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7.xml" ContentType="application/vnd.openxmlformats-officedocument.presentationml.notesSlide+xml"/>
  <Override PartName="/ppt/ink/ink11.xml" ContentType="application/inkml+xml"/>
  <Override PartName="/ppt/ink/ink1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86" r:id="rId3"/>
  </p:sldMasterIdLst>
  <p:notesMasterIdLst>
    <p:notesMasterId r:id="rId56"/>
  </p:notesMasterIdLst>
  <p:sldIdLst>
    <p:sldId id="256" r:id="rId4"/>
    <p:sldId id="257" r:id="rId5"/>
    <p:sldId id="267" r:id="rId6"/>
    <p:sldId id="265" r:id="rId7"/>
    <p:sldId id="302" r:id="rId8"/>
    <p:sldId id="272" r:id="rId9"/>
    <p:sldId id="299" r:id="rId10"/>
    <p:sldId id="300" r:id="rId11"/>
    <p:sldId id="301" r:id="rId12"/>
    <p:sldId id="274" r:id="rId13"/>
    <p:sldId id="286" r:id="rId14"/>
    <p:sldId id="287" r:id="rId15"/>
    <p:sldId id="288" r:id="rId16"/>
    <p:sldId id="289" r:id="rId17"/>
    <p:sldId id="290" r:id="rId18"/>
    <p:sldId id="294" r:id="rId19"/>
    <p:sldId id="295" r:id="rId20"/>
    <p:sldId id="296" r:id="rId21"/>
    <p:sldId id="263" r:id="rId22"/>
    <p:sldId id="273" r:id="rId23"/>
    <p:sldId id="297" r:id="rId24"/>
    <p:sldId id="298" r:id="rId25"/>
    <p:sldId id="266" r:id="rId26"/>
    <p:sldId id="279" r:id="rId27"/>
    <p:sldId id="280" r:id="rId28"/>
    <p:sldId id="281" r:id="rId29"/>
    <p:sldId id="282" r:id="rId30"/>
    <p:sldId id="283" r:id="rId31"/>
    <p:sldId id="284" r:id="rId32"/>
    <p:sldId id="303" r:id="rId33"/>
    <p:sldId id="304" r:id="rId34"/>
    <p:sldId id="305" r:id="rId35"/>
    <p:sldId id="306" r:id="rId36"/>
    <p:sldId id="307" r:id="rId37"/>
    <p:sldId id="308" r:id="rId38"/>
    <p:sldId id="291" r:id="rId39"/>
    <p:sldId id="292" r:id="rId40"/>
    <p:sldId id="293"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321" r:id="rId54"/>
    <p:sldId id="285" r:id="rId55"/>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Calibri Light" panose="020F0302020204030204" pitchFamily="34" charset="0"/>
      <p:regular r:id="rId61"/>
      <p:italic r:id="rId62"/>
    </p:embeddedFont>
    <p:embeddedFont>
      <p:font typeface="Cambria Math" panose="02040503050406030204" pitchFamily="18" charset="0"/>
      <p:regular r:id="rId63"/>
    </p:embeddedFont>
    <p:embeddedFont>
      <p:font typeface="Cooper Black" panose="0208090404030B020404" pitchFamily="18" charset="0"/>
      <p:regular r:id="rId64"/>
    </p:embeddedFont>
    <p:embeddedFont>
      <p:font typeface="Itim" panose="020B0604020202020204" charset="0"/>
      <p:regular r:id="rId65"/>
    </p:embeddedFont>
    <p:embeddedFont>
      <p:font typeface="Merriweather" panose="020B0604020202020204" charset="0"/>
      <p:regular r:id="rId66"/>
      <p:bold r:id="rId67"/>
      <p:italic r:id="rId68"/>
      <p:boldItalic r:id="rId69"/>
    </p:embeddedFont>
    <p:embeddedFont>
      <p:font typeface="Muli" panose="020B0604020202020204" charset="0"/>
      <p:regular r:id="rId70"/>
      <p:bold r:id="rId71"/>
      <p:italic r:id="rId72"/>
      <p:boldItalic r:id="rId73"/>
    </p:embeddedFont>
    <p:embeddedFont>
      <p:font typeface="Roboto" panose="020B0604020202020204" charset="0"/>
      <p:regular r:id="rId74"/>
      <p:bold r:id="rId75"/>
      <p:italic r:id="rId76"/>
      <p:boldItalic r:id="rId77"/>
    </p:embeddedFont>
    <p:embeddedFont>
      <p:font typeface="Sniglet" panose="020B0604020202020204" charset="0"/>
      <p:regular r:id="rId78"/>
    </p:embeddedFont>
    <p:embeddedFont>
      <p:font typeface="Walter Turncoat" panose="020B0604020202020204" charset="0"/>
      <p:regular r:id="rId7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ita Bachhas" initials="NB" lastIdx="1" clrIdx="0">
    <p:extLst>
      <p:ext uri="{19B8F6BF-5375-455C-9EA6-DF929625EA0E}">
        <p15:presenceInfo xmlns:p15="http://schemas.microsoft.com/office/powerpoint/2012/main" userId="3892ba00ee8423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4660"/>
  </p:normalViewPr>
  <p:slideViewPr>
    <p:cSldViewPr snapToGrid="0">
      <p:cViewPr varScale="1">
        <p:scale>
          <a:sx n="72" d="100"/>
          <a:sy n="72" d="100"/>
        </p:scale>
        <p:origin x="73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7.fntdata"/><Relationship Id="rId68" Type="http://schemas.openxmlformats.org/officeDocument/2006/relationships/font" Target="fonts/font12.fntdata"/><Relationship Id="rId84"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 Target="slides/slide2.xml"/><Relationship Id="rId61" Type="http://schemas.openxmlformats.org/officeDocument/2006/relationships/font" Target="fonts/font5.fntdata"/><Relationship Id="rId82"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6.fntdata"/><Relationship Id="rId80"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1.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20.fntdata"/><Relationship Id="rId7" Type="http://schemas.openxmlformats.org/officeDocument/2006/relationships/slide" Target="slides/slide4.xml"/><Relationship Id="rId71"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0.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2:15:21.217"/>
    </inkml:context>
    <inkml:brush xml:id="br0">
      <inkml:brushProperty name="width" value="0.05" units="cm"/>
      <inkml:brushProperty name="height" value="0.05" units="cm"/>
      <inkml:brushProperty name="color" value="#E71224"/>
    </inkml:brush>
  </inkml:definitions>
  <inkml:trace contextRef="#ctx0" brushRef="#br0">1 351 6552,'0'0'2465,"0"0"-210,0 0-863,0 0-247,17-14 1423,80-57-1000,-10 7-240,52-28-1328,-114 79 97,0 2-1,1 0 1,23-6-97,-30 11 18,33-10 360,-15 4 41,2 3-1,5 0-418,-27 7 156,1 0 0,0 1 0,0 0 0,-1 1-1,1 2 1,8 1-156,11 4 204,36 13-204,149 55 1720,-197-64-1621,-2 1 1,0 1-1,0 1 0,-1 1 0,9 8-99,9 6 102,-28-20-35,0 1 0,-1 1 0,0 0 0,0 0 0,-2 1 0,1 0 0,-1 1 1,0 2-68,24 32-187,-31-45-4150,-3-6 2064,-2-2-1492,2 1-5455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2:16:39.819"/>
    </inkml:context>
    <inkml:brush xml:id="br0">
      <inkml:brushProperty name="width" value="0.05" units="cm"/>
      <inkml:brushProperty name="height" value="0.05" units="cm"/>
      <inkml:brushProperty name="color" value="#E71224"/>
    </inkml:brush>
  </inkml:definitions>
  <inkml:trace contextRef="#ctx0" brushRef="#br0">1 212 10400,'8'3'5073,"16"5"-3621,-1-1-935,1 2-421,-3-1 158,1-2-1,-1 0 0,1-1 0,5 0-253,-8-5 60,-19 0-58,1-1 0,-1 1 0,1 0 0,-1-1 0,0 1-1,1 0 1,-1-1 0,0 1 0,1 0 0,-1-1-1,0 1 1,1-1 0,-1 1 0,0-1 0,0 1 0,0-1-1,1 1 1,-1-1 0,0 1 0,0-1 0,0 1-1,0-1 1,0 1 0,0-1 0,0 1 0,0-1 0,0 1-1,0-1 1,0 1 0,0-1 0,0 1 0,-1-1-1,1 1-1,-11-54 278,5 23 1030,-3-27-1308,8 46 138,1 0-1,0-1 1,1 1 0,0 0 0,1-1-1,2-4-137,1 1-9,-3 13-5629,-2 3-4574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2:35:56.463"/>
    </inkml:context>
    <inkml:brush xml:id="br0">
      <inkml:brushProperty name="width" value="0.05" units="cm"/>
      <inkml:brushProperty name="height" value="0.05" units="cm"/>
      <inkml:brushProperty name="color" value="#E71224"/>
    </inkml:brush>
  </inkml:definitions>
  <inkml:trace contextRef="#ctx0" brushRef="#br0">154 740 5920,'-17'-21'1730,"2"-1"0,0-1 1,0-4-1731,9 15 745,0 1 1,1-1 0,1-1 0,0 1 0,1-1 0,0 0 0,-1-6-746,-1-12 452,-1 0 0,-7-17-452,-7-37 579,15 54-324,1 0-1,2 0 0,1-1 0,1 1 0,5-30-254,-5 56-8,1-4 61,0 0 0,0 1 0,1-1-1,0 1 1,0-1 0,1 1 0,0 0-1,0 0 1,1 0 0,3-5-53,-5 11-669,10-17 1695,-8 14-3742,-2 3-3370,-2 2-827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2:35:57.431"/>
    </inkml:context>
    <inkml:brush xml:id="br0">
      <inkml:brushProperty name="width" value="0.05" units="cm"/>
      <inkml:brushProperty name="height" value="0.05" units="cm"/>
      <inkml:brushProperty name="color" value="#E71224"/>
    </inkml:brush>
  </inkml:definitions>
  <inkml:trace contextRef="#ctx0" brushRef="#br0">1 112 7352,'8'-3'453,"9"-3"1420,-15 5-976,-9 3-383,6-2 439,1 0-11,0 0-100,0 0-179,0 0-38,0 0 14,25-14 738,-17 7-1134,1 0 1,-1 0-1,0 0 0,-1-1 0,0 0 0,1-3-243,19-19 808,-23 26-815,-4 4 21,0 0 0,0 0 0,0 0 0,0 1 0,0-1 0,0 0 0,0 0 0,1 0 0,-1 0 0,0 1 0,0-1 0,0 0 0,0 0 0,0 0 0,0 0 0,0 0 0,0 0 0,1 0 0,-1 1 0,0-1 0,0 0 0,0 0 0,0 0 0,0 0 0,1 0 0,-1 0 0,0 0 0,0 0 0,0 0 0,0 0 0,1 0 0,-1 0 0,0 0 0,0 0 0,0 0 0,0 0 0,1 0 0,-1 0 0,0 0 0,0 0-1,0 0 1,0 0 0,1 0 0,-1 0 0,0 0 0,0 0 0,0 0 0,0-1 0,0 1 0,0 0 0,1 0 0,-1 0 0,0 0 0,0 0 0,0 0 0,0-1 0,0 1 0,0 0 0,0 0 0,0 0 0,0 0 0,0 0 0,1-1-14,3 12-96,4 4 114,0-1-1,1 0 0,1 0 0,0-1 0,1 0 0,0-1 0,9 8-17,-15-16-257,-2-1 646,-2-3-3862,0 0 2512,-1 0-9784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2:15:22.119"/>
    </inkml:context>
    <inkml:brush xml:id="br0">
      <inkml:brushProperty name="width" value="0.05" units="cm"/>
      <inkml:brushProperty name="height" value="0.05" units="cm"/>
      <inkml:brushProperty name="color" value="#E71224"/>
    </inkml:brush>
  </inkml:definitions>
  <inkml:trace contextRef="#ctx0" brushRef="#br0">0 97 11480,'46'20'8487,"35"9"-8487,-68-24 64,-8-3-9,0 0 0,0 0 0,0-1 0,0 1 1,0-1-1,0 0 0,0 0 0,0-1 0,2 1-55,-6-3 17,-1 1 0,1 0 0,0-1 0,0 1 0,-1 0 0,1-1 0,-1 1-1,0-1 1,1 1 0,-1-1 0,0 1 0,0-1 0,0 0-17,3-12 302,5-7 28,1 1 0,1 0 1,7-9-331,8-7-5070,-23 34-6356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2:15:23.802"/>
    </inkml:context>
    <inkml:brush xml:id="br0">
      <inkml:brushProperty name="width" value="0.05" units="cm"/>
      <inkml:brushProperty name="height" value="0.05" units="cm"/>
      <inkml:brushProperty name="color" value="#E71224"/>
    </inkml:brush>
  </inkml:definitions>
  <inkml:trace contextRef="#ctx0" brushRef="#br0">1 380 3680,'0'0'3193,"0"0"-360,0 0-1459,0 0-337,0 0 118,0 0-41,0 0-276,1-2-198,31-27 394,2 2 1,0 1-1,20-9-1034,112-60 1912,-66 40-1649,-58 30 635,-24 13-738,1 1 0,1 1 0,0 0 0,0 2 0,0 0 0,1 2-1,0 0 1,14-1-160,-12 4 255,0 0-1,0 2 1,0 1 0,0 1-1,0 0 1,21 5-255,-40-5 55,28 3 159,1 2 0,-2 1 1,1 2-1,-1 1 0,-1 1 0,26 14-214,-32-14 86,-1 1 0,0 1 0,-1 1 0,0 0 0,17 18-86,-5-2 151,-21-17-179,0-2-1,1 0 0,0 0 1,5 2 28,-9-7-61,-1 2-1,0-1 1,0 1 0,-1 1 0,5 4 61,18 19 189,-7-14-754,-18-14 332,-1 0 0,1 1-1,0-1 1,-1 1 0,3 4 233,-8-9-365,1 0 346,-1 1-1,1-1 1,0 1 0,-1-1 0,1 0 0,-1 1 0,1-1 0,-1 1 0,1 0 0,-1-1 0,1 1 0,-1-1 0,1 1 0,-1 0 0,0-1-1,1 1 1,-1 0 0,0-1 0,0 1 0,0 0 0,1-1 0,-1 1 0,0 0 0,0 0 19,3 7-3792,-1-7-1725,1-4-3461,0-1 6658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2:15:24.551"/>
    </inkml:context>
    <inkml:brush xml:id="br0">
      <inkml:brushProperty name="width" value="0.05" units="cm"/>
      <inkml:brushProperty name="height" value="0.05" units="cm"/>
      <inkml:brushProperty name="color" value="#E71224"/>
    </inkml:brush>
  </inkml:definitions>
  <inkml:trace contextRef="#ctx0" brushRef="#br0">0 94 7448,'0'0'2520,"0"0"-156,0 0-623,20 7 3131,0 0-4146,48 14-486,-48-12-95,-17-7-112,0 0 0,0-1-1,0 0 1,0 1-1,0-1 1,0 0 0,0 0-1,1-1 1,-1 1 0,0-1-1,2 1-32,-3-3-43,-1 0 0,0 0-1,0 0 1,0-1-1,0 1 1,0 0 0,0 0-1,-1-1 1,1 1-1,-1 0 1,1-1 0,-1-1 43,1-1 58,22-101 1048,-21 100-468,-1 4-8562,-1 2-993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2:15:36.073"/>
    </inkml:context>
    <inkml:brush xml:id="br0">
      <inkml:brushProperty name="width" value="0.05" units="cm"/>
      <inkml:brushProperty name="height" value="0.05" units="cm"/>
      <inkml:brushProperty name="color" value="#E71224"/>
    </inkml:brush>
  </inkml:definitions>
  <inkml:trace contextRef="#ctx0" brushRef="#br0">0 342 6552,'0'0'2153,"0"0"-118,0 0-494,0 0-149,0 0-120,0 0-153,0 0-510,5-10-9,25-25 188,2 1 1,1 2 0,2 0-1,30-20-788,-63 51 11,26-19 42,2 1 0,0 2 0,1 0 0,28-9-53,-51 23 212,8-5-79,1 1 0,1 1 0,-1 0 1,1 1-1,0 2 0,0-1 0,1 2 0,-1 1 0,1 0 0,-1 1 0,0 1 1,1 1-1,1 0-133,26 5 207,-12-4 26,0 3 0,0 1 1,-1 1-1,0 2 0,0 1 0,12 8-233,36 14 265,-53-22 96,-1 1 0,16 10-361,-19-8 33,-1 1 0,-1 2 0,11 10-33,-18-14-71,2 0 0,-1-2-1,8 4 72,-19-11 45,1 0 0,-1 0 0,0 1 0,0-1 1,0 1-1,-1 0 0,1 1 0,-1 0-45,17 18-2438,-19-22 812,2 0-5440,-2-1-2060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2:15:36.710"/>
    </inkml:context>
    <inkml:brush xml:id="br0">
      <inkml:brushProperty name="width" value="0.05" units="cm"/>
      <inkml:brushProperty name="height" value="0.05" units="cm"/>
      <inkml:brushProperty name="color" value="#E71224"/>
    </inkml:brush>
  </inkml:definitions>
  <inkml:trace contextRef="#ctx0" brushRef="#br0">1 87 12376,'0'0'2193,"31"16"3109,13 4-4108,23 6-1194,-67-26 12,0 0 1,1 1 0,-1-1-1,1 0 1,-1 0 0,1 0-1,-1 0 1,0 1 0,1-1-1,-1 0 1,1 0 0,-1 0-1,1 0 1,-1 0-1,1 0 1,-1 0 0,1 0-1,-1 0 1,1-1 0,-1 1-1,1 0 1,-1 0 0,0 0-1,1 0 1,-1-1 0,1 1-1,-1 0 1,0 0 0,1-1-1,-1 1 1,1 0 0,-1-1-1,0 1 1,0 0 0,1-1-1,-1 1 1,0-1-1,1 1-12,1-19 539,-2 8-664,11-28 196,-7 25 132,-1 2-271,1 1-1,0-1 0,4-7 69,-8 19-1300,1-1 958,0-2-11719,-1 2 10030,1-2-542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2:15:38.408"/>
    </inkml:context>
    <inkml:brush xml:id="br0">
      <inkml:brushProperty name="width" value="0.05" units="cm"/>
      <inkml:brushProperty name="height" value="0.05" units="cm"/>
      <inkml:brushProperty name="color" value="#E71224"/>
    </inkml:brush>
  </inkml:definitions>
  <inkml:trace contextRef="#ctx0" brushRef="#br0">0 346 3952,'13'-8'1800,"-1"0"-1,0-2 1,0 1 0,-1-1 0,3-5-1800,33-28 4394,-16 18-3979,1 1 0,1 2-1,1 1 1,1 1 0,1 2 0,35-12-415,-28 16 47,71-14-71,-65 17 250,-15 2 208,0 2 0,0 2-1,0 0 1,1 3-1,15 1-433,-40 1 11,1 0-1,-1 1 0,1 1 0,-1 0 0,7 2-10,-5-1 15,32 8 305,-2 1 0,12 6-320,36 12 449,-69-23-383,-1 1 1,0 1 0,0 1-1,-1 0 1,0 2-1,-1 0 1,0 1-1,-1 1 1,0 1-1,-2 0 1,3 4-67,-5-3 50,0 1 1,-1 1 0,-1 0-1,-1 1 1,7 15-51,-7-13-16,-8-12-524,0-3-1176,0-7-4309,-1-3-4621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2:15:39.090"/>
    </inkml:context>
    <inkml:brush xml:id="br0">
      <inkml:brushProperty name="width" value="0.05" units="cm"/>
      <inkml:brushProperty name="height" value="0.05" units="cm"/>
      <inkml:brushProperty name="color" value="#E71224"/>
    </inkml:brush>
  </inkml:definitions>
  <inkml:trace contextRef="#ctx0" brushRef="#br0">0 111 9504,'0'0'1889,"0"0"-14,0 0-79,21 3 1585,114 43-1945,-134-46-1433,0 0 1,0 0-1,0-1 0,0 1 1,0 0-1,0 0 1,0-1-1,1 1 1,-1 0-1,0-1 0,0 1 1,0-1-1,0 1 1,-1-1-1,1 0 1,0 1-1,0-1 1,0 0-1,0 0 0,0 0-3,16-18 13,-14 15 34,4-4 199,-1 0 0,0 0 0,0-1 0,4-9-246,28-44 422,-36 59-994,4-5 1585,0 6-7636,-3 3-3290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2:16:38.965"/>
    </inkml:context>
    <inkml:brush xml:id="br0">
      <inkml:brushProperty name="width" value="0.05" units="cm"/>
      <inkml:brushProperty name="height" value="0.05" units="cm"/>
      <inkml:brushProperty name="color" value="#E71224"/>
    </inkml:brush>
  </inkml:definitions>
  <inkml:trace contextRef="#ctx0" brushRef="#br0">1 1 7000,'5'8'1510,"1"0"1,0 0-1,0-1 1,2 1-1511,18 23 4333,107 147-3252,-117-158-748,142 207 861,1-32-1197,-143-175-24,5 7-26,-2 0 0,5 11 53,-10-14 40,2 0 0,1-1 0,12 13-40,48 34-133,-73-62 249,0 0-1636,-3-6-3593,-1-2-3596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902D10-EDFD-4097-94C7-4981E96D918F}" type="datetimeFigureOut">
              <a:rPr lang="en-SG" smtClean="0"/>
              <a:t>23/9/2020</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3ABBA3-7E07-490C-B67D-173408EBFAAC}" type="slidenum">
              <a:rPr lang="en-SG" smtClean="0"/>
              <a:t>‹#›</a:t>
            </a:fld>
            <a:endParaRPr lang="en-SG"/>
          </a:p>
        </p:txBody>
      </p:sp>
    </p:spTree>
    <p:extLst>
      <p:ext uri="{BB962C8B-B14F-4D97-AF65-F5344CB8AC3E}">
        <p14:creationId xmlns:p14="http://schemas.microsoft.com/office/powerpoint/2010/main" val="458289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en.wikipedia.org/wiki/Knuth%E2%80%93Morris%E2%80%93Pratt_algorithm" TargetMode="External"/><Relationship Id="rId2" Type="http://schemas.openxmlformats.org/officeDocument/2006/relationships/slide" Target="../slides/slide44.xml"/><Relationship Id="rId1" Type="http://schemas.openxmlformats.org/officeDocument/2006/relationships/notesMaster" Target="../notesMasters/notesMaster1.xml"/><Relationship Id="rId5" Type="http://schemas.openxmlformats.org/officeDocument/2006/relationships/hyperlink" Target="https://en.wikipedia.org/wiki/Hash_function" TargetMode="External"/><Relationship Id="rId4" Type="http://schemas.openxmlformats.org/officeDocument/2006/relationships/hyperlink" Target="https://en.wikipedia.org/wiki/Boyer%E2%80%93Moore_string-search_algorithm"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8b238304a6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8b238304a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8bca512db4_0_3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8bca512db4_0_3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8bca512db4_0_3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8bca512db4_0_3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604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8bca512db4_0_3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8bca512db4_0_3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4249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8bca512db4_0_3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8bca512db4_0_3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0456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8bca512db4_0_3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8bca512db4_0_3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339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8bca512db4_0_3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8bca512db4_0_3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6500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8bca512db4_0_3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8bca512db4_0_3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371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8bca512db4_0_3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8bca512db4_0_3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599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0"/>
        <p:cNvGrpSpPr/>
        <p:nvPr/>
      </p:nvGrpSpPr>
      <p:grpSpPr>
        <a:xfrm>
          <a:off x="0" y="0"/>
          <a:ext cx="0" cy="0"/>
          <a:chOff x="0" y="0"/>
          <a:chExt cx="0" cy="0"/>
        </a:xfrm>
      </p:grpSpPr>
      <p:sp>
        <p:nvSpPr>
          <p:cNvPr id="1701" name="Google Shape;1701;g8bca512db4_0_3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2" name="Google Shape;1702;g8bca512db4_0_3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618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8b93f3d687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8b93f3d687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98588a1e83_3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8" name="Google Shape;1598;g98588a1e83_3_7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
              <a:t>Hey guys is this okay: </a:t>
            </a:r>
            <a:endParaRPr/>
          </a:p>
          <a:p>
            <a:pPr marL="0" lvl="0" indent="0" algn="l" rtl="0">
              <a:spcBef>
                <a:spcPts val="0"/>
              </a:spcBef>
              <a:spcAft>
                <a:spcPts val="0"/>
              </a:spcAft>
              <a:buClr>
                <a:schemeClr val="dk1"/>
              </a:buClr>
              <a:buSzPts val="1200"/>
              <a:buFont typeface="Calibri"/>
              <a:buNone/>
            </a:pPr>
            <a:r>
              <a:rPr lang="en"/>
              <a:t>Introduction + Finite Automata:  Irvin</a:t>
            </a:r>
            <a:endParaRPr/>
          </a:p>
          <a:p>
            <a:pPr marL="0" lvl="0" indent="0" algn="l" rtl="0">
              <a:spcBef>
                <a:spcPts val="0"/>
              </a:spcBef>
              <a:spcAft>
                <a:spcPts val="0"/>
              </a:spcAft>
              <a:buClr>
                <a:schemeClr val="dk1"/>
              </a:buClr>
              <a:buSzPts val="1200"/>
              <a:buFont typeface="Calibri"/>
              <a:buNone/>
            </a:pPr>
            <a:r>
              <a:rPr lang="en"/>
              <a:t>Boyer-Moore Horspool: Shu Hui</a:t>
            </a:r>
            <a:endParaRPr/>
          </a:p>
          <a:p>
            <a:pPr marL="0" lvl="0" indent="0" algn="l" rtl="0">
              <a:spcBef>
                <a:spcPts val="0"/>
              </a:spcBef>
              <a:spcAft>
                <a:spcPts val="0"/>
              </a:spcAft>
              <a:buClr>
                <a:schemeClr val="dk1"/>
              </a:buClr>
              <a:buSzPts val="1200"/>
              <a:buFont typeface="Calibri"/>
              <a:buNone/>
            </a:pPr>
            <a:r>
              <a:rPr lang="en"/>
              <a:t>Comparison to Brute Force: Koushani </a:t>
            </a:r>
            <a:endParaRPr/>
          </a:p>
          <a:p>
            <a:pPr marL="0" lvl="0" indent="0" algn="l" rtl="0">
              <a:spcBef>
                <a:spcPts val="0"/>
              </a:spcBef>
              <a:spcAft>
                <a:spcPts val="0"/>
              </a:spcAft>
              <a:buClr>
                <a:schemeClr val="dk1"/>
              </a:buClr>
              <a:buSzPts val="1200"/>
              <a:buFont typeface="Calibri"/>
              <a:buNone/>
            </a:pPr>
            <a:r>
              <a:rPr lang="en"/>
              <a:t>Comparisons to Other Algorithms + ending: Nikta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8bca512db4_0_3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8bca512db4_0_3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8bca512db4_0_3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8bca512db4_0_3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3001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7"/>
        <p:cNvGrpSpPr/>
        <p:nvPr/>
      </p:nvGrpSpPr>
      <p:grpSpPr>
        <a:xfrm>
          <a:off x="0" y="0"/>
          <a:ext cx="0" cy="0"/>
          <a:chOff x="0" y="0"/>
          <a:chExt cx="0" cy="0"/>
        </a:xfrm>
      </p:grpSpPr>
      <p:sp>
        <p:nvSpPr>
          <p:cNvPr id="1588" name="Google Shape;1588;g8bca512db4_0_3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9" name="Google Shape;1589;g8bca512db4_0_3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274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8bca512db4_0_1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8bca512db4_0_1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0"/>
        <p:cNvGrpSpPr/>
        <p:nvPr/>
      </p:nvGrpSpPr>
      <p:grpSpPr>
        <a:xfrm>
          <a:off x="0" y="0"/>
          <a:ext cx="0" cy="0"/>
          <a:chOff x="0" y="0"/>
          <a:chExt cx="0" cy="0"/>
        </a:xfrm>
      </p:grpSpPr>
      <p:sp>
        <p:nvSpPr>
          <p:cNvPr id="3231" name="Google Shape;3231;g98588a1e83_1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 explanation: those are the 256 possible characters in UTF-8 encodings. As you can see, almost all are filled with -1 bcs they nvr appear in the substring. However, you can see that A appears last at index 2, C at index 3, and G at index 4.</a:t>
            </a:r>
            <a:endParaRPr/>
          </a:p>
        </p:txBody>
      </p:sp>
      <p:sp>
        <p:nvSpPr>
          <p:cNvPr id="3232" name="Google Shape;3232;g98588a1e83_1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7"/>
        <p:cNvGrpSpPr/>
        <p:nvPr/>
      </p:nvGrpSpPr>
      <p:grpSpPr>
        <a:xfrm>
          <a:off x="0" y="0"/>
          <a:ext cx="0" cy="0"/>
          <a:chOff x="0" y="0"/>
          <a:chExt cx="0" cy="0"/>
        </a:xfrm>
      </p:grpSpPr>
      <p:sp>
        <p:nvSpPr>
          <p:cNvPr id="3238" name="Google Shape;3238;g98588a1e83_1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9" name="Google Shape;3239;g98588a1e83_1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4"/>
        <p:cNvGrpSpPr/>
        <p:nvPr/>
      </p:nvGrpSpPr>
      <p:grpSpPr>
        <a:xfrm>
          <a:off x="0" y="0"/>
          <a:ext cx="0" cy="0"/>
          <a:chOff x="0" y="0"/>
          <a:chExt cx="0" cy="0"/>
        </a:xfrm>
      </p:grpSpPr>
      <p:sp>
        <p:nvSpPr>
          <p:cNvPr id="3245" name="Google Shape;3245;g98588a1e83_1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6" name="Google Shape;3246;g98588a1e83_1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1"/>
        <p:cNvGrpSpPr/>
        <p:nvPr/>
      </p:nvGrpSpPr>
      <p:grpSpPr>
        <a:xfrm>
          <a:off x="0" y="0"/>
          <a:ext cx="0" cy="0"/>
          <a:chOff x="0" y="0"/>
          <a:chExt cx="0" cy="0"/>
        </a:xfrm>
      </p:grpSpPr>
      <p:sp>
        <p:nvSpPr>
          <p:cNvPr id="3252" name="Google Shape;3252;g98588a1e83_1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3" name="Google Shape;3253;g98588a1e83_1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8"/>
        <p:cNvGrpSpPr/>
        <p:nvPr/>
      </p:nvGrpSpPr>
      <p:grpSpPr>
        <a:xfrm>
          <a:off x="0" y="0"/>
          <a:ext cx="0" cy="0"/>
          <a:chOff x="0" y="0"/>
          <a:chExt cx="0" cy="0"/>
        </a:xfrm>
      </p:grpSpPr>
      <p:sp>
        <p:nvSpPr>
          <p:cNvPr id="3259" name="Google Shape;3259;g98588a1e83_1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0" name="Google Shape;3260;g98588a1e83_1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5"/>
        <p:cNvGrpSpPr/>
        <p:nvPr/>
      </p:nvGrpSpPr>
      <p:grpSpPr>
        <a:xfrm>
          <a:off x="0" y="0"/>
          <a:ext cx="0" cy="0"/>
          <a:chOff x="0" y="0"/>
          <a:chExt cx="0" cy="0"/>
        </a:xfrm>
      </p:grpSpPr>
      <p:sp>
        <p:nvSpPr>
          <p:cNvPr id="3266" name="Google Shape;3266;g98588a1e83_10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7" name="Google Shape;3267;g98588a1e83_10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g8bca512db4_0_1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3" name="Google Shape;1223;g8bca512db4_0_1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013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3"/>
        <p:cNvGrpSpPr/>
        <p:nvPr/>
      </p:nvGrpSpPr>
      <p:grpSpPr>
        <a:xfrm>
          <a:off x="0" y="0"/>
          <a:ext cx="0" cy="0"/>
          <a:chOff x="0" y="0"/>
          <a:chExt cx="0" cy="0"/>
        </a:xfrm>
      </p:grpSpPr>
      <p:sp>
        <p:nvSpPr>
          <p:cNvPr id="3274" name="Google Shape;3274;g98588a1e83_1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5" name="Google Shape;3275;g98588a1e83_1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2"/>
        <p:cNvGrpSpPr/>
        <p:nvPr/>
      </p:nvGrpSpPr>
      <p:grpSpPr>
        <a:xfrm>
          <a:off x="0" y="0"/>
          <a:ext cx="0" cy="0"/>
          <a:chOff x="0" y="0"/>
          <a:chExt cx="0" cy="0"/>
        </a:xfrm>
      </p:grpSpPr>
      <p:sp>
        <p:nvSpPr>
          <p:cNvPr id="3283" name="Google Shape;3283;g98588a1e83_1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4" name="Google Shape;3284;g98588a1e83_1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p:cNvGrpSpPr/>
        <p:nvPr/>
      </p:nvGrpSpPr>
      <p:grpSpPr>
        <a:xfrm>
          <a:off x="0" y="0"/>
          <a:ext cx="0" cy="0"/>
          <a:chOff x="0" y="0"/>
          <a:chExt cx="0" cy="0"/>
        </a:xfrm>
      </p:grpSpPr>
      <p:sp>
        <p:nvSpPr>
          <p:cNvPr id="3290" name="Google Shape;3290;g98588a1e83_1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1" name="Google Shape;3291;g98588a1e83_1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6"/>
        <p:cNvGrpSpPr/>
        <p:nvPr/>
      </p:nvGrpSpPr>
      <p:grpSpPr>
        <a:xfrm>
          <a:off x="0" y="0"/>
          <a:ext cx="0" cy="0"/>
          <a:chOff x="0" y="0"/>
          <a:chExt cx="0" cy="0"/>
        </a:xfrm>
      </p:grpSpPr>
      <p:sp>
        <p:nvSpPr>
          <p:cNvPr id="3297" name="Google Shape;3297;g98588a1e83_1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8" name="Google Shape;3298;g98588a1e83_1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3"/>
        <p:cNvGrpSpPr/>
        <p:nvPr/>
      </p:nvGrpSpPr>
      <p:grpSpPr>
        <a:xfrm>
          <a:off x="0" y="0"/>
          <a:ext cx="0" cy="0"/>
          <a:chOff x="0" y="0"/>
          <a:chExt cx="0" cy="0"/>
        </a:xfrm>
      </p:grpSpPr>
      <p:sp>
        <p:nvSpPr>
          <p:cNvPr id="3304" name="Google Shape;3304;g98588a1e83_1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5" name="Google Shape;3305;g98588a1e83_1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1"/>
        <p:cNvGrpSpPr/>
        <p:nvPr/>
      </p:nvGrpSpPr>
      <p:grpSpPr>
        <a:xfrm>
          <a:off x="0" y="0"/>
          <a:ext cx="0" cy="0"/>
          <a:chOff x="0" y="0"/>
          <a:chExt cx="0" cy="0"/>
        </a:xfrm>
      </p:grpSpPr>
      <p:sp>
        <p:nvSpPr>
          <p:cNvPr id="3312" name="Google Shape;3312;g98588a1e83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3" name="Google Shape;3313;g98588a1e83_7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0"/>
        <p:cNvGrpSpPr/>
        <p:nvPr/>
      </p:nvGrpSpPr>
      <p:grpSpPr>
        <a:xfrm>
          <a:off x="0" y="0"/>
          <a:ext cx="0" cy="0"/>
          <a:chOff x="0" y="0"/>
          <a:chExt cx="0" cy="0"/>
        </a:xfrm>
      </p:grpSpPr>
      <p:sp>
        <p:nvSpPr>
          <p:cNvPr id="3331" name="Google Shape;3331;g9a2e5d7a5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2" name="Google Shape;3332;g9a2e5d7a5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6"/>
        <p:cNvGrpSpPr/>
        <p:nvPr/>
      </p:nvGrpSpPr>
      <p:grpSpPr>
        <a:xfrm>
          <a:off x="0" y="0"/>
          <a:ext cx="0" cy="0"/>
          <a:chOff x="0" y="0"/>
          <a:chExt cx="0" cy="0"/>
        </a:xfrm>
      </p:grpSpPr>
      <p:sp>
        <p:nvSpPr>
          <p:cNvPr id="3337" name="Google Shape;3337;g9a2e5d7a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8" name="Google Shape;3338;g9a2e5d7a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3"/>
        <p:cNvGrpSpPr/>
        <p:nvPr/>
      </p:nvGrpSpPr>
      <p:grpSpPr>
        <a:xfrm>
          <a:off x="0" y="0"/>
          <a:ext cx="0" cy="0"/>
          <a:chOff x="0" y="0"/>
          <a:chExt cx="0" cy="0"/>
        </a:xfrm>
      </p:grpSpPr>
      <p:sp>
        <p:nvSpPr>
          <p:cNvPr id="3344" name="Google Shape;3344;g98588a1e83_9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5" name="Google Shape;3345;g98588a1e83_9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0"/>
        <p:cNvGrpSpPr/>
        <p:nvPr/>
      </p:nvGrpSpPr>
      <p:grpSpPr>
        <a:xfrm>
          <a:off x="0" y="0"/>
          <a:ext cx="0" cy="0"/>
          <a:chOff x="0" y="0"/>
          <a:chExt cx="0" cy="0"/>
        </a:xfrm>
      </p:grpSpPr>
      <p:sp>
        <p:nvSpPr>
          <p:cNvPr id="3351" name="Google Shape;3351;g98588a1e83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2" name="Google Shape;3352;g98588a1e8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bca512db4_0_1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bca512db4_0_1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6"/>
        <p:cNvGrpSpPr/>
        <p:nvPr/>
      </p:nvGrpSpPr>
      <p:grpSpPr>
        <a:xfrm>
          <a:off x="0" y="0"/>
          <a:ext cx="0" cy="0"/>
          <a:chOff x="0" y="0"/>
          <a:chExt cx="0" cy="0"/>
        </a:xfrm>
      </p:grpSpPr>
      <p:sp>
        <p:nvSpPr>
          <p:cNvPr id="3357" name="Google Shape;3357;g98588a1e83_7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8" name="Google Shape;3358;g98588a1e83_7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2"/>
        <p:cNvGrpSpPr/>
        <p:nvPr/>
      </p:nvGrpSpPr>
      <p:grpSpPr>
        <a:xfrm>
          <a:off x="0" y="0"/>
          <a:ext cx="0" cy="0"/>
          <a:chOff x="0" y="0"/>
          <a:chExt cx="0" cy="0"/>
        </a:xfrm>
      </p:grpSpPr>
      <p:sp>
        <p:nvSpPr>
          <p:cNvPr id="3373" name="Google Shape;3373;g98588a1e83_7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4" name="Google Shape;3374;g98588a1e83_7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02122"/>
                </a:solidFill>
                <a:highlight>
                  <a:srgbClr val="FFFFFF"/>
                </a:highlight>
              </a:rPr>
              <a:t>searches for occurrences of a "word" </a:t>
            </a:r>
            <a:r>
              <a:rPr lang="en" sz="1050">
                <a:solidFill>
                  <a:schemeClr val="dk1"/>
                </a:solidFill>
                <a:highlight>
                  <a:srgbClr val="F8F9FA"/>
                </a:highlight>
                <a:latin typeface="Courier New"/>
                <a:ea typeface="Courier New"/>
                <a:cs typeface="Courier New"/>
                <a:sym typeface="Courier New"/>
              </a:rPr>
              <a:t>W</a:t>
            </a:r>
            <a:r>
              <a:rPr lang="en" sz="1050">
                <a:solidFill>
                  <a:srgbClr val="202122"/>
                </a:solidFill>
                <a:highlight>
                  <a:srgbClr val="FFFFFF"/>
                </a:highlight>
              </a:rPr>
              <a:t> within a main "text string" </a:t>
            </a:r>
            <a:r>
              <a:rPr lang="en" sz="1050">
                <a:solidFill>
                  <a:schemeClr val="dk1"/>
                </a:solidFill>
                <a:highlight>
                  <a:srgbClr val="F8F9FA"/>
                </a:highlight>
                <a:latin typeface="Courier New"/>
                <a:ea typeface="Courier New"/>
                <a:cs typeface="Courier New"/>
                <a:sym typeface="Courier New"/>
              </a:rPr>
              <a:t>S</a:t>
            </a:r>
            <a:r>
              <a:rPr lang="en" sz="1050">
                <a:solidFill>
                  <a:srgbClr val="202122"/>
                </a:solidFill>
                <a:highlight>
                  <a:srgbClr val="FFFFFF"/>
                </a:highlight>
              </a:rPr>
              <a:t> by employing the observation that when a mismatch occurs, the word itself embodies sufficient information to determine where the next match could begin, thus bypassing re-examination of previously matched characters.</a:t>
            </a:r>
            <a:endParaRPr sz="1050">
              <a:solidFill>
                <a:srgbClr val="202122"/>
              </a:solidFill>
              <a:highlight>
                <a:srgbClr val="FFFFFF"/>
              </a:highlight>
            </a:endParaRPr>
          </a:p>
          <a:p>
            <a:pPr marL="0" lvl="0" indent="0" algn="l" rtl="0">
              <a:spcBef>
                <a:spcPts val="0"/>
              </a:spcBef>
              <a:spcAft>
                <a:spcPts val="0"/>
              </a:spcAft>
              <a:buNone/>
            </a:pPr>
            <a:r>
              <a:rPr lang="en" sz="1050">
                <a:solidFill>
                  <a:srgbClr val="202122"/>
                </a:solidFill>
                <a:highlight>
                  <a:srgbClr val="FFFFFF"/>
                </a:highlight>
              </a:rPr>
              <a:t>What is the lps array = </a:t>
            </a:r>
            <a:endParaRPr sz="1050">
              <a:solidFill>
                <a:srgbClr val="202122"/>
              </a:solidFill>
              <a:highlight>
                <a:srgbClr val="FFFFFF"/>
              </a:highlight>
            </a:endParaRPr>
          </a:p>
          <a:p>
            <a:pPr marL="0" lvl="0" indent="0" algn="l" rtl="0">
              <a:spcBef>
                <a:spcPts val="0"/>
              </a:spcBef>
              <a:spcAft>
                <a:spcPts val="0"/>
              </a:spcAft>
              <a:buClr>
                <a:schemeClr val="dk1"/>
              </a:buClr>
              <a:buSzPts val="1100"/>
              <a:buFont typeface="Arial"/>
              <a:buNone/>
            </a:pPr>
            <a:r>
              <a:rPr lang="en" sz="1500">
                <a:solidFill>
                  <a:schemeClr val="dk1"/>
                </a:solidFill>
                <a:latin typeface="Sniglet"/>
                <a:ea typeface="Sniglet"/>
                <a:cs typeface="Sniglet"/>
                <a:sym typeface="Sniglet"/>
              </a:rPr>
              <a:t>continuously moving the window forward based on the lps[]</a:t>
            </a:r>
            <a:endParaRPr sz="1500">
              <a:solidFill>
                <a:schemeClr val="dk1"/>
              </a:solidFill>
              <a:latin typeface="Sniglet"/>
              <a:ea typeface="Sniglet"/>
              <a:cs typeface="Sniglet"/>
              <a:sym typeface="Sniglet"/>
            </a:endParaRPr>
          </a:p>
          <a:p>
            <a:pPr marL="0" lvl="0" indent="0" algn="l" rtl="0">
              <a:spcBef>
                <a:spcPts val="0"/>
              </a:spcBef>
              <a:spcAft>
                <a:spcPts val="0"/>
              </a:spcAft>
              <a:buNone/>
            </a:pPr>
            <a:endParaRPr sz="1050">
              <a:solidFill>
                <a:srgbClr val="202122"/>
              </a:solidFill>
              <a:highlight>
                <a:srgbClr val="FFFFFF"/>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0"/>
        <p:cNvGrpSpPr/>
        <p:nvPr/>
      </p:nvGrpSpPr>
      <p:grpSpPr>
        <a:xfrm>
          <a:off x="0" y="0"/>
          <a:ext cx="0" cy="0"/>
          <a:chOff x="0" y="0"/>
          <a:chExt cx="0" cy="0"/>
        </a:xfrm>
      </p:grpSpPr>
      <p:sp>
        <p:nvSpPr>
          <p:cNvPr id="3401" name="Google Shape;3401;g98588a1e83_7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2" name="Google Shape;3402;g98588a1e83_7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7"/>
        <p:cNvGrpSpPr/>
        <p:nvPr/>
      </p:nvGrpSpPr>
      <p:grpSpPr>
        <a:xfrm>
          <a:off x="0" y="0"/>
          <a:ext cx="0" cy="0"/>
          <a:chOff x="0" y="0"/>
          <a:chExt cx="0" cy="0"/>
        </a:xfrm>
      </p:grpSpPr>
      <p:sp>
        <p:nvSpPr>
          <p:cNvPr id="3428" name="Google Shape;3428;g98588a1e83_7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9" name="Google Shape;3429;g98588a1e83_7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1"/>
        <p:cNvGrpSpPr/>
        <p:nvPr/>
      </p:nvGrpSpPr>
      <p:grpSpPr>
        <a:xfrm>
          <a:off x="0" y="0"/>
          <a:ext cx="0" cy="0"/>
          <a:chOff x="0" y="0"/>
          <a:chExt cx="0" cy="0"/>
        </a:xfrm>
      </p:grpSpPr>
      <p:sp>
        <p:nvSpPr>
          <p:cNvPr id="3452" name="Google Shape;3452;g98588a1e83_7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3" name="Google Shape;3453;g98588a1e83_7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rgbClr val="202122"/>
                </a:solidFill>
                <a:highlight>
                  <a:srgbClr val="FFFFFF"/>
                </a:highlight>
              </a:rPr>
              <a:t>A hash function is a function which converts every string into a numeric value, called its </a:t>
            </a:r>
            <a:r>
              <a:rPr lang="en" sz="1050" i="1">
                <a:solidFill>
                  <a:srgbClr val="202122"/>
                </a:solidFill>
                <a:highlight>
                  <a:srgbClr val="FFFFFF"/>
                </a:highlight>
              </a:rPr>
              <a:t>hash value</a:t>
            </a:r>
            <a:r>
              <a:rPr lang="en" sz="1050">
                <a:solidFill>
                  <a:srgbClr val="202122"/>
                </a:solidFill>
                <a:highlight>
                  <a:srgbClr val="FFFFFF"/>
                </a:highlight>
              </a:rPr>
              <a:t>; for example, we might have </a:t>
            </a:r>
            <a:r>
              <a:rPr lang="en" sz="1050">
                <a:solidFill>
                  <a:srgbClr val="1C4587"/>
                </a:solidFill>
                <a:highlight>
                  <a:srgbClr val="F8F9FA"/>
                </a:highlight>
                <a:latin typeface="Courier New"/>
                <a:ea typeface="Courier New"/>
                <a:cs typeface="Courier New"/>
                <a:sym typeface="Courier New"/>
              </a:rPr>
              <a:t>hash("hello")=5</a:t>
            </a:r>
            <a:endParaRPr sz="1050">
              <a:solidFill>
                <a:srgbClr val="202122"/>
              </a:solidFill>
              <a:highlight>
                <a:srgbClr val="FFFFFF"/>
              </a:highlight>
            </a:endParaRPr>
          </a:p>
          <a:p>
            <a:pPr marL="0" lvl="0" indent="0" algn="l" rtl="0">
              <a:spcBef>
                <a:spcPts val="0"/>
              </a:spcBef>
              <a:spcAft>
                <a:spcPts val="0"/>
              </a:spcAft>
              <a:buNone/>
            </a:pPr>
            <a:endParaRPr sz="1050">
              <a:solidFill>
                <a:srgbClr val="202122"/>
              </a:solidFill>
              <a:highlight>
                <a:srgbClr val="FFFFFF"/>
              </a:highlight>
            </a:endParaRPr>
          </a:p>
          <a:p>
            <a:pPr marL="0" lvl="0" indent="0" algn="l" rtl="0">
              <a:spcBef>
                <a:spcPts val="0"/>
              </a:spcBef>
              <a:spcAft>
                <a:spcPts val="0"/>
              </a:spcAft>
              <a:buNone/>
            </a:pPr>
            <a:r>
              <a:rPr lang="en" sz="1050">
                <a:solidFill>
                  <a:srgbClr val="202122"/>
                </a:solidFill>
                <a:highlight>
                  <a:srgbClr val="FFFFFF"/>
                </a:highlight>
              </a:rPr>
              <a:t>Several string-matching algorithms, like the </a:t>
            </a:r>
            <a:r>
              <a:rPr lang="en" sz="1050">
                <a:solidFill>
                  <a:srgbClr val="0B0080"/>
                </a:solidFill>
                <a:highlight>
                  <a:srgbClr val="FFFFFF"/>
                </a:highlight>
                <a:uFill>
                  <a:noFill/>
                </a:uFill>
                <a:hlinkClick r:id="rId3">
                  <a:extLst>
                    <a:ext uri="{A12FA001-AC4F-418D-AE19-62706E023703}">
                      <ahyp:hlinkClr xmlns:ahyp="http://schemas.microsoft.com/office/drawing/2018/hyperlinkcolor" val="tx"/>
                    </a:ext>
                  </a:extLst>
                </a:hlinkClick>
              </a:rPr>
              <a:t>Knuth–Morris–Pratt algorithm</a:t>
            </a:r>
            <a:r>
              <a:rPr lang="en" sz="1050">
                <a:solidFill>
                  <a:srgbClr val="202122"/>
                </a:solidFill>
                <a:highlight>
                  <a:srgbClr val="FFFFFF"/>
                </a:highlight>
              </a:rPr>
              <a:t> and the </a:t>
            </a:r>
            <a:r>
              <a:rPr lang="en" sz="1050">
                <a:solidFill>
                  <a:srgbClr val="0B0080"/>
                </a:solidFill>
                <a:highlight>
                  <a:srgbClr val="FFFFFF"/>
                </a:highlight>
                <a:uFill>
                  <a:noFill/>
                </a:uFill>
                <a:hlinkClick r:id="rId4">
                  <a:extLst>
                    <a:ext uri="{A12FA001-AC4F-418D-AE19-62706E023703}">
                      <ahyp:hlinkClr xmlns:ahyp="http://schemas.microsoft.com/office/drawing/2018/hyperlinkcolor" val="tx"/>
                    </a:ext>
                  </a:extLst>
                </a:hlinkClick>
              </a:rPr>
              <a:t>Boyer–Moore string-search algorithm</a:t>
            </a:r>
            <a:r>
              <a:rPr lang="en" sz="1050">
                <a:solidFill>
                  <a:srgbClr val="202122"/>
                </a:solidFill>
                <a:highlight>
                  <a:srgbClr val="FFFFFF"/>
                </a:highlight>
              </a:rPr>
              <a:t>, reduce the worst-case time for string matching by extracting more information from each mismatch, allowing them to skip over positions of the text that are guaranteed not to match the pattern. The Rabin–Karp algorithm instead achieves its speedup by using the </a:t>
            </a:r>
            <a:r>
              <a:rPr lang="en" sz="1050">
                <a:solidFill>
                  <a:srgbClr val="0B0080"/>
                </a:solidFill>
                <a:highlight>
                  <a:srgbClr val="FFFFFF"/>
                </a:highlight>
                <a:uFill>
                  <a:noFill/>
                </a:uFill>
                <a:hlinkClick r:id="rId5">
                  <a:extLst>
                    <a:ext uri="{A12FA001-AC4F-418D-AE19-62706E023703}">
                      <ahyp:hlinkClr xmlns:ahyp="http://schemas.microsoft.com/office/drawing/2018/hyperlinkcolor" val="tx"/>
                    </a:ext>
                  </a:extLst>
                </a:hlinkClick>
              </a:rPr>
              <a:t>hash function</a:t>
            </a:r>
            <a:r>
              <a:rPr lang="en" sz="1050">
                <a:solidFill>
                  <a:srgbClr val="202122"/>
                </a:solidFill>
                <a:highlight>
                  <a:srgbClr val="FFFFFF"/>
                </a:highlight>
              </a:rPr>
              <a:t> to quickly perform an approximate check for each position, and then only performing an exact comparison at the positions that pass this approximate check.</a:t>
            </a:r>
            <a:endParaRPr sz="1050">
              <a:solidFill>
                <a:srgbClr val="202122"/>
              </a:solidFill>
              <a:highlight>
                <a:srgbClr val="FFFFFF"/>
              </a:highlight>
            </a:endParaRPr>
          </a:p>
          <a:p>
            <a:pPr marL="0" lvl="0" indent="0" algn="l" rtl="0">
              <a:spcBef>
                <a:spcPts val="0"/>
              </a:spcBef>
              <a:spcAft>
                <a:spcPts val="0"/>
              </a:spcAft>
              <a:buNone/>
            </a:pPr>
            <a:r>
              <a:rPr lang="en" sz="1050">
                <a:solidFill>
                  <a:srgbClr val="202122"/>
                </a:solidFill>
                <a:highlight>
                  <a:srgbClr val="FFFFFF"/>
                </a:highlight>
              </a:rPr>
              <a:t>The Rabin–Karp algorithm proceeds by computing, at each position of the text, the hash value of a string starting at that position with the same length as the pattern. If this hash value equals the hash value of the pattern, it performs a full comparison at that position.</a:t>
            </a:r>
            <a:endParaRPr sz="1050">
              <a:solidFill>
                <a:srgbClr val="202122"/>
              </a:solidFill>
              <a:highlight>
                <a:srgbClr val="FFFFFF"/>
              </a:highlight>
            </a:endParaRPr>
          </a:p>
          <a:p>
            <a:pPr marL="0" lvl="0" indent="0" algn="l" rtl="0">
              <a:spcBef>
                <a:spcPts val="0"/>
              </a:spcBef>
              <a:spcAft>
                <a:spcPts val="0"/>
              </a:spcAft>
              <a:buNone/>
            </a:pPr>
            <a:endParaRPr sz="1050">
              <a:solidFill>
                <a:srgbClr val="202122"/>
              </a:solidFill>
              <a:highlight>
                <a:srgbClr val="FFFFFF"/>
              </a:high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9"/>
        <p:cNvGrpSpPr/>
        <p:nvPr/>
      </p:nvGrpSpPr>
      <p:grpSpPr>
        <a:xfrm>
          <a:off x="0" y="0"/>
          <a:ext cx="0" cy="0"/>
          <a:chOff x="0" y="0"/>
          <a:chExt cx="0" cy="0"/>
        </a:xfrm>
      </p:grpSpPr>
      <p:sp>
        <p:nvSpPr>
          <p:cNvPr id="3480" name="Google Shape;3480;g98588a1e83_7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1" name="Google Shape;3481;g98588a1e83_7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0"/>
        <p:cNvGrpSpPr/>
        <p:nvPr/>
      </p:nvGrpSpPr>
      <p:grpSpPr>
        <a:xfrm>
          <a:off x="0" y="0"/>
          <a:ext cx="0" cy="0"/>
          <a:chOff x="0" y="0"/>
          <a:chExt cx="0" cy="0"/>
        </a:xfrm>
      </p:grpSpPr>
      <p:sp>
        <p:nvSpPr>
          <p:cNvPr id="3511" name="Google Shape;3511;g98588a1e83_7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2" name="Google Shape;3512;g98588a1e83_7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50">
                <a:solidFill>
                  <a:srgbClr val="242729"/>
                </a:solidFill>
                <a:highlight>
                  <a:srgbClr val="FFFFFF"/>
                </a:highlight>
              </a:rPr>
              <a:t>For example, if you're looking for a string of 10</a:t>
            </a:r>
            <a:r>
              <a:rPr lang="en" sz="1500" baseline="30000">
                <a:solidFill>
                  <a:srgbClr val="242729"/>
                </a:solidFill>
                <a:highlight>
                  <a:srgbClr val="FFFFFF"/>
                </a:highlight>
              </a:rPr>
              <a:t>5</a:t>
            </a:r>
            <a:r>
              <a:rPr lang="en" sz="1150">
                <a:solidFill>
                  <a:srgbClr val="242729"/>
                </a:solidFill>
                <a:highlight>
                  <a:srgbClr val="FFFFFF"/>
                </a:highlight>
              </a:rPr>
              <a:t> copies of the letter </a:t>
            </a:r>
            <a:r>
              <a:rPr lang="en" sz="1000">
                <a:solidFill>
                  <a:srgbClr val="242729"/>
                </a:solidFill>
                <a:latin typeface="Courier New"/>
                <a:ea typeface="Courier New"/>
                <a:cs typeface="Courier New"/>
                <a:sym typeface="Courier New"/>
              </a:rPr>
              <a:t>a</a:t>
            </a:r>
            <a:r>
              <a:rPr lang="en" sz="1150">
                <a:solidFill>
                  <a:srgbClr val="242729"/>
                </a:solidFill>
                <a:highlight>
                  <a:srgbClr val="FFFFFF"/>
                </a:highlight>
              </a:rPr>
              <a:t> in text string consisting of 10</a:t>
            </a:r>
            <a:r>
              <a:rPr lang="en" sz="1500" baseline="30000">
                <a:solidFill>
                  <a:srgbClr val="242729"/>
                </a:solidFill>
                <a:highlight>
                  <a:srgbClr val="FFFFFF"/>
                </a:highlight>
              </a:rPr>
              <a:t>9</a:t>
            </a:r>
            <a:r>
              <a:rPr lang="en" sz="1150">
                <a:solidFill>
                  <a:srgbClr val="242729"/>
                </a:solidFill>
                <a:highlight>
                  <a:srgbClr val="FFFFFF"/>
                </a:highlight>
              </a:rPr>
              <a:t>copies of the letter </a:t>
            </a:r>
            <a:r>
              <a:rPr lang="en" sz="1000">
                <a:solidFill>
                  <a:srgbClr val="242729"/>
                </a:solidFill>
                <a:latin typeface="Courier New"/>
                <a:ea typeface="Courier New"/>
                <a:cs typeface="Courier New"/>
                <a:sym typeface="Courier New"/>
              </a:rPr>
              <a:t>a</a:t>
            </a:r>
            <a:r>
              <a:rPr lang="en" sz="1150">
                <a:solidFill>
                  <a:srgbClr val="242729"/>
                </a:solidFill>
                <a:highlight>
                  <a:srgbClr val="FFFFFF"/>
                </a:highlight>
              </a:rPr>
              <a:t> with Rabin-Karp, then there will be lots of spots where the pattern string appears, and each will require a linear scan. This can also lead to a runtime of Ω((m + n - 1)n).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4"/>
        <p:cNvGrpSpPr/>
        <p:nvPr/>
      </p:nvGrpSpPr>
      <p:grpSpPr>
        <a:xfrm>
          <a:off x="0" y="0"/>
          <a:ext cx="0" cy="0"/>
          <a:chOff x="0" y="0"/>
          <a:chExt cx="0" cy="0"/>
        </a:xfrm>
      </p:grpSpPr>
      <p:sp>
        <p:nvSpPr>
          <p:cNvPr id="3535" name="Google Shape;3535;g98588a1e83_7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6" name="Google Shape;3536;g98588a1e83_7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horspool when we have a long input, when we have skip a lot of characters </a:t>
            </a:r>
            <a:endParaRPr/>
          </a:p>
          <a:p>
            <a:pPr marL="0" lvl="0" indent="0" algn="l" rtl="0">
              <a:spcBef>
                <a:spcPts val="0"/>
              </a:spcBef>
              <a:spcAft>
                <a:spcPts val="0"/>
              </a:spcAft>
              <a:buNone/>
            </a:pPr>
            <a:r>
              <a:rPr lang="en"/>
              <a:t>Pre-processing faster </a:t>
            </a:r>
            <a:endParaRPr/>
          </a:p>
          <a:p>
            <a:pPr marL="457200" lvl="0" indent="-317500" algn="l" rtl="0">
              <a:spcBef>
                <a:spcPts val="0"/>
              </a:spcBef>
              <a:spcAft>
                <a:spcPts val="0"/>
              </a:spcAft>
              <a:buClr>
                <a:schemeClr val="dk1"/>
              </a:buClr>
              <a:buSzPts val="1400"/>
              <a:buChar char="-"/>
            </a:pPr>
            <a:r>
              <a:rPr lang="en" sz="1400">
                <a:solidFill>
                  <a:schemeClr val="dk1"/>
                </a:solidFill>
              </a:rPr>
              <a:t>The Boyer-Moore-Horspool algorithm only uses bad character heuristic while Boyer-Moore algorithm uses both bad character heuristics and good suffix heuristics </a:t>
            </a:r>
            <a:endParaRPr sz="1400">
              <a:solidFill>
                <a:schemeClr val="dk1"/>
              </a:solidFill>
            </a:endParaRPr>
          </a:p>
          <a:p>
            <a:pPr marL="457200" lvl="0" indent="-317500" algn="ctr" rtl="0">
              <a:spcBef>
                <a:spcPts val="0"/>
              </a:spcBef>
              <a:spcAft>
                <a:spcPts val="0"/>
              </a:spcAft>
              <a:buClr>
                <a:schemeClr val="dk1"/>
              </a:buClr>
              <a:buSzPts val="1400"/>
              <a:buChar char="-"/>
            </a:pPr>
            <a:r>
              <a:rPr lang="en" sz="1350">
                <a:solidFill>
                  <a:srgbClr val="313638"/>
                </a:solidFill>
                <a:highlight>
                  <a:srgbClr val="FFFFFF"/>
                </a:highlight>
                <a:latin typeface="Roboto"/>
                <a:ea typeface="Roboto"/>
                <a:cs typeface="Roboto"/>
                <a:sym typeface="Roboto"/>
              </a:rPr>
              <a:t>algorithm gets faster as the substring being searched for becomes longer. This is because with each unsuccessful attempt to find a match between the substring and the string, the algorithm uses the Bad Match table to rule out positions where the substring cannot match.</a:t>
            </a:r>
            <a:endParaRPr sz="1350">
              <a:solidFill>
                <a:srgbClr val="313638"/>
              </a:solidFill>
              <a:highlight>
                <a:srgbClr val="FFFFFF"/>
              </a:highlight>
              <a:latin typeface="Roboto"/>
              <a:ea typeface="Roboto"/>
              <a:cs typeface="Roboto"/>
              <a:sym typeface="Roboto"/>
            </a:endParaRPr>
          </a:p>
          <a:p>
            <a:pPr marL="457200" lvl="0" indent="-314325" algn="l" rtl="0">
              <a:lnSpc>
                <a:spcPct val="115000"/>
              </a:lnSpc>
              <a:spcBef>
                <a:spcPts val="0"/>
              </a:spcBef>
              <a:spcAft>
                <a:spcPts val="0"/>
              </a:spcAft>
              <a:buClr>
                <a:srgbClr val="313638"/>
              </a:buClr>
              <a:buSzPts val="1350"/>
              <a:buFont typeface="Roboto"/>
              <a:buChar char="-"/>
            </a:pPr>
            <a:r>
              <a:rPr lang="en" sz="1350">
                <a:solidFill>
                  <a:srgbClr val="313638"/>
                </a:solidFill>
                <a:highlight>
                  <a:srgbClr val="FFFFFF"/>
                </a:highlight>
                <a:latin typeface="Roboto"/>
                <a:ea typeface="Roboto"/>
                <a:cs typeface="Roboto"/>
                <a:sym typeface="Roboto"/>
              </a:rPr>
              <a:t>n the worst-case the performance of the Boyer-Moore-Horspool algorithm is O(mn), where m is the length of the substring and n is the length of the string.</a:t>
            </a:r>
            <a:endParaRPr sz="1350">
              <a:solidFill>
                <a:srgbClr val="313638"/>
              </a:solidFill>
              <a:highlight>
                <a:srgbClr val="FFFFFF"/>
              </a:highlight>
              <a:latin typeface="Roboto"/>
              <a:ea typeface="Roboto"/>
              <a:cs typeface="Roboto"/>
              <a:sym typeface="Roboto"/>
            </a:endParaRPr>
          </a:p>
          <a:p>
            <a:pPr marL="457200" lvl="0" indent="-314325" algn="l" rtl="0">
              <a:lnSpc>
                <a:spcPct val="115000"/>
              </a:lnSpc>
              <a:spcBef>
                <a:spcPts val="0"/>
              </a:spcBef>
              <a:spcAft>
                <a:spcPts val="0"/>
              </a:spcAft>
              <a:buClr>
                <a:srgbClr val="313638"/>
              </a:buClr>
              <a:buSzPts val="1350"/>
              <a:buFont typeface="Roboto"/>
              <a:buChar char="-"/>
            </a:pPr>
            <a:r>
              <a:rPr lang="en" sz="1350">
                <a:solidFill>
                  <a:srgbClr val="313638"/>
                </a:solidFill>
                <a:highlight>
                  <a:srgbClr val="FFFFFF"/>
                </a:highlight>
                <a:latin typeface="Roboto"/>
                <a:ea typeface="Roboto"/>
                <a:cs typeface="Roboto"/>
                <a:sym typeface="Roboto"/>
              </a:rPr>
              <a:t>The average time is O(n). In the best case, the performance is sub-linear, and is, in fact, identical to Boyer-Moore original implementation.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1"/>
        <p:cNvGrpSpPr/>
        <p:nvPr/>
      </p:nvGrpSpPr>
      <p:grpSpPr>
        <a:xfrm>
          <a:off x="0" y="0"/>
          <a:ext cx="0" cy="0"/>
          <a:chOff x="0" y="0"/>
          <a:chExt cx="0" cy="0"/>
        </a:xfrm>
      </p:grpSpPr>
      <p:sp>
        <p:nvSpPr>
          <p:cNvPr id="3562" name="Google Shape;3562;g98588a1e83_7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3" name="Google Shape;3563;g98588a1e83_7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5"/>
        <p:cNvGrpSpPr/>
        <p:nvPr/>
      </p:nvGrpSpPr>
      <p:grpSpPr>
        <a:xfrm>
          <a:off x="0" y="0"/>
          <a:ext cx="0" cy="0"/>
          <a:chOff x="0" y="0"/>
          <a:chExt cx="0" cy="0"/>
        </a:xfrm>
      </p:grpSpPr>
      <p:sp>
        <p:nvSpPr>
          <p:cNvPr id="3586" name="Google Shape;3586;g98588a1e83_7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7" name="Google Shape;3587;g98588a1e83_7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8bca512db4_0_2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8bca512db4_0_2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22906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8"/>
        <p:cNvGrpSpPr/>
        <p:nvPr/>
      </p:nvGrpSpPr>
      <p:grpSpPr>
        <a:xfrm>
          <a:off x="0" y="0"/>
          <a:ext cx="0" cy="0"/>
          <a:chOff x="0" y="0"/>
          <a:chExt cx="0" cy="0"/>
        </a:xfrm>
      </p:grpSpPr>
      <p:sp>
        <p:nvSpPr>
          <p:cNvPr id="3599" name="Google Shape;3599;g98588a1e83_7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0" name="Google Shape;3600;g98588a1e83_7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Finite Automata (similar to the Knuth-Morris-Pratt algorithm) is suitable for a general pattern searching condition. It has a stable time complexity that does not differ regardless of given main and substrings.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4"/>
        <p:cNvGrpSpPr/>
        <p:nvPr/>
      </p:nvGrpSpPr>
      <p:grpSpPr>
        <a:xfrm>
          <a:off x="0" y="0"/>
          <a:ext cx="0" cy="0"/>
          <a:chOff x="0" y="0"/>
          <a:chExt cx="0" cy="0"/>
        </a:xfrm>
      </p:grpSpPr>
      <p:sp>
        <p:nvSpPr>
          <p:cNvPr id="3625" name="Google Shape;3625;g98588a1e83_7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6" name="Google Shape;3626;g98588a1e83_7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Boyer Moore Horspool algorithm, on the other hand, is suitable on a search whose substring only consists of very few types of characters. Only in this case, we would be able to skip a lot of letters that are not included in the substring. We must be extremely careful as this algorithm would run at a similar time to Brute Force (Naïve) algorithm if it is used for its worst-case as explained above.</a:t>
            </a:r>
            <a:endParaRPr/>
          </a:p>
          <a:p>
            <a:pPr marL="0" lvl="0" indent="0" algn="l" rtl="0">
              <a:spcBef>
                <a:spcPts val="0"/>
              </a:spcBef>
              <a:spcAft>
                <a:spcPts val="0"/>
              </a:spcAft>
              <a:buNone/>
            </a:pPr>
            <a:r>
              <a:rPr lang="en"/>
              <a:t>I,e, the total number of characters possible in the sequence must be as low as possible for this algorithm to work best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0"/>
        <p:cNvGrpSpPr/>
        <p:nvPr/>
      </p:nvGrpSpPr>
      <p:grpSpPr>
        <a:xfrm>
          <a:off x="0" y="0"/>
          <a:ext cx="0" cy="0"/>
          <a:chOff x="0" y="0"/>
          <a:chExt cx="0" cy="0"/>
        </a:xfrm>
      </p:grpSpPr>
      <p:sp>
        <p:nvSpPr>
          <p:cNvPr id="2451" name="Google Shape;2451;g8bca512db4_0_4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2" name="Google Shape;2452;g8bca512db4_0_4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8bca512db4_0_2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8bca512db4_0_2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8bca512db4_0_2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8bca512db4_0_2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1527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8bca512db4_0_2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8bca512db4_0_2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8146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8bca512db4_0_2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8bca512db4_0_2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000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5CD3C-D847-42B2-BE39-CD27CD48F1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A040B641-962A-40EA-82E2-8E46F88B75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41C8B8C2-14B9-43A7-9569-A4E025B07811}"/>
              </a:ext>
            </a:extLst>
          </p:cNvPr>
          <p:cNvSpPr>
            <a:spLocks noGrp="1"/>
          </p:cNvSpPr>
          <p:nvPr>
            <p:ph type="dt" sz="half" idx="10"/>
          </p:nvPr>
        </p:nvSpPr>
        <p:spPr/>
        <p:txBody>
          <a:bodyPr/>
          <a:lstStyle/>
          <a:p>
            <a:fld id="{AF6D4039-2E2A-4264-8281-4C9E8D03E734}" type="datetimeFigureOut">
              <a:rPr lang="en-SG" smtClean="0"/>
              <a:t>23/9/2020</a:t>
            </a:fld>
            <a:endParaRPr lang="en-SG"/>
          </a:p>
        </p:txBody>
      </p:sp>
      <p:sp>
        <p:nvSpPr>
          <p:cNvPr id="5" name="Footer Placeholder 4">
            <a:extLst>
              <a:ext uri="{FF2B5EF4-FFF2-40B4-BE49-F238E27FC236}">
                <a16:creationId xmlns:a16="http://schemas.microsoft.com/office/drawing/2014/main" id="{578147DA-94F3-49A2-9F50-03A74B9F95A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1F96721-C0D2-4BEB-BE77-6E5F9869FA71}"/>
              </a:ext>
            </a:extLst>
          </p:cNvPr>
          <p:cNvSpPr>
            <a:spLocks noGrp="1"/>
          </p:cNvSpPr>
          <p:nvPr>
            <p:ph type="sldNum" sz="quarter" idx="12"/>
          </p:nvPr>
        </p:nvSpPr>
        <p:spPr/>
        <p:txBody>
          <a:bodyPr/>
          <a:lstStyle/>
          <a:p>
            <a:fld id="{44917D2A-721F-46AD-8218-53E10F8A2CCF}" type="slidenum">
              <a:rPr lang="en-SG" smtClean="0"/>
              <a:t>‹#›</a:t>
            </a:fld>
            <a:endParaRPr lang="en-SG"/>
          </a:p>
        </p:txBody>
      </p:sp>
    </p:spTree>
    <p:extLst>
      <p:ext uri="{BB962C8B-B14F-4D97-AF65-F5344CB8AC3E}">
        <p14:creationId xmlns:p14="http://schemas.microsoft.com/office/powerpoint/2010/main" val="1151152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4D386-25D9-4521-A54E-9A2429D4F8E4}"/>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7AEBCF3E-C943-436D-B3A8-3BD8E27C2F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70D4A5E6-2285-481B-80C4-9A3F7C47AD03}"/>
              </a:ext>
            </a:extLst>
          </p:cNvPr>
          <p:cNvSpPr>
            <a:spLocks noGrp="1"/>
          </p:cNvSpPr>
          <p:nvPr>
            <p:ph type="dt" sz="half" idx="10"/>
          </p:nvPr>
        </p:nvSpPr>
        <p:spPr/>
        <p:txBody>
          <a:bodyPr/>
          <a:lstStyle/>
          <a:p>
            <a:fld id="{AF6D4039-2E2A-4264-8281-4C9E8D03E734}" type="datetimeFigureOut">
              <a:rPr lang="en-SG" smtClean="0"/>
              <a:t>23/9/2020</a:t>
            </a:fld>
            <a:endParaRPr lang="en-SG"/>
          </a:p>
        </p:txBody>
      </p:sp>
      <p:sp>
        <p:nvSpPr>
          <p:cNvPr id="5" name="Footer Placeholder 4">
            <a:extLst>
              <a:ext uri="{FF2B5EF4-FFF2-40B4-BE49-F238E27FC236}">
                <a16:creationId xmlns:a16="http://schemas.microsoft.com/office/drawing/2014/main" id="{6A27F094-28E7-4D5D-8723-4686F882C7B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8471F1D-7BD1-4D31-BEAE-09788C7AFD6D}"/>
              </a:ext>
            </a:extLst>
          </p:cNvPr>
          <p:cNvSpPr>
            <a:spLocks noGrp="1"/>
          </p:cNvSpPr>
          <p:nvPr>
            <p:ph type="sldNum" sz="quarter" idx="12"/>
          </p:nvPr>
        </p:nvSpPr>
        <p:spPr/>
        <p:txBody>
          <a:bodyPr/>
          <a:lstStyle/>
          <a:p>
            <a:fld id="{44917D2A-721F-46AD-8218-53E10F8A2CCF}" type="slidenum">
              <a:rPr lang="en-SG" smtClean="0"/>
              <a:t>‹#›</a:t>
            </a:fld>
            <a:endParaRPr lang="en-SG"/>
          </a:p>
        </p:txBody>
      </p:sp>
    </p:spTree>
    <p:extLst>
      <p:ext uri="{BB962C8B-B14F-4D97-AF65-F5344CB8AC3E}">
        <p14:creationId xmlns:p14="http://schemas.microsoft.com/office/powerpoint/2010/main" val="1315935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FD56DC-0B0C-4449-9D8D-70ECDF213C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08F5465D-BE52-4BD1-BD1A-B3B1089DEF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26CDED7-C5A1-4849-861D-A3C9CDED6412}"/>
              </a:ext>
            </a:extLst>
          </p:cNvPr>
          <p:cNvSpPr>
            <a:spLocks noGrp="1"/>
          </p:cNvSpPr>
          <p:nvPr>
            <p:ph type="dt" sz="half" idx="10"/>
          </p:nvPr>
        </p:nvSpPr>
        <p:spPr/>
        <p:txBody>
          <a:bodyPr/>
          <a:lstStyle/>
          <a:p>
            <a:fld id="{AF6D4039-2E2A-4264-8281-4C9E8D03E734}" type="datetimeFigureOut">
              <a:rPr lang="en-SG" smtClean="0"/>
              <a:t>23/9/2020</a:t>
            </a:fld>
            <a:endParaRPr lang="en-SG"/>
          </a:p>
        </p:txBody>
      </p:sp>
      <p:sp>
        <p:nvSpPr>
          <p:cNvPr id="5" name="Footer Placeholder 4">
            <a:extLst>
              <a:ext uri="{FF2B5EF4-FFF2-40B4-BE49-F238E27FC236}">
                <a16:creationId xmlns:a16="http://schemas.microsoft.com/office/drawing/2014/main" id="{D50454E7-5340-4727-AB45-3136CE1937D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248ACF0-C3FC-4BBC-A4E4-2B7FF253A7C2}"/>
              </a:ext>
            </a:extLst>
          </p:cNvPr>
          <p:cNvSpPr>
            <a:spLocks noGrp="1"/>
          </p:cNvSpPr>
          <p:nvPr>
            <p:ph type="sldNum" sz="quarter" idx="12"/>
          </p:nvPr>
        </p:nvSpPr>
        <p:spPr/>
        <p:txBody>
          <a:bodyPr/>
          <a:lstStyle/>
          <a:p>
            <a:fld id="{44917D2A-721F-46AD-8218-53E10F8A2CCF}" type="slidenum">
              <a:rPr lang="en-SG" smtClean="0"/>
              <a:t>‹#›</a:t>
            </a:fld>
            <a:endParaRPr lang="en-SG"/>
          </a:p>
        </p:txBody>
      </p:sp>
    </p:spTree>
    <p:extLst>
      <p:ext uri="{BB962C8B-B14F-4D97-AF65-F5344CB8AC3E}">
        <p14:creationId xmlns:p14="http://schemas.microsoft.com/office/powerpoint/2010/main" val="3041387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CFE2F3"/>
        </a:solidFill>
        <a:effectLst/>
      </p:bgPr>
    </p:bg>
    <p:spTree>
      <p:nvGrpSpPr>
        <p:cNvPr id="1" name="Shape 8"/>
        <p:cNvGrpSpPr/>
        <p:nvPr/>
      </p:nvGrpSpPr>
      <p:grpSpPr>
        <a:xfrm>
          <a:off x="0" y="0"/>
          <a:ext cx="0" cy="0"/>
          <a:chOff x="0" y="0"/>
          <a:chExt cx="0" cy="0"/>
        </a:xfrm>
      </p:grpSpPr>
      <p:sp>
        <p:nvSpPr>
          <p:cNvPr id="9" name="Google Shape;9;p2"/>
          <p:cNvSpPr/>
          <p:nvPr/>
        </p:nvSpPr>
        <p:spPr>
          <a:xfrm>
            <a:off x="955434" y="0"/>
            <a:ext cx="11439727" cy="6857979"/>
          </a:xfrm>
          <a:custGeom>
            <a:avLst/>
            <a:gdLst/>
            <a:ahLst/>
            <a:cxnLst/>
            <a:rect l="l" t="t" r="r" b="b"/>
            <a:pathLst>
              <a:path w="128517" h="78770" extrusionOk="0">
                <a:moveTo>
                  <a:pt x="35" y="1"/>
                </a:moveTo>
                <a:lnTo>
                  <a:pt x="0" y="78769"/>
                </a:lnTo>
                <a:lnTo>
                  <a:pt x="128517" y="78769"/>
                </a:lnTo>
                <a:cubicBezTo>
                  <a:pt x="61260" y="76442"/>
                  <a:pt x="7739" y="332"/>
                  <a:pt x="7739" y="332"/>
                </a:cubicBezTo>
                <a:lnTo>
                  <a:pt x="35"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p:nvPr/>
        </p:nvSpPr>
        <p:spPr>
          <a:xfrm>
            <a:off x="2339400" y="1514200"/>
            <a:ext cx="7513200" cy="3829600"/>
          </a:xfrm>
          <a:prstGeom prst="plaque">
            <a:avLst>
              <a:gd name="adj" fmla="val 11691"/>
            </a:avLst>
          </a:prstGeom>
          <a:solidFill>
            <a:schemeClr val="lt1"/>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1" name="Google Shape;11;p2"/>
          <p:cNvCxnSpPr/>
          <p:nvPr/>
        </p:nvCxnSpPr>
        <p:spPr>
          <a:xfrm>
            <a:off x="3430400" y="4155800"/>
            <a:ext cx="5331200" cy="0"/>
          </a:xfrm>
          <a:prstGeom prst="straightConnector1">
            <a:avLst/>
          </a:prstGeom>
          <a:noFill/>
          <a:ln w="19050" cap="flat" cmpd="sng">
            <a:solidFill>
              <a:schemeClr val="dk2"/>
            </a:solidFill>
            <a:prstDash val="solid"/>
            <a:round/>
            <a:headEnd type="none" w="med" len="med"/>
            <a:tailEnd type="none" w="med" len="med"/>
          </a:ln>
        </p:spPr>
      </p:cxnSp>
      <p:cxnSp>
        <p:nvCxnSpPr>
          <p:cNvPr id="12" name="Google Shape;12;p2"/>
          <p:cNvCxnSpPr/>
          <p:nvPr/>
        </p:nvCxnSpPr>
        <p:spPr>
          <a:xfrm>
            <a:off x="3430400" y="2963667"/>
            <a:ext cx="5331200" cy="0"/>
          </a:xfrm>
          <a:prstGeom prst="straightConnector1">
            <a:avLst/>
          </a:prstGeom>
          <a:noFill/>
          <a:ln w="19050" cap="flat" cmpd="sng">
            <a:solidFill>
              <a:schemeClr val="dk2"/>
            </a:solidFill>
            <a:prstDash val="solid"/>
            <a:round/>
            <a:headEnd type="none" w="med" len="med"/>
            <a:tailEnd type="none" w="med" len="med"/>
          </a:ln>
        </p:spPr>
      </p:cxnSp>
      <p:grpSp>
        <p:nvGrpSpPr>
          <p:cNvPr id="13" name="Google Shape;13;p2"/>
          <p:cNvGrpSpPr/>
          <p:nvPr/>
        </p:nvGrpSpPr>
        <p:grpSpPr>
          <a:xfrm rot="697126">
            <a:off x="11040250" y="-62237"/>
            <a:ext cx="1740524" cy="1795281"/>
            <a:chOff x="1492000" y="427450"/>
            <a:chExt cx="1188000" cy="1225375"/>
          </a:xfrm>
        </p:grpSpPr>
        <p:sp>
          <p:nvSpPr>
            <p:cNvPr id="14" name="Google Shape;14;p2"/>
            <p:cNvSpPr/>
            <p:nvPr/>
          </p:nvSpPr>
          <p:spPr>
            <a:xfrm>
              <a:off x="1492000" y="427450"/>
              <a:ext cx="1188000" cy="1225375"/>
            </a:xfrm>
            <a:custGeom>
              <a:avLst/>
              <a:gdLst/>
              <a:ahLst/>
              <a:cxnLst/>
              <a:rect l="l" t="t" r="r" b="b"/>
              <a:pathLst>
                <a:path w="47520" h="49015" extrusionOk="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1505775" y="444875"/>
              <a:ext cx="1157925" cy="1185100"/>
            </a:xfrm>
            <a:custGeom>
              <a:avLst/>
              <a:gdLst/>
              <a:ahLst/>
              <a:cxnLst/>
              <a:rect l="l" t="t" r="r" b="b"/>
              <a:pathLst>
                <a:path w="46317" h="47404" extrusionOk="0">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1631725" y="1023800"/>
              <a:ext cx="932975" cy="17650"/>
            </a:xfrm>
            <a:custGeom>
              <a:avLst/>
              <a:gdLst/>
              <a:ahLst/>
              <a:cxnLst/>
              <a:rect l="l" t="t" r="r" b="b"/>
              <a:pathLst>
                <a:path w="37319" h="706" extrusionOk="0">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1633600" y="849000"/>
              <a:ext cx="924200" cy="26400"/>
            </a:xfrm>
            <a:custGeom>
              <a:avLst/>
              <a:gdLst/>
              <a:ahLst/>
              <a:cxnLst/>
              <a:rect l="l" t="t" r="r" b="b"/>
              <a:pathLst>
                <a:path w="36968" h="1056" extrusionOk="0">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1624825" y="765850"/>
              <a:ext cx="931725" cy="15325"/>
            </a:xfrm>
            <a:custGeom>
              <a:avLst/>
              <a:gdLst/>
              <a:ahLst/>
              <a:cxnLst/>
              <a:rect l="l" t="t" r="r" b="b"/>
              <a:pathLst>
                <a:path w="37269" h="613" extrusionOk="0">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617300" y="1111525"/>
              <a:ext cx="938000" cy="28850"/>
            </a:xfrm>
            <a:custGeom>
              <a:avLst/>
              <a:gdLst/>
              <a:ahLst/>
              <a:cxnLst/>
              <a:rect l="l" t="t" r="r" b="b"/>
              <a:pathLst>
                <a:path w="37520" h="1154" extrusionOk="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624825" y="1206075"/>
              <a:ext cx="921075" cy="16000"/>
            </a:xfrm>
            <a:custGeom>
              <a:avLst/>
              <a:gdLst/>
              <a:ahLst/>
              <a:cxnLst/>
              <a:rect l="l" t="t" r="r" b="b"/>
              <a:pathLst>
                <a:path w="36843" h="640" extrusionOk="0">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1625450" y="1448675"/>
              <a:ext cx="923575" cy="33500"/>
            </a:xfrm>
            <a:custGeom>
              <a:avLst/>
              <a:gdLst/>
              <a:ahLst/>
              <a:cxnLst/>
              <a:rect l="l" t="t" r="r" b="b"/>
              <a:pathLst>
                <a:path w="36943" h="1340" extrusionOk="0">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624200" y="934225"/>
              <a:ext cx="919200" cy="21800"/>
            </a:xfrm>
            <a:custGeom>
              <a:avLst/>
              <a:gdLst/>
              <a:ahLst/>
              <a:cxnLst/>
              <a:rect l="l" t="t" r="r" b="b"/>
              <a:pathLst>
                <a:path w="36768" h="872" extrusionOk="0">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1629200" y="1281975"/>
              <a:ext cx="912325" cy="25100"/>
            </a:xfrm>
            <a:custGeom>
              <a:avLst/>
              <a:gdLst/>
              <a:ahLst/>
              <a:cxnLst/>
              <a:rect l="l" t="t" r="r" b="b"/>
              <a:pathLst>
                <a:path w="36493" h="1004" extrusionOk="0">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1621075" y="1360300"/>
              <a:ext cx="919825" cy="23325"/>
            </a:xfrm>
            <a:custGeom>
              <a:avLst/>
              <a:gdLst/>
              <a:ahLst/>
              <a:cxnLst/>
              <a:rect l="l" t="t" r="r" b="b"/>
              <a:pathLst>
                <a:path w="36793" h="933" extrusionOk="0">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5" name="Google Shape;25;p2"/>
          <p:cNvSpPr txBox="1">
            <a:spLocks noGrp="1"/>
          </p:cNvSpPr>
          <p:nvPr>
            <p:ph type="ctrTitle"/>
          </p:nvPr>
        </p:nvSpPr>
        <p:spPr>
          <a:xfrm>
            <a:off x="3135800" y="1998467"/>
            <a:ext cx="5920400" cy="1930400"/>
          </a:xfrm>
          <a:prstGeom prst="rect">
            <a:avLst/>
          </a:prstGeom>
        </p:spPr>
        <p:txBody>
          <a:bodyPr spcFirstLastPara="1" wrap="square" lIns="0" tIns="0" rIns="0" bIns="0" anchor="ctr" anchorCtr="0">
            <a:noAutofit/>
          </a:bodyPr>
          <a:lstStyle>
            <a:lvl1pPr lvl="0" algn="ctr" rtl="0">
              <a:spcBef>
                <a:spcPts val="0"/>
              </a:spcBef>
              <a:spcAft>
                <a:spcPts val="0"/>
              </a:spcAft>
              <a:buSzPts val="5200"/>
              <a:buFont typeface="Itim"/>
              <a:buNone/>
              <a:defRPr sz="8000" b="1">
                <a:latin typeface="Itim"/>
                <a:ea typeface="Itim"/>
                <a:cs typeface="Itim"/>
                <a:sym typeface="Itim"/>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26" name="Google Shape;26;p2"/>
          <p:cNvSpPr txBox="1">
            <a:spLocks noGrp="1"/>
          </p:cNvSpPr>
          <p:nvPr>
            <p:ph type="subTitle" idx="1"/>
          </p:nvPr>
        </p:nvSpPr>
        <p:spPr>
          <a:xfrm>
            <a:off x="3135800" y="4382733"/>
            <a:ext cx="5920400" cy="47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27" name="Google Shape;27;p2"/>
          <p:cNvSpPr/>
          <p:nvPr/>
        </p:nvSpPr>
        <p:spPr>
          <a:xfrm>
            <a:off x="-67867" y="-28667"/>
            <a:ext cx="1028000" cy="68868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8" name="Google Shape;28;p2"/>
          <p:cNvGrpSpPr/>
          <p:nvPr/>
        </p:nvGrpSpPr>
        <p:grpSpPr>
          <a:xfrm rot="-1976796" flipH="1">
            <a:off x="7889975" y="5320178"/>
            <a:ext cx="4632472" cy="1185191"/>
            <a:chOff x="3809875" y="1963175"/>
            <a:chExt cx="1923600" cy="492150"/>
          </a:xfrm>
        </p:grpSpPr>
        <p:sp>
          <p:nvSpPr>
            <p:cNvPr id="29" name="Google Shape;29;p2"/>
            <p:cNvSpPr/>
            <p:nvPr/>
          </p:nvSpPr>
          <p:spPr>
            <a:xfrm>
              <a:off x="3902950" y="2044375"/>
              <a:ext cx="620050" cy="185725"/>
            </a:xfrm>
            <a:custGeom>
              <a:avLst/>
              <a:gdLst/>
              <a:ahLst/>
              <a:cxnLst/>
              <a:rect l="l" t="t" r="r" b="b"/>
              <a:pathLst>
                <a:path w="24802" h="7429" extrusionOk="0">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3866425" y="2007800"/>
              <a:ext cx="1864125" cy="387400"/>
            </a:xfrm>
            <a:custGeom>
              <a:avLst/>
              <a:gdLst/>
              <a:ahLst/>
              <a:cxnLst/>
              <a:rect l="l" t="t" r="r" b="b"/>
              <a:pathLst>
                <a:path w="74565" h="15496" extrusionOk="0">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3813475" y="2066175"/>
              <a:ext cx="56825" cy="83625"/>
            </a:xfrm>
            <a:custGeom>
              <a:avLst/>
              <a:gdLst/>
              <a:ahLst/>
              <a:cxnLst/>
              <a:rect l="l" t="t" r="r" b="b"/>
              <a:pathLst>
                <a:path w="2273" h="3345" extrusionOk="0">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3818000" y="2001350"/>
              <a:ext cx="177350" cy="82875"/>
            </a:xfrm>
            <a:custGeom>
              <a:avLst/>
              <a:gdLst/>
              <a:ahLst/>
              <a:cxnLst/>
              <a:rect l="l" t="t" r="r" b="b"/>
              <a:pathLst>
                <a:path w="7094" h="3315" extrusionOk="0">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3928625" y="1968150"/>
              <a:ext cx="484300" cy="104000"/>
            </a:xfrm>
            <a:custGeom>
              <a:avLst/>
              <a:gdLst/>
              <a:ahLst/>
              <a:cxnLst/>
              <a:rect l="l" t="t" r="r" b="b"/>
              <a:pathLst>
                <a:path w="19372" h="4160" extrusionOk="0">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3973500" y="1980525"/>
              <a:ext cx="423650" cy="75575"/>
            </a:xfrm>
            <a:custGeom>
              <a:avLst/>
              <a:gdLst/>
              <a:ahLst/>
              <a:cxnLst/>
              <a:rect l="l" t="t" r="r" b="b"/>
              <a:pathLst>
                <a:path w="16946" h="3023" extrusionOk="0">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3855400" y="2081950"/>
              <a:ext cx="1864100" cy="370500"/>
            </a:xfrm>
            <a:custGeom>
              <a:avLst/>
              <a:gdLst/>
              <a:ahLst/>
              <a:cxnLst/>
              <a:rect l="l" t="t" r="r" b="b"/>
              <a:pathLst>
                <a:path w="74564" h="14820" extrusionOk="0">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3809875" y="1963175"/>
              <a:ext cx="1923600" cy="492150"/>
            </a:xfrm>
            <a:custGeom>
              <a:avLst/>
              <a:gdLst/>
              <a:ahLst/>
              <a:cxnLst/>
              <a:rect l="l" t="t" r="r" b="b"/>
              <a:pathLst>
                <a:path w="76944" h="19686" extrusionOk="0">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3852475" y="2004425"/>
              <a:ext cx="33600" cy="150775"/>
            </a:xfrm>
            <a:custGeom>
              <a:avLst/>
              <a:gdLst/>
              <a:ahLst/>
              <a:cxnLst/>
              <a:rect l="l" t="t" r="r" b="b"/>
              <a:pathLst>
                <a:path w="1344" h="6031" extrusionOk="0">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3928625" y="2002400"/>
              <a:ext cx="26175" cy="4300"/>
            </a:xfrm>
            <a:custGeom>
              <a:avLst/>
              <a:gdLst/>
              <a:ahLst/>
              <a:cxnLst/>
              <a:rect l="l" t="t" r="r" b="b"/>
              <a:pathLst>
                <a:path w="1047" h="172" fill="none" extrusionOk="0">
                  <a:moveTo>
                    <a:pt x="1" y="0"/>
                  </a:moveTo>
                  <a:lnTo>
                    <a:pt x="1046" y="172"/>
                  </a:lnTo>
                </a:path>
              </a:pathLst>
            </a:custGeom>
            <a:noFill/>
            <a:ln w="9700" cap="rnd" cmpd="sng">
              <a:solidFill>
                <a:srgbClr val="42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3897300" y="2012750"/>
              <a:ext cx="98050" cy="16475"/>
            </a:xfrm>
            <a:custGeom>
              <a:avLst/>
              <a:gdLst/>
              <a:ahLst/>
              <a:cxnLst/>
              <a:rect l="l" t="t" r="r" b="b"/>
              <a:pathLst>
                <a:path w="3922" h="659" fill="none" extrusionOk="0">
                  <a:moveTo>
                    <a:pt x="1" y="1"/>
                  </a:moveTo>
                  <a:lnTo>
                    <a:pt x="3922" y="659"/>
                  </a:lnTo>
                </a:path>
              </a:pathLst>
            </a:custGeom>
            <a:noFill/>
            <a:ln w="9700" cap="rnd" cmpd="sng">
              <a:solidFill>
                <a:srgbClr val="42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 name="Google Shape;40;p2"/>
          <p:cNvGrpSpPr/>
          <p:nvPr/>
        </p:nvGrpSpPr>
        <p:grpSpPr>
          <a:xfrm rot="-375097">
            <a:off x="1638076" y="-337843"/>
            <a:ext cx="948989" cy="1057731"/>
            <a:chOff x="6554696" y="509501"/>
            <a:chExt cx="711709" cy="793261"/>
          </a:xfrm>
        </p:grpSpPr>
        <p:sp>
          <p:nvSpPr>
            <p:cNvPr id="41" name="Google Shape;41;p2"/>
            <p:cNvSpPr/>
            <p:nvPr/>
          </p:nvSpPr>
          <p:spPr>
            <a:xfrm>
              <a:off x="6560695" y="516700"/>
              <a:ext cx="696978" cy="779230"/>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3" name="Google Shape;43;p2"/>
          <p:cNvGrpSpPr/>
          <p:nvPr/>
        </p:nvGrpSpPr>
        <p:grpSpPr>
          <a:xfrm rot="807122">
            <a:off x="1079067" y="6278203"/>
            <a:ext cx="3330068" cy="3202541"/>
            <a:chOff x="1857000" y="3245400"/>
            <a:chExt cx="1233825" cy="1186575"/>
          </a:xfrm>
        </p:grpSpPr>
        <p:sp>
          <p:nvSpPr>
            <p:cNvPr id="44" name="Google Shape;44;p2"/>
            <p:cNvSpPr/>
            <p:nvPr/>
          </p:nvSpPr>
          <p:spPr>
            <a:xfrm>
              <a:off x="2513000" y="4148825"/>
              <a:ext cx="463125" cy="272250"/>
            </a:xfrm>
            <a:custGeom>
              <a:avLst/>
              <a:gdLst/>
              <a:ahLst/>
              <a:cxnLst/>
              <a:rect l="l" t="t" r="r" b="b"/>
              <a:pathLst>
                <a:path w="18525" h="10890" extrusionOk="0">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2508725" y="4143800"/>
              <a:ext cx="474150" cy="281125"/>
            </a:xfrm>
            <a:custGeom>
              <a:avLst/>
              <a:gdLst/>
              <a:ahLst/>
              <a:cxnLst/>
              <a:rect l="l" t="t" r="r" b="b"/>
              <a:pathLst>
                <a:path w="18966" h="11245" extrusionOk="0">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1867600" y="3249925"/>
              <a:ext cx="1223225" cy="1178125"/>
            </a:xfrm>
            <a:custGeom>
              <a:avLst/>
              <a:gdLst/>
              <a:ahLst/>
              <a:cxnLst/>
              <a:rect l="l" t="t" r="r" b="b"/>
              <a:pathLst>
                <a:path w="48929" h="47125" extrusionOk="0">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1857000" y="3245400"/>
              <a:ext cx="1232000" cy="1186575"/>
            </a:xfrm>
            <a:custGeom>
              <a:avLst/>
              <a:gdLst/>
              <a:ahLst/>
              <a:cxnLst/>
              <a:rect l="l" t="t" r="r" b="b"/>
              <a:pathLst>
                <a:path w="49280" h="47463" extrusionOk="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0" name="Google Shape;50;p2"/>
          <p:cNvSpPr/>
          <p:nvPr/>
        </p:nvSpPr>
        <p:spPr>
          <a:xfrm rot="-381518">
            <a:off x="1756574" y="-194975"/>
            <a:ext cx="137244" cy="734988"/>
          </a:xfrm>
          <a:prstGeom prst="roundRect">
            <a:avLst>
              <a:gd name="adj" fmla="val 50000"/>
            </a:avLst>
          </a:prstGeom>
          <a:solidFill>
            <a:schemeClr val="lt2">
              <a:alpha val="4749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61297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1"/>
        <p:cNvGrpSpPr/>
        <p:nvPr/>
      </p:nvGrpSpPr>
      <p:grpSpPr>
        <a:xfrm>
          <a:off x="0" y="0"/>
          <a:ext cx="0" cy="0"/>
          <a:chOff x="0" y="0"/>
          <a:chExt cx="0" cy="0"/>
        </a:xfrm>
      </p:grpSpPr>
      <p:sp>
        <p:nvSpPr>
          <p:cNvPr id="52" name="Google Shape;52;p3"/>
          <p:cNvSpPr txBox="1">
            <a:spLocks noGrp="1"/>
          </p:cNvSpPr>
          <p:nvPr>
            <p:ph type="title"/>
          </p:nvPr>
        </p:nvSpPr>
        <p:spPr>
          <a:xfrm>
            <a:off x="415600" y="2867800"/>
            <a:ext cx="11360800" cy="11224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Tree>
    <p:extLst>
      <p:ext uri="{BB962C8B-B14F-4D97-AF65-F5344CB8AC3E}">
        <p14:creationId xmlns:p14="http://schemas.microsoft.com/office/powerpoint/2010/main" val="1373400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3"/>
        <p:cNvGrpSpPr/>
        <p:nvPr/>
      </p:nvGrpSpPr>
      <p:grpSpPr>
        <a:xfrm>
          <a:off x="0" y="0"/>
          <a:ext cx="0" cy="0"/>
          <a:chOff x="0" y="0"/>
          <a:chExt cx="0" cy="0"/>
        </a:xfrm>
      </p:grpSpPr>
      <p:sp>
        <p:nvSpPr>
          <p:cNvPr id="54" name="Google Shape;54;p4"/>
          <p:cNvSpPr/>
          <p:nvPr/>
        </p:nvSpPr>
        <p:spPr>
          <a:xfrm>
            <a:off x="11653792" y="2373797"/>
            <a:ext cx="27305" cy="77932"/>
          </a:xfrm>
          <a:custGeom>
            <a:avLst/>
            <a:gdLst/>
            <a:ahLst/>
            <a:cxnLst/>
            <a:rect l="l" t="t" r="r" b="b"/>
            <a:pathLst>
              <a:path w="488" h="1403" extrusionOk="0">
                <a:moveTo>
                  <a:pt x="249" y="0"/>
                </a:moveTo>
                <a:cubicBezTo>
                  <a:pt x="193" y="0"/>
                  <a:pt x="139" y="35"/>
                  <a:pt x="118" y="90"/>
                </a:cubicBezTo>
                <a:cubicBezTo>
                  <a:pt x="73" y="190"/>
                  <a:pt x="46" y="289"/>
                  <a:pt x="28" y="397"/>
                </a:cubicBezTo>
                <a:cubicBezTo>
                  <a:pt x="19" y="442"/>
                  <a:pt x="1" y="496"/>
                  <a:pt x="19" y="541"/>
                </a:cubicBezTo>
                <a:cubicBezTo>
                  <a:pt x="19" y="559"/>
                  <a:pt x="28" y="568"/>
                  <a:pt x="37" y="586"/>
                </a:cubicBezTo>
                <a:cubicBezTo>
                  <a:pt x="64" y="595"/>
                  <a:pt x="145" y="613"/>
                  <a:pt x="145" y="622"/>
                </a:cubicBezTo>
                <a:cubicBezTo>
                  <a:pt x="145" y="631"/>
                  <a:pt x="100" y="649"/>
                  <a:pt x="73" y="658"/>
                </a:cubicBezTo>
                <a:cubicBezTo>
                  <a:pt x="37" y="667"/>
                  <a:pt x="46" y="685"/>
                  <a:pt x="46" y="694"/>
                </a:cubicBezTo>
                <a:cubicBezTo>
                  <a:pt x="37" y="902"/>
                  <a:pt x="46" y="1100"/>
                  <a:pt x="109" y="1307"/>
                </a:cubicBezTo>
                <a:cubicBezTo>
                  <a:pt x="118" y="1343"/>
                  <a:pt x="154" y="1379"/>
                  <a:pt x="190" y="1397"/>
                </a:cubicBezTo>
                <a:cubicBezTo>
                  <a:pt x="203" y="1401"/>
                  <a:pt x="215" y="1402"/>
                  <a:pt x="228" y="1402"/>
                </a:cubicBezTo>
                <a:cubicBezTo>
                  <a:pt x="289" y="1402"/>
                  <a:pt x="348" y="1367"/>
                  <a:pt x="371" y="1307"/>
                </a:cubicBezTo>
                <a:cubicBezTo>
                  <a:pt x="434" y="1109"/>
                  <a:pt x="443" y="902"/>
                  <a:pt x="443" y="703"/>
                </a:cubicBezTo>
                <a:cubicBezTo>
                  <a:pt x="443" y="685"/>
                  <a:pt x="452" y="676"/>
                  <a:pt x="416" y="658"/>
                </a:cubicBezTo>
                <a:cubicBezTo>
                  <a:pt x="389" y="649"/>
                  <a:pt x="344" y="640"/>
                  <a:pt x="344" y="622"/>
                </a:cubicBezTo>
                <a:cubicBezTo>
                  <a:pt x="344" y="613"/>
                  <a:pt x="425" y="595"/>
                  <a:pt x="443" y="586"/>
                </a:cubicBezTo>
                <a:cubicBezTo>
                  <a:pt x="461" y="577"/>
                  <a:pt x="470" y="559"/>
                  <a:pt x="470" y="550"/>
                </a:cubicBezTo>
                <a:cubicBezTo>
                  <a:pt x="488" y="496"/>
                  <a:pt x="470" y="451"/>
                  <a:pt x="461" y="397"/>
                </a:cubicBezTo>
                <a:cubicBezTo>
                  <a:pt x="443" y="298"/>
                  <a:pt x="416" y="190"/>
                  <a:pt x="380" y="90"/>
                </a:cubicBezTo>
                <a:cubicBezTo>
                  <a:pt x="362" y="54"/>
                  <a:pt x="335" y="27"/>
                  <a:pt x="298" y="9"/>
                </a:cubicBezTo>
                <a:cubicBezTo>
                  <a:pt x="282" y="3"/>
                  <a:pt x="266" y="0"/>
                  <a:pt x="249"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5" name="Google Shape;55;p4"/>
          <p:cNvGrpSpPr/>
          <p:nvPr/>
        </p:nvGrpSpPr>
        <p:grpSpPr>
          <a:xfrm>
            <a:off x="-2267" y="439"/>
            <a:ext cx="12196533" cy="6857124"/>
            <a:chOff x="238125" y="854700"/>
            <a:chExt cx="7142500" cy="4015650"/>
          </a:xfrm>
        </p:grpSpPr>
        <p:sp>
          <p:nvSpPr>
            <p:cNvPr id="56" name="Google Shape;56;p4"/>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4"/>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4"/>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4"/>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4"/>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4"/>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4"/>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4"/>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4"/>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4"/>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4"/>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4"/>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4"/>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4"/>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4"/>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4"/>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4"/>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4"/>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4"/>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4"/>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4"/>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4"/>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8" name="Google Shape;78;p4"/>
          <p:cNvSpPr txBox="1">
            <a:spLocks noGrp="1"/>
          </p:cNvSpPr>
          <p:nvPr>
            <p:ph type="title"/>
          </p:nvPr>
        </p:nvSpPr>
        <p:spPr>
          <a:xfrm>
            <a:off x="960000" y="720000"/>
            <a:ext cx="10272000" cy="480000"/>
          </a:xfrm>
          <a:prstGeom prst="rect">
            <a:avLst/>
          </a:prstGeom>
        </p:spPr>
        <p:txBody>
          <a:bodyPr spcFirstLastPara="1" wrap="square" lIns="0" tIns="0" rIns="0" bIns="0"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79" name="Google Shape;79;p4"/>
          <p:cNvSpPr txBox="1">
            <a:spLocks noGrp="1"/>
          </p:cNvSpPr>
          <p:nvPr>
            <p:ph type="body" idx="1"/>
          </p:nvPr>
        </p:nvSpPr>
        <p:spPr>
          <a:xfrm>
            <a:off x="960000" y="1662565"/>
            <a:ext cx="10272000" cy="4586800"/>
          </a:xfrm>
          <a:prstGeom prst="rect">
            <a:avLst/>
          </a:prstGeom>
        </p:spPr>
        <p:txBody>
          <a:bodyPr spcFirstLastPara="1" wrap="square" lIns="91425" tIns="91425" rIns="91425" bIns="91425" anchor="t" anchorCtr="0">
            <a:noAutofit/>
          </a:bodyPr>
          <a:lstStyle>
            <a:lvl1pPr marL="609585" lvl="0" indent="-406390" rtl="0">
              <a:lnSpc>
                <a:spcPct val="85000"/>
              </a:lnSpc>
              <a:spcBef>
                <a:spcPts val="0"/>
              </a:spcBef>
              <a:spcAft>
                <a:spcPts val="0"/>
              </a:spcAft>
              <a:buClr>
                <a:schemeClr val="dk1"/>
              </a:buClr>
              <a:buSzPts val="1200"/>
              <a:buChar char="●"/>
              <a:defRPr sz="1600"/>
            </a:lvl1pPr>
            <a:lvl2pPr marL="1219170" lvl="1" indent="-406390" rtl="0">
              <a:spcBef>
                <a:spcPts val="667"/>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Tree>
    <p:extLst>
      <p:ext uri="{BB962C8B-B14F-4D97-AF65-F5344CB8AC3E}">
        <p14:creationId xmlns:p14="http://schemas.microsoft.com/office/powerpoint/2010/main" val="4073969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80"/>
        <p:cNvGrpSpPr/>
        <p:nvPr/>
      </p:nvGrpSpPr>
      <p:grpSpPr>
        <a:xfrm>
          <a:off x="0" y="0"/>
          <a:ext cx="0" cy="0"/>
          <a:chOff x="0" y="0"/>
          <a:chExt cx="0" cy="0"/>
        </a:xfrm>
      </p:grpSpPr>
      <p:grpSp>
        <p:nvGrpSpPr>
          <p:cNvPr id="81" name="Google Shape;81;p5"/>
          <p:cNvGrpSpPr/>
          <p:nvPr/>
        </p:nvGrpSpPr>
        <p:grpSpPr>
          <a:xfrm>
            <a:off x="-232700" y="-29865"/>
            <a:ext cx="12649552" cy="6924065"/>
            <a:chOff x="-174525" y="-22399"/>
            <a:chExt cx="9487164" cy="5193049"/>
          </a:xfrm>
        </p:grpSpPr>
        <p:sp>
          <p:nvSpPr>
            <p:cNvPr id="82" name="Google Shape;82;p5"/>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83" name="Google Shape;83;p5"/>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nvGrpSpPr>
            <p:cNvPr id="84" name="Google Shape;84;p5"/>
            <p:cNvGrpSpPr/>
            <p:nvPr/>
          </p:nvGrpSpPr>
          <p:grpSpPr>
            <a:xfrm>
              <a:off x="263005" y="845117"/>
              <a:ext cx="3790149" cy="3960313"/>
              <a:chOff x="263005" y="845117"/>
              <a:chExt cx="3790149" cy="3960313"/>
            </a:xfrm>
          </p:grpSpPr>
          <p:sp>
            <p:nvSpPr>
              <p:cNvPr id="85" name="Google Shape;85;p5"/>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5"/>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5"/>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5"/>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5"/>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5"/>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5"/>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5"/>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5"/>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5"/>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5"/>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5"/>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5"/>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5"/>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5"/>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0" name="Google Shape;100;p5"/>
            <p:cNvGrpSpPr/>
            <p:nvPr/>
          </p:nvGrpSpPr>
          <p:grpSpPr>
            <a:xfrm>
              <a:off x="5055305" y="845117"/>
              <a:ext cx="3790149" cy="3960313"/>
              <a:chOff x="263005" y="845117"/>
              <a:chExt cx="3790149" cy="3960313"/>
            </a:xfrm>
          </p:grpSpPr>
          <p:sp>
            <p:nvSpPr>
              <p:cNvPr id="101" name="Google Shape;101;p5"/>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5"/>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5"/>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5"/>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5"/>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5"/>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5"/>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5"/>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5"/>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5"/>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5"/>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5"/>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5"/>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5"/>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5"/>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16" name="Google Shape;116;p5"/>
            <p:cNvCxnSpPr/>
            <p:nvPr/>
          </p:nvCxnSpPr>
          <p:spPr>
            <a:xfrm>
              <a:off x="4625700" y="540000"/>
              <a:ext cx="4679100" cy="0"/>
            </a:xfrm>
            <a:prstGeom prst="straightConnector1">
              <a:avLst/>
            </a:prstGeom>
            <a:noFill/>
            <a:ln w="9525" cap="flat" cmpd="sng">
              <a:solidFill>
                <a:srgbClr val="6D9EEB"/>
              </a:solidFill>
              <a:prstDash val="solid"/>
              <a:round/>
              <a:headEnd type="none" w="med" len="med"/>
              <a:tailEnd type="none" w="med" len="med"/>
            </a:ln>
          </p:spPr>
        </p:cxnSp>
        <p:cxnSp>
          <p:nvCxnSpPr>
            <p:cNvPr id="117" name="Google Shape;117;p5"/>
            <p:cNvCxnSpPr/>
            <p:nvPr/>
          </p:nvCxnSpPr>
          <p:spPr>
            <a:xfrm>
              <a:off x="40493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18" name="Google Shape;118;p5"/>
            <p:cNvCxnSpPr/>
            <p:nvPr/>
          </p:nvCxnSpPr>
          <p:spPr>
            <a:xfrm>
              <a:off x="41129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19" name="Google Shape;119;p5"/>
            <p:cNvCxnSpPr/>
            <p:nvPr/>
          </p:nvCxnSpPr>
          <p:spPr>
            <a:xfrm>
              <a:off x="49917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20" name="Google Shape;120;p5"/>
            <p:cNvCxnSpPr/>
            <p:nvPr/>
          </p:nvCxnSpPr>
          <p:spPr>
            <a:xfrm>
              <a:off x="50553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21" name="Google Shape;121;p5"/>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sp>
        <p:nvSpPr>
          <p:cNvPr id="122" name="Google Shape;122;p5"/>
          <p:cNvSpPr txBox="1">
            <a:spLocks noGrp="1"/>
          </p:cNvSpPr>
          <p:nvPr>
            <p:ph type="title"/>
          </p:nvPr>
        </p:nvSpPr>
        <p:spPr>
          <a:xfrm>
            <a:off x="960000" y="720000"/>
            <a:ext cx="4491600" cy="763600"/>
          </a:xfrm>
          <a:prstGeom prst="rect">
            <a:avLst/>
          </a:prstGeom>
        </p:spPr>
        <p:txBody>
          <a:bodyPr spcFirstLastPara="1" wrap="square" lIns="0" tIns="0" rIns="0" bIns="0"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123" name="Google Shape;123;p5"/>
          <p:cNvSpPr txBox="1">
            <a:spLocks noGrp="1"/>
          </p:cNvSpPr>
          <p:nvPr>
            <p:ph type="subTitle" idx="1"/>
          </p:nvPr>
        </p:nvSpPr>
        <p:spPr>
          <a:xfrm>
            <a:off x="1209200" y="4389503"/>
            <a:ext cx="3341600" cy="4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667" b="1">
                <a:solidFill>
                  <a:schemeClr val="dk1"/>
                </a:solidFill>
                <a:latin typeface="Itim"/>
                <a:ea typeface="Itim"/>
                <a:cs typeface="Itim"/>
                <a:sym typeface="Itim"/>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24" name="Google Shape;124;p5"/>
          <p:cNvSpPr txBox="1">
            <a:spLocks noGrp="1"/>
          </p:cNvSpPr>
          <p:nvPr>
            <p:ph type="subTitle" idx="2"/>
          </p:nvPr>
        </p:nvSpPr>
        <p:spPr>
          <a:xfrm>
            <a:off x="7569200" y="4389503"/>
            <a:ext cx="3341600" cy="4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667" b="1">
                <a:solidFill>
                  <a:schemeClr val="dk1"/>
                </a:solidFill>
                <a:latin typeface="Itim"/>
                <a:ea typeface="Itim"/>
                <a:cs typeface="Itim"/>
                <a:sym typeface="Itim"/>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25" name="Google Shape;125;p5"/>
          <p:cNvSpPr txBox="1">
            <a:spLocks noGrp="1"/>
          </p:cNvSpPr>
          <p:nvPr>
            <p:ph type="subTitle" idx="3"/>
          </p:nvPr>
        </p:nvSpPr>
        <p:spPr>
          <a:xfrm>
            <a:off x="1209200" y="2112761"/>
            <a:ext cx="3341600" cy="54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667" b="1">
                <a:solidFill>
                  <a:schemeClr val="dk1"/>
                </a:solidFill>
                <a:latin typeface="Itim"/>
                <a:ea typeface="Itim"/>
                <a:cs typeface="Itim"/>
                <a:sym typeface="Itim"/>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26" name="Google Shape;126;p5"/>
          <p:cNvSpPr txBox="1">
            <a:spLocks noGrp="1"/>
          </p:cNvSpPr>
          <p:nvPr>
            <p:ph type="subTitle" idx="4"/>
          </p:nvPr>
        </p:nvSpPr>
        <p:spPr>
          <a:xfrm>
            <a:off x="7569200" y="2112761"/>
            <a:ext cx="3341600" cy="54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667" b="1">
                <a:solidFill>
                  <a:schemeClr val="dk1"/>
                </a:solidFill>
                <a:latin typeface="Itim"/>
                <a:ea typeface="Itim"/>
                <a:cs typeface="Itim"/>
                <a:sym typeface="Itim"/>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27" name="Google Shape;127;p5"/>
          <p:cNvSpPr txBox="1">
            <a:spLocks noGrp="1"/>
          </p:cNvSpPr>
          <p:nvPr>
            <p:ph type="subTitle" idx="5"/>
          </p:nvPr>
        </p:nvSpPr>
        <p:spPr>
          <a:xfrm>
            <a:off x="1209200" y="2768828"/>
            <a:ext cx="3341600" cy="763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28" name="Google Shape;128;p5"/>
          <p:cNvSpPr txBox="1">
            <a:spLocks noGrp="1"/>
          </p:cNvSpPr>
          <p:nvPr>
            <p:ph type="subTitle" idx="6"/>
          </p:nvPr>
        </p:nvSpPr>
        <p:spPr>
          <a:xfrm>
            <a:off x="7569200" y="2768828"/>
            <a:ext cx="3341600" cy="763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29" name="Google Shape;129;p5"/>
          <p:cNvSpPr txBox="1">
            <a:spLocks noGrp="1"/>
          </p:cNvSpPr>
          <p:nvPr>
            <p:ph type="subTitle" idx="7"/>
          </p:nvPr>
        </p:nvSpPr>
        <p:spPr>
          <a:xfrm>
            <a:off x="1209200" y="5006936"/>
            <a:ext cx="3341600" cy="763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30" name="Google Shape;130;p5"/>
          <p:cNvSpPr txBox="1">
            <a:spLocks noGrp="1"/>
          </p:cNvSpPr>
          <p:nvPr>
            <p:ph type="subTitle" idx="8"/>
          </p:nvPr>
        </p:nvSpPr>
        <p:spPr>
          <a:xfrm>
            <a:off x="7569200" y="5006936"/>
            <a:ext cx="3341600" cy="763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Tree>
    <p:extLst>
      <p:ext uri="{BB962C8B-B14F-4D97-AF65-F5344CB8AC3E}">
        <p14:creationId xmlns:p14="http://schemas.microsoft.com/office/powerpoint/2010/main" val="4052804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31"/>
        <p:cNvGrpSpPr/>
        <p:nvPr/>
      </p:nvGrpSpPr>
      <p:grpSpPr>
        <a:xfrm>
          <a:off x="0" y="0"/>
          <a:ext cx="0" cy="0"/>
          <a:chOff x="0" y="0"/>
          <a:chExt cx="0" cy="0"/>
        </a:xfrm>
      </p:grpSpPr>
      <p:grpSp>
        <p:nvGrpSpPr>
          <p:cNvPr id="132" name="Google Shape;132;p6"/>
          <p:cNvGrpSpPr/>
          <p:nvPr/>
        </p:nvGrpSpPr>
        <p:grpSpPr>
          <a:xfrm>
            <a:off x="-232700" y="-29865"/>
            <a:ext cx="12649552" cy="6924065"/>
            <a:chOff x="-174525" y="-22399"/>
            <a:chExt cx="9487164" cy="5193049"/>
          </a:xfrm>
        </p:grpSpPr>
        <p:sp>
          <p:nvSpPr>
            <p:cNvPr id="133" name="Google Shape;133;p6"/>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134" name="Google Shape;134;p6"/>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nvGrpSpPr>
            <p:cNvPr id="135" name="Google Shape;135;p6"/>
            <p:cNvGrpSpPr/>
            <p:nvPr/>
          </p:nvGrpSpPr>
          <p:grpSpPr>
            <a:xfrm>
              <a:off x="263005" y="845117"/>
              <a:ext cx="3790149" cy="3960313"/>
              <a:chOff x="263005" y="845117"/>
              <a:chExt cx="3790149" cy="3960313"/>
            </a:xfrm>
          </p:grpSpPr>
          <p:sp>
            <p:nvSpPr>
              <p:cNvPr id="136" name="Google Shape;136;p6"/>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6"/>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6"/>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6"/>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6"/>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6"/>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6"/>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6"/>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6"/>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6"/>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6"/>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6"/>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6"/>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6"/>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6"/>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1" name="Google Shape;151;p6"/>
            <p:cNvGrpSpPr/>
            <p:nvPr/>
          </p:nvGrpSpPr>
          <p:grpSpPr>
            <a:xfrm>
              <a:off x="5055305" y="845117"/>
              <a:ext cx="3790149" cy="3960313"/>
              <a:chOff x="263005" y="845117"/>
              <a:chExt cx="3790149" cy="3960313"/>
            </a:xfrm>
          </p:grpSpPr>
          <p:sp>
            <p:nvSpPr>
              <p:cNvPr id="152" name="Google Shape;152;p6"/>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6"/>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6"/>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6"/>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6"/>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6"/>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6"/>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6"/>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6"/>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6"/>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6"/>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6"/>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6"/>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6"/>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6"/>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67" name="Google Shape;167;p6"/>
            <p:cNvCxnSpPr/>
            <p:nvPr/>
          </p:nvCxnSpPr>
          <p:spPr>
            <a:xfrm>
              <a:off x="4625700" y="540000"/>
              <a:ext cx="4679100" cy="0"/>
            </a:xfrm>
            <a:prstGeom prst="straightConnector1">
              <a:avLst/>
            </a:prstGeom>
            <a:noFill/>
            <a:ln w="9525" cap="flat" cmpd="sng">
              <a:solidFill>
                <a:srgbClr val="6D9EEB"/>
              </a:solidFill>
              <a:prstDash val="solid"/>
              <a:round/>
              <a:headEnd type="none" w="med" len="med"/>
              <a:tailEnd type="none" w="med" len="med"/>
            </a:ln>
          </p:spPr>
        </p:cxnSp>
        <p:cxnSp>
          <p:nvCxnSpPr>
            <p:cNvPr id="168" name="Google Shape;168;p6"/>
            <p:cNvCxnSpPr/>
            <p:nvPr/>
          </p:nvCxnSpPr>
          <p:spPr>
            <a:xfrm>
              <a:off x="40493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69" name="Google Shape;169;p6"/>
            <p:cNvCxnSpPr/>
            <p:nvPr/>
          </p:nvCxnSpPr>
          <p:spPr>
            <a:xfrm>
              <a:off x="41129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70" name="Google Shape;170;p6"/>
            <p:cNvCxnSpPr/>
            <p:nvPr/>
          </p:nvCxnSpPr>
          <p:spPr>
            <a:xfrm>
              <a:off x="49917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71" name="Google Shape;171;p6"/>
            <p:cNvCxnSpPr/>
            <p:nvPr/>
          </p:nvCxnSpPr>
          <p:spPr>
            <a:xfrm>
              <a:off x="50553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172" name="Google Shape;172;p6"/>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sp>
        <p:nvSpPr>
          <p:cNvPr id="173" name="Google Shape;173;p6"/>
          <p:cNvSpPr txBox="1">
            <a:spLocks noGrp="1"/>
          </p:cNvSpPr>
          <p:nvPr>
            <p:ph type="title"/>
          </p:nvPr>
        </p:nvSpPr>
        <p:spPr>
          <a:xfrm>
            <a:off x="960000" y="720000"/>
            <a:ext cx="4504800" cy="1356000"/>
          </a:xfrm>
          <a:prstGeom prst="rect">
            <a:avLst/>
          </a:prstGeom>
        </p:spPr>
        <p:txBody>
          <a:bodyPr spcFirstLastPara="1" wrap="square" lIns="0" tIns="0" rIns="0" bIns="0"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4" name="Google Shape;174;p6"/>
          <p:cNvSpPr txBox="1">
            <a:spLocks noGrp="1"/>
          </p:cNvSpPr>
          <p:nvPr>
            <p:ph type="body" idx="1"/>
          </p:nvPr>
        </p:nvSpPr>
        <p:spPr>
          <a:xfrm>
            <a:off x="627600" y="4158833"/>
            <a:ext cx="4504800" cy="17144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175" name="Google Shape;175;p6"/>
          <p:cNvSpPr txBox="1">
            <a:spLocks noGrp="1"/>
          </p:cNvSpPr>
          <p:nvPr>
            <p:ph type="body" idx="2"/>
          </p:nvPr>
        </p:nvSpPr>
        <p:spPr>
          <a:xfrm>
            <a:off x="7158000" y="4140233"/>
            <a:ext cx="4236000" cy="17144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176" name="Google Shape;176;p6"/>
          <p:cNvSpPr txBox="1">
            <a:spLocks noGrp="1"/>
          </p:cNvSpPr>
          <p:nvPr>
            <p:ph type="subTitle" idx="3"/>
          </p:nvPr>
        </p:nvSpPr>
        <p:spPr>
          <a:xfrm>
            <a:off x="1209200" y="3448533"/>
            <a:ext cx="3341600" cy="54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667" b="1">
                <a:solidFill>
                  <a:schemeClr val="dk1"/>
                </a:solidFill>
                <a:latin typeface="Itim"/>
                <a:ea typeface="Itim"/>
                <a:cs typeface="Itim"/>
                <a:sym typeface="Itim"/>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177" name="Google Shape;177;p6"/>
          <p:cNvSpPr txBox="1">
            <a:spLocks noGrp="1"/>
          </p:cNvSpPr>
          <p:nvPr>
            <p:ph type="subTitle" idx="4"/>
          </p:nvPr>
        </p:nvSpPr>
        <p:spPr>
          <a:xfrm>
            <a:off x="7605200" y="3429933"/>
            <a:ext cx="3341600" cy="54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667" b="1">
                <a:solidFill>
                  <a:schemeClr val="dk1"/>
                </a:solidFill>
                <a:latin typeface="Itim"/>
                <a:ea typeface="Itim"/>
                <a:cs typeface="Itim"/>
                <a:sym typeface="Itim"/>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Tree>
    <p:extLst>
      <p:ext uri="{BB962C8B-B14F-4D97-AF65-F5344CB8AC3E}">
        <p14:creationId xmlns:p14="http://schemas.microsoft.com/office/powerpoint/2010/main" val="30581066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178"/>
        <p:cNvGrpSpPr/>
        <p:nvPr/>
      </p:nvGrpSpPr>
      <p:grpSpPr>
        <a:xfrm>
          <a:off x="0" y="0"/>
          <a:ext cx="0" cy="0"/>
          <a:chOff x="0" y="0"/>
          <a:chExt cx="0" cy="0"/>
        </a:xfrm>
      </p:grpSpPr>
      <p:grpSp>
        <p:nvGrpSpPr>
          <p:cNvPr id="179" name="Google Shape;179;p7"/>
          <p:cNvGrpSpPr/>
          <p:nvPr/>
        </p:nvGrpSpPr>
        <p:grpSpPr>
          <a:xfrm>
            <a:off x="-232700" y="-29865"/>
            <a:ext cx="12649552" cy="6924065"/>
            <a:chOff x="-174525" y="-22399"/>
            <a:chExt cx="9487164" cy="5193049"/>
          </a:xfrm>
        </p:grpSpPr>
        <p:sp>
          <p:nvSpPr>
            <p:cNvPr id="180" name="Google Shape;180;p7"/>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181" name="Google Shape;181;p7"/>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nvGrpSpPr>
            <p:cNvPr id="182" name="Google Shape;182;p7"/>
            <p:cNvGrpSpPr/>
            <p:nvPr/>
          </p:nvGrpSpPr>
          <p:grpSpPr>
            <a:xfrm>
              <a:off x="263005" y="845117"/>
              <a:ext cx="3790149" cy="3960313"/>
              <a:chOff x="263005" y="845117"/>
              <a:chExt cx="3790149" cy="3960313"/>
            </a:xfrm>
          </p:grpSpPr>
          <p:sp>
            <p:nvSpPr>
              <p:cNvPr id="183" name="Google Shape;183;p7"/>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7"/>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7"/>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7"/>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7"/>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7"/>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7"/>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7"/>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7"/>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7"/>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7"/>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7"/>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7"/>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7"/>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7"/>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8" name="Google Shape;198;p7"/>
            <p:cNvGrpSpPr/>
            <p:nvPr/>
          </p:nvGrpSpPr>
          <p:grpSpPr>
            <a:xfrm>
              <a:off x="5055305" y="845117"/>
              <a:ext cx="3790149" cy="3960313"/>
              <a:chOff x="263005" y="845117"/>
              <a:chExt cx="3790149" cy="3960313"/>
            </a:xfrm>
          </p:grpSpPr>
          <p:sp>
            <p:nvSpPr>
              <p:cNvPr id="199" name="Google Shape;199;p7"/>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7"/>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7"/>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7"/>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7"/>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7"/>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7"/>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7"/>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7"/>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7"/>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7"/>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7"/>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7"/>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7"/>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7"/>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214" name="Google Shape;214;p7"/>
            <p:cNvCxnSpPr/>
            <p:nvPr/>
          </p:nvCxnSpPr>
          <p:spPr>
            <a:xfrm>
              <a:off x="4625700" y="540000"/>
              <a:ext cx="4679100" cy="0"/>
            </a:xfrm>
            <a:prstGeom prst="straightConnector1">
              <a:avLst/>
            </a:prstGeom>
            <a:noFill/>
            <a:ln w="9525" cap="flat" cmpd="sng">
              <a:solidFill>
                <a:srgbClr val="6D9EEB"/>
              </a:solidFill>
              <a:prstDash val="solid"/>
              <a:round/>
              <a:headEnd type="none" w="med" len="med"/>
              <a:tailEnd type="none" w="med" len="med"/>
            </a:ln>
          </p:spPr>
        </p:cxnSp>
        <p:cxnSp>
          <p:nvCxnSpPr>
            <p:cNvPr id="215" name="Google Shape;215;p7"/>
            <p:cNvCxnSpPr/>
            <p:nvPr/>
          </p:nvCxnSpPr>
          <p:spPr>
            <a:xfrm>
              <a:off x="40493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216" name="Google Shape;216;p7"/>
            <p:cNvCxnSpPr/>
            <p:nvPr/>
          </p:nvCxnSpPr>
          <p:spPr>
            <a:xfrm>
              <a:off x="41129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217" name="Google Shape;217;p7"/>
            <p:cNvCxnSpPr/>
            <p:nvPr/>
          </p:nvCxnSpPr>
          <p:spPr>
            <a:xfrm>
              <a:off x="49917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218" name="Google Shape;218;p7"/>
            <p:cNvCxnSpPr/>
            <p:nvPr/>
          </p:nvCxnSpPr>
          <p:spPr>
            <a:xfrm>
              <a:off x="50553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219" name="Google Shape;219;p7"/>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sp>
        <p:nvSpPr>
          <p:cNvPr id="220" name="Google Shape;220;p7"/>
          <p:cNvSpPr txBox="1">
            <a:spLocks noGrp="1"/>
          </p:cNvSpPr>
          <p:nvPr>
            <p:ph type="title"/>
          </p:nvPr>
        </p:nvSpPr>
        <p:spPr>
          <a:xfrm>
            <a:off x="960000" y="720000"/>
            <a:ext cx="4116400" cy="19456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1" name="Google Shape;221;p7"/>
          <p:cNvSpPr txBox="1">
            <a:spLocks noGrp="1"/>
          </p:cNvSpPr>
          <p:nvPr>
            <p:ph type="subTitle" idx="1"/>
          </p:nvPr>
        </p:nvSpPr>
        <p:spPr>
          <a:xfrm>
            <a:off x="7605197" y="1156267"/>
            <a:ext cx="1388800" cy="54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2667" b="1">
                <a:solidFill>
                  <a:schemeClr val="dk1"/>
                </a:solidFill>
                <a:latin typeface="Itim"/>
                <a:ea typeface="Itim"/>
                <a:cs typeface="Itim"/>
                <a:sym typeface="Itim"/>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222" name="Google Shape;222;p7"/>
          <p:cNvSpPr txBox="1">
            <a:spLocks noGrp="1"/>
          </p:cNvSpPr>
          <p:nvPr>
            <p:ph type="subTitle" idx="2"/>
          </p:nvPr>
        </p:nvSpPr>
        <p:spPr>
          <a:xfrm>
            <a:off x="7605197" y="3808733"/>
            <a:ext cx="1388800" cy="54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2667" b="1">
                <a:solidFill>
                  <a:schemeClr val="dk1"/>
                </a:solidFill>
                <a:latin typeface="Itim"/>
                <a:ea typeface="Itim"/>
                <a:cs typeface="Itim"/>
                <a:sym typeface="Itim"/>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223" name="Google Shape;223;p7"/>
          <p:cNvSpPr txBox="1">
            <a:spLocks noGrp="1"/>
          </p:cNvSpPr>
          <p:nvPr>
            <p:ph type="subTitle" idx="3"/>
          </p:nvPr>
        </p:nvSpPr>
        <p:spPr>
          <a:xfrm>
            <a:off x="1209200" y="3808733"/>
            <a:ext cx="1388800" cy="54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2667" b="1">
                <a:solidFill>
                  <a:schemeClr val="dk1"/>
                </a:solidFill>
                <a:latin typeface="Itim"/>
                <a:ea typeface="Itim"/>
                <a:cs typeface="Itim"/>
                <a:sym typeface="Itim"/>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224" name="Google Shape;224;p7"/>
          <p:cNvSpPr txBox="1">
            <a:spLocks noGrp="1"/>
          </p:cNvSpPr>
          <p:nvPr>
            <p:ph type="subTitle" idx="4"/>
          </p:nvPr>
        </p:nvSpPr>
        <p:spPr>
          <a:xfrm>
            <a:off x="1209200" y="4351133"/>
            <a:ext cx="3341600" cy="15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225" name="Google Shape;225;p7"/>
          <p:cNvSpPr txBox="1">
            <a:spLocks noGrp="1"/>
          </p:cNvSpPr>
          <p:nvPr>
            <p:ph type="subTitle" idx="5"/>
          </p:nvPr>
        </p:nvSpPr>
        <p:spPr>
          <a:xfrm>
            <a:off x="7605200" y="4351133"/>
            <a:ext cx="3341600" cy="15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226" name="Google Shape;226;p7"/>
          <p:cNvSpPr txBox="1">
            <a:spLocks noGrp="1"/>
          </p:cNvSpPr>
          <p:nvPr>
            <p:ph type="subTitle" idx="6"/>
          </p:nvPr>
        </p:nvSpPr>
        <p:spPr>
          <a:xfrm>
            <a:off x="7605200" y="1719733"/>
            <a:ext cx="3341600" cy="15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Tree>
    <p:extLst>
      <p:ext uri="{BB962C8B-B14F-4D97-AF65-F5344CB8AC3E}">
        <p14:creationId xmlns:p14="http://schemas.microsoft.com/office/powerpoint/2010/main" val="2011438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227"/>
        <p:cNvGrpSpPr/>
        <p:nvPr/>
      </p:nvGrpSpPr>
      <p:grpSpPr>
        <a:xfrm>
          <a:off x="0" y="0"/>
          <a:ext cx="0" cy="0"/>
          <a:chOff x="0" y="0"/>
          <a:chExt cx="0" cy="0"/>
        </a:xfrm>
      </p:grpSpPr>
      <p:grpSp>
        <p:nvGrpSpPr>
          <p:cNvPr id="228" name="Google Shape;228;p8"/>
          <p:cNvGrpSpPr/>
          <p:nvPr/>
        </p:nvGrpSpPr>
        <p:grpSpPr>
          <a:xfrm>
            <a:off x="-2267" y="439"/>
            <a:ext cx="12196533" cy="6857124"/>
            <a:chOff x="238125" y="854700"/>
            <a:chExt cx="7142500" cy="4015650"/>
          </a:xfrm>
        </p:grpSpPr>
        <p:sp>
          <p:nvSpPr>
            <p:cNvPr id="229" name="Google Shape;229;p8"/>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8"/>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8"/>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8"/>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8"/>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8"/>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8"/>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8"/>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8"/>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8"/>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8"/>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8"/>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8"/>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8"/>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8"/>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8"/>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8"/>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8"/>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8"/>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8"/>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8"/>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8"/>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51" name="Google Shape;251;p8"/>
          <p:cNvSpPr txBox="1">
            <a:spLocks noGrp="1"/>
          </p:cNvSpPr>
          <p:nvPr>
            <p:ph type="title"/>
          </p:nvPr>
        </p:nvSpPr>
        <p:spPr>
          <a:xfrm>
            <a:off x="7085700" y="1309333"/>
            <a:ext cx="4146000" cy="17848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2" name="Google Shape;252;p8"/>
          <p:cNvSpPr txBox="1">
            <a:spLocks noGrp="1"/>
          </p:cNvSpPr>
          <p:nvPr>
            <p:ph type="subTitle" idx="1"/>
          </p:nvPr>
        </p:nvSpPr>
        <p:spPr>
          <a:xfrm>
            <a:off x="8321500" y="3522767"/>
            <a:ext cx="2910400" cy="191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Tree>
    <p:extLst>
      <p:ext uri="{BB962C8B-B14F-4D97-AF65-F5344CB8AC3E}">
        <p14:creationId xmlns:p14="http://schemas.microsoft.com/office/powerpoint/2010/main" val="27311296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Title">
  <p:cSld name="Big Title">
    <p:bg>
      <p:bgPr>
        <a:solidFill>
          <a:schemeClr val="lt2"/>
        </a:solidFill>
        <a:effectLst/>
      </p:bgPr>
    </p:bg>
    <p:spTree>
      <p:nvGrpSpPr>
        <p:cNvPr id="1" name="Shape 253"/>
        <p:cNvGrpSpPr/>
        <p:nvPr/>
      </p:nvGrpSpPr>
      <p:grpSpPr>
        <a:xfrm>
          <a:off x="0" y="0"/>
          <a:ext cx="0" cy="0"/>
          <a:chOff x="0" y="0"/>
          <a:chExt cx="0" cy="0"/>
        </a:xfrm>
      </p:grpSpPr>
      <p:sp>
        <p:nvSpPr>
          <p:cNvPr id="254" name="Google Shape;254;p9"/>
          <p:cNvSpPr txBox="1">
            <a:spLocks noGrp="1"/>
          </p:cNvSpPr>
          <p:nvPr>
            <p:ph type="title"/>
          </p:nvPr>
        </p:nvSpPr>
        <p:spPr>
          <a:xfrm>
            <a:off x="4297600" y="2094600"/>
            <a:ext cx="3596800" cy="2668800"/>
          </a:xfrm>
          <a:prstGeom prst="rect">
            <a:avLst/>
          </a:prstGeom>
        </p:spPr>
        <p:txBody>
          <a:bodyPr spcFirstLastPara="1" wrap="square" lIns="0" tIns="0" rIns="0" bIns="0" anchor="t" anchorCtr="0">
            <a:noAutofit/>
          </a:bodyPr>
          <a:lstStyle>
            <a:lvl1pPr lvl="0" algn="ctr">
              <a:spcBef>
                <a:spcPts val="0"/>
              </a:spcBef>
              <a:spcAft>
                <a:spcPts val="0"/>
              </a:spcAft>
              <a:buSzPts val="3000"/>
              <a:buNone/>
              <a:defRPr/>
            </a:lvl1pPr>
            <a:lvl2pPr lvl="1">
              <a:spcBef>
                <a:spcPts val="0"/>
              </a:spcBef>
              <a:spcAft>
                <a:spcPts val="0"/>
              </a:spcAft>
              <a:buSzPts val="3000"/>
              <a:buNone/>
              <a:defRPr sz="4000"/>
            </a:lvl2pPr>
            <a:lvl3pPr lvl="2">
              <a:spcBef>
                <a:spcPts val="0"/>
              </a:spcBef>
              <a:spcAft>
                <a:spcPts val="0"/>
              </a:spcAft>
              <a:buSzPts val="3000"/>
              <a:buNone/>
              <a:defRPr sz="4000"/>
            </a:lvl3pPr>
            <a:lvl4pPr lvl="3">
              <a:spcBef>
                <a:spcPts val="0"/>
              </a:spcBef>
              <a:spcAft>
                <a:spcPts val="0"/>
              </a:spcAft>
              <a:buSzPts val="3000"/>
              <a:buNone/>
              <a:defRPr sz="4000"/>
            </a:lvl4pPr>
            <a:lvl5pPr lvl="4">
              <a:spcBef>
                <a:spcPts val="0"/>
              </a:spcBef>
              <a:spcAft>
                <a:spcPts val="0"/>
              </a:spcAft>
              <a:buSzPts val="3000"/>
              <a:buNone/>
              <a:defRPr sz="4000"/>
            </a:lvl5pPr>
            <a:lvl6pPr lvl="5">
              <a:spcBef>
                <a:spcPts val="0"/>
              </a:spcBef>
              <a:spcAft>
                <a:spcPts val="0"/>
              </a:spcAft>
              <a:buSzPts val="3000"/>
              <a:buNone/>
              <a:defRPr sz="4000"/>
            </a:lvl6pPr>
            <a:lvl7pPr lvl="6">
              <a:spcBef>
                <a:spcPts val="0"/>
              </a:spcBef>
              <a:spcAft>
                <a:spcPts val="0"/>
              </a:spcAft>
              <a:buSzPts val="3000"/>
              <a:buNone/>
              <a:defRPr sz="4000"/>
            </a:lvl7pPr>
            <a:lvl8pPr lvl="7">
              <a:spcBef>
                <a:spcPts val="0"/>
              </a:spcBef>
              <a:spcAft>
                <a:spcPts val="0"/>
              </a:spcAft>
              <a:buSzPts val="3000"/>
              <a:buNone/>
              <a:defRPr sz="4000"/>
            </a:lvl8pPr>
            <a:lvl9pPr lvl="8">
              <a:spcBef>
                <a:spcPts val="0"/>
              </a:spcBef>
              <a:spcAft>
                <a:spcPts val="0"/>
              </a:spcAft>
              <a:buSzPts val="3000"/>
              <a:buNone/>
              <a:defRPr sz="4000"/>
            </a:lvl9pPr>
          </a:lstStyle>
          <a:p>
            <a:endParaRPr/>
          </a:p>
        </p:txBody>
      </p:sp>
    </p:spTree>
    <p:extLst>
      <p:ext uri="{BB962C8B-B14F-4D97-AF65-F5344CB8AC3E}">
        <p14:creationId xmlns:p14="http://schemas.microsoft.com/office/powerpoint/2010/main" val="1793766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54B4-3F97-4B1B-A70E-FDC0FA77E7E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0D51722A-D718-4A2C-9323-1CB2DEE7BE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FF3FD0F-B9F4-4A9F-8FA5-4283710D9A2F}"/>
              </a:ext>
            </a:extLst>
          </p:cNvPr>
          <p:cNvSpPr>
            <a:spLocks noGrp="1"/>
          </p:cNvSpPr>
          <p:nvPr>
            <p:ph type="dt" sz="half" idx="10"/>
          </p:nvPr>
        </p:nvSpPr>
        <p:spPr/>
        <p:txBody>
          <a:bodyPr/>
          <a:lstStyle/>
          <a:p>
            <a:fld id="{AF6D4039-2E2A-4264-8281-4C9E8D03E734}" type="datetimeFigureOut">
              <a:rPr lang="en-SG" smtClean="0"/>
              <a:t>23/9/2020</a:t>
            </a:fld>
            <a:endParaRPr lang="en-SG"/>
          </a:p>
        </p:txBody>
      </p:sp>
      <p:sp>
        <p:nvSpPr>
          <p:cNvPr id="5" name="Footer Placeholder 4">
            <a:extLst>
              <a:ext uri="{FF2B5EF4-FFF2-40B4-BE49-F238E27FC236}">
                <a16:creationId xmlns:a16="http://schemas.microsoft.com/office/drawing/2014/main" id="{5E4E9E20-1498-4193-BDF8-6EB53CD6044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2E7094C-DBF1-40C6-8093-C68DAE041485}"/>
              </a:ext>
            </a:extLst>
          </p:cNvPr>
          <p:cNvSpPr>
            <a:spLocks noGrp="1"/>
          </p:cNvSpPr>
          <p:nvPr>
            <p:ph type="sldNum" sz="quarter" idx="12"/>
          </p:nvPr>
        </p:nvSpPr>
        <p:spPr/>
        <p:txBody>
          <a:bodyPr/>
          <a:lstStyle/>
          <a:p>
            <a:fld id="{44917D2A-721F-46AD-8218-53E10F8A2CCF}" type="slidenum">
              <a:rPr lang="en-SG" smtClean="0"/>
              <a:t>‹#›</a:t>
            </a:fld>
            <a:endParaRPr lang="en-SG"/>
          </a:p>
        </p:txBody>
      </p:sp>
    </p:spTree>
    <p:extLst>
      <p:ext uri="{BB962C8B-B14F-4D97-AF65-F5344CB8AC3E}">
        <p14:creationId xmlns:p14="http://schemas.microsoft.com/office/powerpoint/2010/main" val="25780165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5"/>
        <p:cNvGrpSpPr/>
        <p:nvPr/>
      </p:nvGrpSpPr>
      <p:grpSpPr>
        <a:xfrm>
          <a:off x="0" y="0"/>
          <a:ext cx="0" cy="0"/>
          <a:chOff x="0" y="0"/>
          <a:chExt cx="0" cy="0"/>
        </a:xfrm>
      </p:grpSpPr>
      <p:grpSp>
        <p:nvGrpSpPr>
          <p:cNvPr id="256" name="Google Shape;256;p10"/>
          <p:cNvGrpSpPr/>
          <p:nvPr/>
        </p:nvGrpSpPr>
        <p:grpSpPr>
          <a:xfrm>
            <a:off x="-2267" y="439"/>
            <a:ext cx="12196533" cy="6857124"/>
            <a:chOff x="238125" y="854700"/>
            <a:chExt cx="7142500" cy="4015650"/>
          </a:xfrm>
        </p:grpSpPr>
        <p:sp>
          <p:nvSpPr>
            <p:cNvPr id="257" name="Google Shape;257;p10"/>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10"/>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10"/>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10"/>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10"/>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10"/>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10"/>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10"/>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10"/>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10"/>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10"/>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10"/>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10"/>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10"/>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10"/>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10"/>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10"/>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10"/>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10"/>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276" name="Google Shape;276;p10"/>
          <p:cNvCxnSpPr/>
          <p:nvPr/>
        </p:nvCxnSpPr>
        <p:spPr>
          <a:xfrm>
            <a:off x="-83400" y="720000"/>
            <a:ext cx="12358800" cy="0"/>
          </a:xfrm>
          <a:prstGeom prst="straightConnector1">
            <a:avLst/>
          </a:prstGeom>
          <a:noFill/>
          <a:ln w="9525" cap="flat" cmpd="sng">
            <a:solidFill>
              <a:srgbClr val="6D9EEB"/>
            </a:solidFill>
            <a:prstDash val="solid"/>
            <a:round/>
            <a:headEnd type="none" w="med" len="med"/>
            <a:tailEnd type="none" w="med" len="med"/>
          </a:ln>
        </p:spPr>
      </p:cxnSp>
      <p:sp>
        <p:nvSpPr>
          <p:cNvPr id="277" name="Google Shape;277;p10"/>
          <p:cNvSpPr/>
          <p:nvPr/>
        </p:nvSpPr>
        <p:spPr>
          <a:xfrm>
            <a:off x="-19400" y="6681100"/>
            <a:ext cx="12213600" cy="2084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8" name="Google Shape;278;p10"/>
          <p:cNvSpPr txBox="1">
            <a:spLocks noGrp="1"/>
          </p:cNvSpPr>
          <p:nvPr>
            <p:ph type="title"/>
          </p:nvPr>
        </p:nvSpPr>
        <p:spPr>
          <a:xfrm>
            <a:off x="960000" y="720000"/>
            <a:ext cx="7151200" cy="763600"/>
          </a:xfrm>
          <a:prstGeom prst="rect">
            <a:avLst/>
          </a:prstGeom>
        </p:spPr>
        <p:txBody>
          <a:bodyPr spcFirstLastPara="1" wrap="square" lIns="0" tIns="0" rIns="0" bIns="0" anchor="t"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3844423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design 1">
  <p:cSld name="Title design 1">
    <p:spTree>
      <p:nvGrpSpPr>
        <p:cNvPr id="1" name="Shape 279"/>
        <p:cNvGrpSpPr/>
        <p:nvPr/>
      </p:nvGrpSpPr>
      <p:grpSpPr>
        <a:xfrm>
          <a:off x="0" y="0"/>
          <a:ext cx="0" cy="0"/>
          <a:chOff x="0" y="0"/>
          <a:chExt cx="0" cy="0"/>
        </a:xfrm>
      </p:grpSpPr>
      <p:grpSp>
        <p:nvGrpSpPr>
          <p:cNvPr id="280" name="Google Shape;280;p11"/>
          <p:cNvGrpSpPr/>
          <p:nvPr/>
        </p:nvGrpSpPr>
        <p:grpSpPr>
          <a:xfrm>
            <a:off x="-2267" y="439"/>
            <a:ext cx="12196533" cy="6857124"/>
            <a:chOff x="238125" y="854700"/>
            <a:chExt cx="7142500" cy="4015650"/>
          </a:xfrm>
        </p:grpSpPr>
        <p:sp>
          <p:nvSpPr>
            <p:cNvPr id="281" name="Google Shape;281;p11"/>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11"/>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11"/>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11"/>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11"/>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11"/>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11"/>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11"/>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11"/>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11"/>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11"/>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11"/>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11"/>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11"/>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11"/>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11"/>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11"/>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11"/>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11"/>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300" name="Google Shape;300;p11"/>
          <p:cNvCxnSpPr/>
          <p:nvPr/>
        </p:nvCxnSpPr>
        <p:spPr>
          <a:xfrm>
            <a:off x="-83400" y="720000"/>
            <a:ext cx="12358800" cy="0"/>
          </a:xfrm>
          <a:prstGeom prst="straightConnector1">
            <a:avLst/>
          </a:prstGeom>
          <a:noFill/>
          <a:ln w="9525" cap="flat" cmpd="sng">
            <a:solidFill>
              <a:srgbClr val="6D9EEB"/>
            </a:solidFill>
            <a:prstDash val="solid"/>
            <a:round/>
            <a:headEnd type="none" w="med" len="med"/>
            <a:tailEnd type="none" w="med" len="med"/>
          </a:ln>
        </p:spPr>
      </p:cxnSp>
      <p:sp>
        <p:nvSpPr>
          <p:cNvPr id="301" name="Google Shape;301;p11"/>
          <p:cNvSpPr txBox="1">
            <a:spLocks noGrp="1"/>
          </p:cNvSpPr>
          <p:nvPr>
            <p:ph type="title"/>
          </p:nvPr>
        </p:nvSpPr>
        <p:spPr>
          <a:xfrm>
            <a:off x="960000" y="720000"/>
            <a:ext cx="10272000" cy="5424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4056852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Six Columns">
  <p:cSld name="Title + Six Columns">
    <p:spTree>
      <p:nvGrpSpPr>
        <p:cNvPr id="1" name="Shape 302"/>
        <p:cNvGrpSpPr/>
        <p:nvPr/>
      </p:nvGrpSpPr>
      <p:grpSpPr>
        <a:xfrm>
          <a:off x="0" y="0"/>
          <a:ext cx="0" cy="0"/>
          <a:chOff x="0" y="0"/>
          <a:chExt cx="0" cy="0"/>
        </a:xfrm>
      </p:grpSpPr>
      <p:grpSp>
        <p:nvGrpSpPr>
          <p:cNvPr id="303" name="Google Shape;303;p12"/>
          <p:cNvGrpSpPr/>
          <p:nvPr/>
        </p:nvGrpSpPr>
        <p:grpSpPr>
          <a:xfrm>
            <a:off x="-2267" y="439"/>
            <a:ext cx="12196533" cy="6857124"/>
            <a:chOff x="238125" y="854700"/>
            <a:chExt cx="7142500" cy="4015650"/>
          </a:xfrm>
        </p:grpSpPr>
        <p:sp>
          <p:nvSpPr>
            <p:cNvPr id="304" name="Google Shape;304;p12"/>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12"/>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12"/>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12"/>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12"/>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12"/>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12"/>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12"/>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12"/>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12"/>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12"/>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12"/>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12"/>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12"/>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12"/>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12"/>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12"/>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12"/>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12"/>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12"/>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12"/>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12"/>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26" name="Google Shape;326;p12"/>
          <p:cNvSpPr txBox="1">
            <a:spLocks noGrp="1"/>
          </p:cNvSpPr>
          <p:nvPr>
            <p:ph type="subTitle" idx="1"/>
          </p:nvPr>
        </p:nvSpPr>
        <p:spPr>
          <a:xfrm>
            <a:off x="1072200" y="4296353"/>
            <a:ext cx="3341600" cy="4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Itim"/>
              <a:buNone/>
              <a:defRPr sz="2667" b="1">
                <a:solidFill>
                  <a:schemeClr val="dk1"/>
                </a:solidFill>
                <a:latin typeface="Itim"/>
                <a:ea typeface="Itim"/>
                <a:cs typeface="Itim"/>
                <a:sym typeface="Itim"/>
              </a:defRPr>
            </a:lvl1pPr>
            <a:lvl2pPr lvl="1" algn="ctr" rtl="0">
              <a:lnSpc>
                <a:spcPct val="100000"/>
              </a:lnSpc>
              <a:spcBef>
                <a:spcPts val="0"/>
              </a:spcBef>
              <a:spcAft>
                <a:spcPts val="0"/>
              </a:spcAft>
              <a:buSzPts val="1600"/>
              <a:buFont typeface="Itim"/>
              <a:buNone/>
              <a:defRPr sz="2133" b="1">
                <a:latin typeface="Itim"/>
                <a:ea typeface="Itim"/>
                <a:cs typeface="Itim"/>
                <a:sym typeface="Itim"/>
              </a:defRPr>
            </a:lvl2pPr>
            <a:lvl3pPr lvl="2" algn="ctr" rtl="0">
              <a:lnSpc>
                <a:spcPct val="100000"/>
              </a:lnSpc>
              <a:spcBef>
                <a:spcPts val="0"/>
              </a:spcBef>
              <a:spcAft>
                <a:spcPts val="0"/>
              </a:spcAft>
              <a:buSzPts val="1600"/>
              <a:buFont typeface="Itim"/>
              <a:buNone/>
              <a:defRPr sz="2133" b="1">
                <a:latin typeface="Itim"/>
                <a:ea typeface="Itim"/>
                <a:cs typeface="Itim"/>
                <a:sym typeface="Itim"/>
              </a:defRPr>
            </a:lvl3pPr>
            <a:lvl4pPr lvl="3" algn="ctr" rtl="0">
              <a:lnSpc>
                <a:spcPct val="100000"/>
              </a:lnSpc>
              <a:spcBef>
                <a:spcPts val="0"/>
              </a:spcBef>
              <a:spcAft>
                <a:spcPts val="0"/>
              </a:spcAft>
              <a:buSzPts val="1600"/>
              <a:buFont typeface="Itim"/>
              <a:buNone/>
              <a:defRPr sz="2133" b="1">
                <a:latin typeface="Itim"/>
                <a:ea typeface="Itim"/>
                <a:cs typeface="Itim"/>
                <a:sym typeface="Itim"/>
              </a:defRPr>
            </a:lvl4pPr>
            <a:lvl5pPr lvl="4" algn="ctr" rtl="0">
              <a:lnSpc>
                <a:spcPct val="100000"/>
              </a:lnSpc>
              <a:spcBef>
                <a:spcPts val="0"/>
              </a:spcBef>
              <a:spcAft>
                <a:spcPts val="0"/>
              </a:spcAft>
              <a:buSzPts val="1600"/>
              <a:buFont typeface="Itim"/>
              <a:buNone/>
              <a:defRPr sz="2133" b="1">
                <a:latin typeface="Itim"/>
                <a:ea typeface="Itim"/>
                <a:cs typeface="Itim"/>
                <a:sym typeface="Itim"/>
              </a:defRPr>
            </a:lvl5pPr>
            <a:lvl6pPr lvl="5" algn="ctr" rtl="0">
              <a:lnSpc>
                <a:spcPct val="100000"/>
              </a:lnSpc>
              <a:spcBef>
                <a:spcPts val="0"/>
              </a:spcBef>
              <a:spcAft>
                <a:spcPts val="0"/>
              </a:spcAft>
              <a:buSzPts val="1600"/>
              <a:buFont typeface="Itim"/>
              <a:buNone/>
              <a:defRPr sz="2133" b="1">
                <a:latin typeface="Itim"/>
                <a:ea typeface="Itim"/>
                <a:cs typeface="Itim"/>
                <a:sym typeface="Itim"/>
              </a:defRPr>
            </a:lvl6pPr>
            <a:lvl7pPr lvl="6" algn="ctr" rtl="0">
              <a:lnSpc>
                <a:spcPct val="100000"/>
              </a:lnSpc>
              <a:spcBef>
                <a:spcPts val="0"/>
              </a:spcBef>
              <a:spcAft>
                <a:spcPts val="0"/>
              </a:spcAft>
              <a:buSzPts val="1600"/>
              <a:buFont typeface="Itim"/>
              <a:buNone/>
              <a:defRPr sz="2133" b="1">
                <a:latin typeface="Itim"/>
                <a:ea typeface="Itim"/>
                <a:cs typeface="Itim"/>
                <a:sym typeface="Itim"/>
              </a:defRPr>
            </a:lvl7pPr>
            <a:lvl8pPr lvl="7" algn="ctr" rtl="0">
              <a:lnSpc>
                <a:spcPct val="100000"/>
              </a:lnSpc>
              <a:spcBef>
                <a:spcPts val="0"/>
              </a:spcBef>
              <a:spcAft>
                <a:spcPts val="0"/>
              </a:spcAft>
              <a:buSzPts val="1600"/>
              <a:buFont typeface="Itim"/>
              <a:buNone/>
              <a:defRPr sz="2133" b="1">
                <a:latin typeface="Itim"/>
                <a:ea typeface="Itim"/>
                <a:cs typeface="Itim"/>
                <a:sym typeface="Itim"/>
              </a:defRPr>
            </a:lvl8pPr>
            <a:lvl9pPr lvl="8" algn="ctr" rtl="0">
              <a:lnSpc>
                <a:spcPct val="100000"/>
              </a:lnSpc>
              <a:spcBef>
                <a:spcPts val="0"/>
              </a:spcBef>
              <a:spcAft>
                <a:spcPts val="0"/>
              </a:spcAft>
              <a:buSzPts val="1600"/>
              <a:buFont typeface="Itim"/>
              <a:buNone/>
              <a:defRPr sz="2133" b="1">
                <a:latin typeface="Itim"/>
                <a:ea typeface="Itim"/>
                <a:cs typeface="Itim"/>
                <a:sym typeface="Itim"/>
              </a:defRPr>
            </a:lvl9pPr>
          </a:lstStyle>
          <a:p>
            <a:endParaRPr/>
          </a:p>
        </p:txBody>
      </p:sp>
      <p:sp>
        <p:nvSpPr>
          <p:cNvPr id="327" name="Google Shape;327;p12"/>
          <p:cNvSpPr txBox="1">
            <a:spLocks noGrp="1"/>
          </p:cNvSpPr>
          <p:nvPr>
            <p:ph type="subTitle" idx="2"/>
          </p:nvPr>
        </p:nvSpPr>
        <p:spPr>
          <a:xfrm>
            <a:off x="7778200" y="4296353"/>
            <a:ext cx="3341600" cy="4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Itim"/>
              <a:buNone/>
              <a:defRPr sz="2667" b="1">
                <a:solidFill>
                  <a:schemeClr val="dk1"/>
                </a:solidFill>
                <a:latin typeface="Itim"/>
                <a:ea typeface="Itim"/>
                <a:cs typeface="Itim"/>
                <a:sym typeface="Itim"/>
              </a:defRPr>
            </a:lvl1pPr>
            <a:lvl2pPr lvl="1" algn="ctr" rtl="0">
              <a:lnSpc>
                <a:spcPct val="100000"/>
              </a:lnSpc>
              <a:spcBef>
                <a:spcPts val="0"/>
              </a:spcBef>
              <a:spcAft>
                <a:spcPts val="0"/>
              </a:spcAft>
              <a:buSzPts val="1600"/>
              <a:buFont typeface="Itim"/>
              <a:buNone/>
              <a:defRPr sz="2133" b="1">
                <a:latin typeface="Itim"/>
                <a:ea typeface="Itim"/>
                <a:cs typeface="Itim"/>
                <a:sym typeface="Itim"/>
              </a:defRPr>
            </a:lvl2pPr>
            <a:lvl3pPr lvl="2" algn="ctr" rtl="0">
              <a:lnSpc>
                <a:spcPct val="100000"/>
              </a:lnSpc>
              <a:spcBef>
                <a:spcPts val="0"/>
              </a:spcBef>
              <a:spcAft>
                <a:spcPts val="0"/>
              </a:spcAft>
              <a:buSzPts val="1600"/>
              <a:buFont typeface="Itim"/>
              <a:buNone/>
              <a:defRPr sz="2133" b="1">
                <a:latin typeface="Itim"/>
                <a:ea typeface="Itim"/>
                <a:cs typeface="Itim"/>
                <a:sym typeface="Itim"/>
              </a:defRPr>
            </a:lvl3pPr>
            <a:lvl4pPr lvl="3" algn="ctr" rtl="0">
              <a:lnSpc>
                <a:spcPct val="100000"/>
              </a:lnSpc>
              <a:spcBef>
                <a:spcPts val="0"/>
              </a:spcBef>
              <a:spcAft>
                <a:spcPts val="0"/>
              </a:spcAft>
              <a:buSzPts val="1600"/>
              <a:buFont typeface="Itim"/>
              <a:buNone/>
              <a:defRPr sz="2133" b="1">
                <a:latin typeface="Itim"/>
                <a:ea typeface="Itim"/>
                <a:cs typeface="Itim"/>
                <a:sym typeface="Itim"/>
              </a:defRPr>
            </a:lvl4pPr>
            <a:lvl5pPr lvl="4" algn="ctr" rtl="0">
              <a:lnSpc>
                <a:spcPct val="100000"/>
              </a:lnSpc>
              <a:spcBef>
                <a:spcPts val="0"/>
              </a:spcBef>
              <a:spcAft>
                <a:spcPts val="0"/>
              </a:spcAft>
              <a:buSzPts val="1600"/>
              <a:buFont typeface="Itim"/>
              <a:buNone/>
              <a:defRPr sz="2133" b="1">
                <a:latin typeface="Itim"/>
                <a:ea typeface="Itim"/>
                <a:cs typeface="Itim"/>
                <a:sym typeface="Itim"/>
              </a:defRPr>
            </a:lvl5pPr>
            <a:lvl6pPr lvl="5" algn="ctr" rtl="0">
              <a:lnSpc>
                <a:spcPct val="100000"/>
              </a:lnSpc>
              <a:spcBef>
                <a:spcPts val="0"/>
              </a:spcBef>
              <a:spcAft>
                <a:spcPts val="0"/>
              </a:spcAft>
              <a:buSzPts val="1600"/>
              <a:buFont typeface="Itim"/>
              <a:buNone/>
              <a:defRPr sz="2133" b="1">
                <a:latin typeface="Itim"/>
                <a:ea typeface="Itim"/>
                <a:cs typeface="Itim"/>
                <a:sym typeface="Itim"/>
              </a:defRPr>
            </a:lvl6pPr>
            <a:lvl7pPr lvl="6" algn="ctr" rtl="0">
              <a:lnSpc>
                <a:spcPct val="100000"/>
              </a:lnSpc>
              <a:spcBef>
                <a:spcPts val="0"/>
              </a:spcBef>
              <a:spcAft>
                <a:spcPts val="0"/>
              </a:spcAft>
              <a:buSzPts val="1600"/>
              <a:buFont typeface="Itim"/>
              <a:buNone/>
              <a:defRPr sz="2133" b="1">
                <a:latin typeface="Itim"/>
                <a:ea typeface="Itim"/>
                <a:cs typeface="Itim"/>
                <a:sym typeface="Itim"/>
              </a:defRPr>
            </a:lvl7pPr>
            <a:lvl8pPr lvl="7" algn="ctr" rtl="0">
              <a:lnSpc>
                <a:spcPct val="100000"/>
              </a:lnSpc>
              <a:spcBef>
                <a:spcPts val="0"/>
              </a:spcBef>
              <a:spcAft>
                <a:spcPts val="0"/>
              </a:spcAft>
              <a:buSzPts val="1600"/>
              <a:buFont typeface="Itim"/>
              <a:buNone/>
              <a:defRPr sz="2133" b="1">
                <a:latin typeface="Itim"/>
                <a:ea typeface="Itim"/>
                <a:cs typeface="Itim"/>
                <a:sym typeface="Itim"/>
              </a:defRPr>
            </a:lvl8pPr>
            <a:lvl9pPr lvl="8" algn="ctr" rtl="0">
              <a:lnSpc>
                <a:spcPct val="100000"/>
              </a:lnSpc>
              <a:spcBef>
                <a:spcPts val="0"/>
              </a:spcBef>
              <a:spcAft>
                <a:spcPts val="0"/>
              </a:spcAft>
              <a:buSzPts val="1600"/>
              <a:buFont typeface="Itim"/>
              <a:buNone/>
              <a:defRPr sz="2133" b="1">
                <a:latin typeface="Itim"/>
                <a:ea typeface="Itim"/>
                <a:cs typeface="Itim"/>
                <a:sym typeface="Itim"/>
              </a:defRPr>
            </a:lvl9pPr>
          </a:lstStyle>
          <a:p>
            <a:endParaRPr/>
          </a:p>
        </p:txBody>
      </p:sp>
      <p:sp>
        <p:nvSpPr>
          <p:cNvPr id="328" name="Google Shape;328;p12"/>
          <p:cNvSpPr txBox="1">
            <a:spLocks noGrp="1"/>
          </p:cNvSpPr>
          <p:nvPr>
            <p:ph type="subTitle" idx="3"/>
          </p:nvPr>
        </p:nvSpPr>
        <p:spPr>
          <a:xfrm>
            <a:off x="1072200" y="2243753"/>
            <a:ext cx="3341600" cy="54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Itim"/>
              <a:buNone/>
              <a:defRPr sz="2667" b="1">
                <a:solidFill>
                  <a:schemeClr val="dk1"/>
                </a:solidFill>
                <a:latin typeface="Itim"/>
                <a:ea typeface="Itim"/>
                <a:cs typeface="Itim"/>
                <a:sym typeface="Itim"/>
              </a:defRPr>
            </a:lvl1pPr>
            <a:lvl2pPr lvl="1" algn="ctr" rtl="0">
              <a:lnSpc>
                <a:spcPct val="100000"/>
              </a:lnSpc>
              <a:spcBef>
                <a:spcPts val="0"/>
              </a:spcBef>
              <a:spcAft>
                <a:spcPts val="0"/>
              </a:spcAft>
              <a:buSzPts val="1600"/>
              <a:buFont typeface="Itim"/>
              <a:buNone/>
              <a:defRPr sz="2133" b="1">
                <a:latin typeface="Itim"/>
                <a:ea typeface="Itim"/>
                <a:cs typeface="Itim"/>
                <a:sym typeface="Itim"/>
              </a:defRPr>
            </a:lvl2pPr>
            <a:lvl3pPr lvl="2" algn="ctr" rtl="0">
              <a:lnSpc>
                <a:spcPct val="100000"/>
              </a:lnSpc>
              <a:spcBef>
                <a:spcPts val="0"/>
              </a:spcBef>
              <a:spcAft>
                <a:spcPts val="0"/>
              </a:spcAft>
              <a:buSzPts val="1600"/>
              <a:buFont typeface="Itim"/>
              <a:buNone/>
              <a:defRPr sz="2133" b="1">
                <a:latin typeface="Itim"/>
                <a:ea typeface="Itim"/>
                <a:cs typeface="Itim"/>
                <a:sym typeface="Itim"/>
              </a:defRPr>
            </a:lvl3pPr>
            <a:lvl4pPr lvl="3" algn="ctr" rtl="0">
              <a:lnSpc>
                <a:spcPct val="100000"/>
              </a:lnSpc>
              <a:spcBef>
                <a:spcPts val="0"/>
              </a:spcBef>
              <a:spcAft>
                <a:spcPts val="0"/>
              </a:spcAft>
              <a:buSzPts val="1600"/>
              <a:buFont typeface="Itim"/>
              <a:buNone/>
              <a:defRPr sz="2133" b="1">
                <a:latin typeface="Itim"/>
                <a:ea typeface="Itim"/>
                <a:cs typeface="Itim"/>
                <a:sym typeface="Itim"/>
              </a:defRPr>
            </a:lvl4pPr>
            <a:lvl5pPr lvl="4" algn="ctr" rtl="0">
              <a:lnSpc>
                <a:spcPct val="100000"/>
              </a:lnSpc>
              <a:spcBef>
                <a:spcPts val="0"/>
              </a:spcBef>
              <a:spcAft>
                <a:spcPts val="0"/>
              </a:spcAft>
              <a:buSzPts val="1600"/>
              <a:buFont typeface="Itim"/>
              <a:buNone/>
              <a:defRPr sz="2133" b="1">
                <a:latin typeface="Itim"/>
                <a:ea typeface="Itim"/>
                <a:cs typeface="Itim"/>
                <a:sym typeface="Itim"/>
              </a:defRPr>
            </a:lvl5pPr>
            <a:lvl6pPr lvl="5" algn="ctr" rtl="0">
              <a:lnSpc>
                <a:spcPct val="100000"/>
              </a:lnSpc>
              <a:spcBef>
                <a:spcPts val="0"/>
              </a:spcBef>
              <a:spcAft>
                <a:spcPts val="0"/>
              </a:spcAft>
              <a:buSzPts val="1600"/>
              <a:buFont typeface="Itim"/>
              <a:buNone/>
              <a:defRPr sz="2133" b="1">
                <a:latin typeface="Itim"/>
                <a:ea typeface="Itim"/>
                <a:cs typeface="Itim"/>
                <a:sym typeface="Itim"/>
              </a:defRPr>
            </a:lvl6pPr>
            <a:lvl7pPr lvl="6" algn="ctr" rtl="0">
              <a:lnSpc>
                <a:spcPct val="100000"/>
              </a:lnSpc>
              <a:spcBef>
                <a:spcPts val="0"/>
              </a:spcBef>
              <a:spcAft>
                <a:spcPts val="0"/>
              </a:spcAft>
              <a:buSzPts val="1600"/>
              <a:buFont typeface="Itim"/>
              <a:buNone/>
              <a:defRPr sz="2133" b="1">
                <a:latin typeface="Itim"/>
                <a:ea typeface="Itim"/>
                <a:cs typeface="Itim"/>
                <a:sym typeface="Itim"/>
              </a:defRPr>
            </a:lvl7pPr>
            <a:lvl8pPr lvl="7" algn="ctr" rtl="0">
              <a:lnSpc>
                <a:spcPct val="100000"/>
              </a:lnSpc>
              <a:spcBef>
                <a:spcPts val="0"/>
              </a:spcBef>
              <a:spcAft>
                <a:spcPts val="0"/>
              </a:spcAft>
              <a:buSzPts val="1600"/>
              <a:buFont typeface="Itim"/>
              <a:buNone/>
              <a:defRPr sz="2133" b="1">
                <a:latin typeface="Itim"/>
                <a:ea typeface="Itim"/>
                <a:cs typeface="Itim"/>
                <a:sym typeface="Itim"/>
              </a:defRPr>
            </a:lvl8pPr>
            <a:lvl9pPr lvl="8" algn="ctr" rtl="0">
              <a:lnSpc>
                <a:spcPct val="100000"/>
              </a:lnSpc>
              <a:spcBef>
                <a:spcPts val="0"/>
              </a:spcBef>
              <a:spcAft>
                <a:spcPts val="0"/>
              </a:spcAft>
              <a:buSzPts val="1600"/>
              <a:buFont typeface="Itim"/>
              <a:buNone/>
              <a:defRPr sz="2133" b="1">
                <a:latin typeface="Itim"/>
                <a:ea typeface="Itim"/>
                <a:cs typeface="Itim"/>
                <a:sym typeface="Itim"/>
              </a:defRPr>
            </a:lvl9pPr>
          </a:lstStyle>
          <a:p>
            <a:endParaRPr/>
          </a:p>
        </p:txBody>
      </p:sp>
      <p:sp>
        <p:nvSpPr>
          <p:cNvPr id="329" name="Google Shape;329;p12"/>
          <p:cNvSpPr txBox="1">
            <a:spLocks noGrp="1"/>
          </p:cNvSpPr>
          <p:nvPr>
            <p:ph type="subTitle" idx="4"/>
          </p:nvPr>
        </p:nvSpPr>
        <p:spPr>
          <a:xfrm>
            <a:off x="7778200" y="2243753"/>
            <a:ext cx="3341600" cy="54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Itim"/>
              <a:buNone/>
              <a:defRPr sz="2667" b="1">
                <a:solidFill>
                  <a:schemeClr val="dk1"/>
                </a:solidFill>
                <a:latin typeface="Itim"/>
                <a:ea typeface="Itim"/>
                <a:cs typeface="Itim"/>
                <a:sym typeface="Itim"/>
              </a:defRPr>
            </a:lvl1pPr>
            <a:lvl2pPr lvl="1" algn="ctr" rtl="0">
              <a:lnSpc>
                <a:spcPct val="100000"/>
              </a:lnSpc>
              <a:spcBef>
                <a:spcPts val="0"/>
              </a:spcBef>
              <a:spcAft>
                <a:spcPts val="0"/>
              </a:spcAft>
              <a:buSzPts val="1600"/>
              <a:buFont typeface="Itim"/>
              <a:buNone/>
              <a:defRPr sz="2133" b="1">
                <a:latin typeface="Itim"/>
                <a:ea typeface="Itim"/>
                <a:cs typeface="Itim"/>
                <a:sym typeface="Itim"/>
              </a:defRPr>
            </a:lvl2pPr>
            <a:lvl3pPr lvl="2" algn="ctr" rtl="0">
              <a:lnSpc>
                <a:spcPct val="100000"/>
              </a:lnSpc>
              <a:spcBef>
                <a:spcPts val="0"/>
              </a:spcBef>
              <a:spcAft>
                <a:spcPts val="0"/>
              </a:spcAft>
              <a:buSzPts val="1600"/>
              <a:buFont typeface="Itim"/>
              <a:buNone/>
              <a:defRPr sz="2133" b="1">
                <a:latin typeface="Itim"/>
                <a:ea typeface="Itim"/>
                <a:cs typeface="Itim"/>
                <a:sym typeface="Itim"/>
              </a:defRPr>
            </a:lvl3pPr>
            <a:lvl4pPr lvl="3" algn="ctr" rtl="0">
              <a:lnSpc>
                <a:spcPct val="100000"/>
              </a:lnSpc>
              <a:spcBef>
                <a:spcPts val="0"/>
              </a:spcBef>
              <a:spcAft>
                <a:spcPts val="0"/>
              </a:spcAft>
              <a:buSzPts val="1600"/>
              <a:buFont typeface="Itim"/>
              <a:buNone/>
              <a:defRPr sz="2133" b="1">
                <a:latin typeface="Itim"/>
                <a:ea typeface="Itim"/>
                <a:cs typeface="Itim"/>
                <a:sym typeface="Itim"/>
              </a:defRPr>
            </a:lvl4pPr>
            <a:lvl5pPr lvl="4" algn="ctr" rtl="0">
              <a:lnSpc>
                <a:spcPct val="100000"/>
              </a:lnSpc>
              <a:spcBef>
                <a:spcPts val="0"/>
              </a:spcBef>
              <a:spcAft>
                <a:spcPts val="0"/>
              </a:spcAft>
              <a:buSzPts val="1600"/>
              <a:buFont typeface="Itim"/>
              <a:buNone/>
              <a:defRPr sz="2133" b="1">
                <a:latin typeface="Itim"/>
                <a:ea typeface="Itim"/>
                <a:cs typeface="Itim"/>
                <a:sym typeface="Itim"/>
              </a:defRPr>
            </a:lvl5pPr>
            <a:lvl6pPr lvl="5" algn="ctr" rtl="0">
              <a:lnSpc>
                <a:spcPct val="100000"/>
              </a:lnSpc>
              <a:spcBef>
                <a:spcPts val="0"/>
              </a:spcBef>
              <a:spcAft>
                <a:spcPts val="0"/>
              </a:spcAft>
              <a:buSzPts val="1600"/>
              <a:buFont typeface="Itim"/>
              <a:buNone/>
              <a:defRPr sz="2133" b="1">
                <a:latin typeface="Itim"/>
                <a:ea typeface="Itim"/>
                <a:cs typeface="Itim"/>
                <a:sym typeface="Itim"/>
              </a:defRPr>
            </a:lvl6pPr>
            <a:lvl7pPr lvl="6" algn="ctr" rtl="0">
              <a:lnSpc>
                <a:spcPct val="100000"/>
              </a:lnSpc>
              <a:spcBef>
                <a:spcPts val="0"/>
              </a:spcBef>
              <a:spcAft>
                <a:spcPts val="0"/>
              </a:spcAft>
              <a:buSzPts val="1600"/>
              <a:buFont typeface="Itim"/>
              <a:buNone/>
              <a:defRPr sz="2133" b="1">
                <a:latin typeface="Itim"/>
                <a:ea typeface="Itim"/>
                <a:cs typeface="Itim"/>
                <a:sym typeface="Itim"/>
              </a:defRPr>
            </a:lvl7pPr>
            <a:lvl8pPr lvl="7" algn="ctr" rtl="0">
              <a:lnSpc>
                <a:spcPct val="100000"/>
              </a:lnSpc>
              <a:spcBef>
                <a:spcPts val="0"/>
              </a:spcBef>
              <a:spcAft>
                <a:spcPts val="0"/>
              </a:spcAft>
              <a:buSzPts val="1600"/>
              <a:buFont typeface="Itim"/>
              <a:buNone/>
              <a:defRPr sz="2133" b="1">
                <a:latin typeface="Itim"/>
                <a:ea typeface="Itim"/>
                <a:cs typeface="Itim"/>
                <a:sym typeface="Itim"/>
              </a:defRPr>
            </a:lvl8pPr>
            <a:lvl9pPr lvl="8" algn="ctr" rtl="0">
              <a:lnSpc>
                <a:spcPct val="100000"/>
              </a:lnSpc>
              <a:spcBef>
                <a:spcPts val="0"/>
              </a:spcBef>
              <a:spcAft>
                <a:spcPts val="0"/>
              </a:spcAft>
              <a:buSzPts val="1600"/>
              <a:buFont typeface="Itim"/>
              <a:buNone/>
              <a:defRPr sz="2133" b="1">
                <a:latin typeface="Itim"/>
                <a:ea typeface="Itim"/>
                <a:cs typeface="Itim"/>
                <a:sym typeface="Itim"/>
              </a:defRPr>
            </a:lvl9pPr>
          </a:lstStyle>
          <a:p>
            <a:endParaRPr/>
          </a:p>
        </p:txBody>
      </p:sp>
      <p:sp>
        <p:nvSpPr>
          <p:cNvPr id="330" name="Google Shape;330;p12"/>
          <p:cNvSpPr txBox="1">
            <a:spLocks noGrp="1"/>
          </p:cNvSpPr>
          <p:nvPr>
            <p:ph type="subTitle" idx="5"/>
          </p:nvPr>
        </p:nvSpPr>
        <p:spPr>
          <a:xfrm>
            <a:off x="4425200" y="4296353"/>
            <a:ext cx="3341600" cy="4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Itim"/>
              <a:buNone/>
              <a:defRPr sz="2667" b="1">
                <a:solidFill>
                  <a:schemeClr val="dk1"/>
                </a:solidFill>
                <a:latin typeface="Itim"/>
                <a:ea typeface="Itim"/>
                <a:cs typeface="Itim"/>
                <a:sym typeface="Itim"/>
              </a:defRPr>
            </a:lvl1pPr>
            <a:lvl2pPr lvl="1" algn="ctr" rtl="0">
              <a:lnSpc>
                <a:spcPct val="100000"/>
              </a:lnSpc>
              <a:spcBef>
                <a:spcPts val="0"/>
              </a:spcBef>
              <a:spcAft>
                <a:spcPts val="0"/>
              </a:spcAft>
              <a:buSzPts val="1600"/>
              <a:buFont typeface="Itim"/>
              <a:buNone/>
              <a:defRPr sz="2133" b="1">
                <a:latin typeface="Itim"/>
                <a:ea typeface="Itim"/>
                <a:cs typeface="Itim"/>
                <a:sym typeface="Itim"/>
              </a:defRPr>
            </a:lvl2pPr>
            <a:lvl3pPr lvl="2" algn="ctr" rtl="0">
              <a:lnSpc>
                <a:spcPct val="100000"/>
              </a:lnSpc>
              <a:spcBef>
                <a:spcPts val="0"/>
              </a:spcBef>
              <a:spcAft>
                <a:spcPts val="0"/>
              </a:spcAft>
              <a:buSzPts val="1600"/>
              <a:buFont typeface="Itim"/>
              <a:buNone/>
              <a:defRPr sz="2133" b="1">
                <a:latin typeface="Itim"/>
                <a:ea typeface="Itim"/>
                <a:cs typeface="Itim"/>
                <a:sym typeface="Itim"/>
              </a:defRPr>
            </a:lvl3pPr>
            <a:lvl4pPr lvl="3" algn="ctr" rtl="0">
              <a:lnSpc>
                <a:spcPct val="100000"/>
              </a:lnSpc>
              <a:spcBef>
                <a:spcPts val="0"/>
              </a:spcBef>
              <a:spcAft>
                <a:spcPts val="0"/>
              </a:spcAft>
              <a:buSzPts val="1600"/>
              <a:buFont typeface="Itim"/>
              <a:buNone/>
              <a:defRPr sz="2133" b="1">
                <a:latin typeface="Itim"/>
                <a:ea typeface="Itim"/>
                <a:cs typeface="Itim"/>
                <a:sym typeface="Itim"/>
              </a:defRPr>
            </a:lvl4pPr>
            <a:lvl5pPr lvl="4" algn="ctr" rtl="0">
              <a:lnSpc>
                <a:spcPct val="100000"/>
              </a:lnSpc>
              <a:spcBef>
                <a:spcPts val="0"/>
              </a:spcBef>
              <a:spcAft>
                <a:spcPts val="0"/>
              </a:spcAft>
              <a:buSzPts val="1600"/>
              <a:buFont typeface="Itim"/>
              <a:buNone/>
              <a:defRPr sz="2133" b="1">
                <a:latin typeface="Itim"/>
                <a:ea typeface="Itim"/>
                <a:cs typeface="Itim"/>
                <a:sym typeface="Itim"/>
              </a:defRPr>
            </a:lvl5pPr>
            <a:lvl6pPr lvl="5" algn="ctr" rtl="0">
              <a:lnSpc>
                <a:spcPct val="100000"/>
              </a:lnSpc>
              <a:spcBef>
                <a:spcPts val="0"/>
              </a:spcBef>
              <a:spcAft>
                <a:spcPts val="0"/>
              </a:spcAft>
              <a:buSzPts val="1600"/>
              <a:buFont typeface="Itim"/>
              <a:buNone/>
              <a:defRPr sz="2133" b="1">
                <a:latin typeface="Itim"/>
                <a:ea typeface="Itim"/>
                <a:cs typeface="Itim"/>
                <a:sym typeface="Itim"/>
              </a:defRPr>
            </a:lvl6pPr>
            <a:lvl7pPr lvl="6" algn="ctr" rtl="0">
              <a:lnSpc>
                <a:spcPct val="100000"/>
              </a:lnSpc>
              <a:spcBef>
                <a:spcPts val="0"/>
              </a:spcBef>
              <a:spcAft>
                <a:spcPts val="0"/>
              </a:spcAft>
              <a:buSzPts val="1600"/>
              <a:buFont typeface="Itim"/>
              <a:buNone/>
              <a:defRPr sz="2133" b="1">
                <a:latin typeface="Itim"/>
                <a:ea typeface="Itim"/>
                <a:cs typeface="Itim"/>
                <a:sym typeface="Itim"/>
              </a:defRPr>
            </a:lvl7pPr>
            <a:lvl8pPr lvl="7" algn="ctr" rtl="0">
              <a:lnSpc>
                <a:spcPct val="100000"/>
              </a:lnSpc>
              <a:spcBef>
                <a:spcPts val="0"/>
              </a:spcBef>
              <a:spcAft>
                <a:spcPts val="0"/>
              </a:spcAft>
              <a:buSzPts val="1600"/>
              <a:buFont typeface="Itim"/>
              <a:buNone/>
              <a:defRPr sz="2133" b="1">
                <a:latin typeface="Itim"/>
                <a:ea typeface="Itim"/>
                <a:cs typeface="Itim"/>
                <a:sym typeface="Itim"/>
              </a:defRPr>
            </a:lvl8pPr>
            <a:lvl9pPr lvl="8" algn="ctr" rtl="0">
              <a:lnSpc>
                <a:spcPct val="100000"/>
              </a:lnSpc>
              <a:spcBef>
                <a:spcPts val="0"/>
              </a:spcBef>
              <a:spcAft>
                <a:spcPts val="0"/>
              </a:spcAft>
              <a:buSzPts val="1600"/>
              <a:buFont typeface="Itim"/>
              <a:buNone/>
              <a:defRPr sz="2133" b="1">
                <a:latin typeface="Itim"/>
                <a:ea typeface="Itim"/>
                <a:cs typeface="Itim"/>
                <a:sym typeface="Itim"/>
              </a:defRPr>
            </a:lvl9pPr>
          </a:lstStyle>
          <a:p>
            <a:endParaRPr/>
          </a:p>
        </p:txBody>
      </p:sp>
      <p:sp>
        <p:nvSpPr>
          <p:cNvPr id="331" name="Google Shape;331;p12"/>
          <p:cNvSpPr txBox="1">
            <a:spLocks noGrp="1"/>
          </p:cNvSpPr>
          <p:nvPr>
            <p:ph type="subTitle" idx="6"/>
          </p:nvPr>
        </p:nvSpPr>
        <p:spPr>
          <a:xfrm>
            <a:off x="4425200" y="2243753"/>
            <a:ext cx="3341600" cy="54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Font typeface="Itim"/>
              <a:buNone/>
              <a:defRPr sz="2667" b="1">
                <a:solidFill>
                  <a:schemeClr val="dk1"/>
                </a:solidFill>
                <a:latin typeface="Itim"/>
                <a:ea typeface="Itim"/>
                <a:cs typeface="Itim"/>
                <a:sym typeface="Itim"/>
              </a:defRPr>
            </a:lvl1pPr>
            <a:lvl2pPr lvl="1" algn="ctr" rtl="0">
              <a:lnSpc>
                <a:spcPct val="100000"/>
              </a:lnSpc>
              <a:spcBef>
                <a:spcPts val="0"/>
              </a:spcBef>
              <a:spcAft>
                <a:spcPts val="0"/>
              </a:spcAft>
              <a:buSzPts val="1600"/>
              <a:buFont typeface="Itim"/>
              <a:buNone/>
              <a:defRPr sz="2133" b="1">
                <a:latin typeface="Itim"/>
                <a:ea typeface="Itim"/>
                <a:cs typeface="Itim"/>
                <a:sym typeface="Itim"/>
              </a:defRPr>
            </a:lvl2pPr>
            <a:lvl3pPr lvl="2" algn="ctr" rtl="0">
              <a:lnSpc>
                <a:spcPct val="100000"/>
              </a:lnSpc>
              <a:spcBef>
                <a:spcPts val="0"/>
              </a:spcBef>
              <a:spcAft>
                <a:spcPts val="0"/>
              </a:spcAft>
              <a:buSzPts val="1600"/>
              <a:buFont typeface="Itim"/>
              <a:buNone/>
              <a:defRPr sz="2133" b="1">
                <a:latin typeface="Itim"/>
                <a:ea typeface="Itim"/>
                <a:cs typeface="Itim"/>
                <a:sym typeface="Itim"/>
              </a:defRPr>
            </a:lvl3pPr>
            <a:lvl4pPr lvl="3" algn="ctr" rtl="0">
              <a:lnSpc>
                <a:spcPct val="100000"/>
              </a:lnSpc>
              <a:spcBef>
                <a:spcPts val="0"/>
              </a:spcBef>
              <a:spcAft>
                <a:spcPts val="0"/>
              </a:spcAft>
              <a:buSzPts val="1600"/>
              <a:buFont typeface="Itim"/>
              <a:buNone/>
              <a:defRPr sz="2133" b="1">
                <a:latin typeface="Itim"/>
                <a:ea typeface="Itim"/>
                <a:cs typeface="Itim"/>
                <a:sym typeface="Itim"/>
              </a:defRPr>
            </a:lvl4pPr>
            <a:lvl5pPr lvl="4" algn="ctr" rtl="0">
              <a:lnSpc>
                <a:spcPct val="100000"/>
              </a:lnSpc>
              <a:spcBef>
                <a:spcPts val="0"/>
              </a:spcBef>
              <a:spcAft>
                <a:spcPts val="0"/>
              </a:spcAft>
              <a:buSzPts val="1600"/>
              <a:buFont typeface="Itim"/>
              <a:buNone/>
              <a:defRPr sz="2133" b="1">
                <a:latin typeface="Itim"/>
                <a:ea typeface="Itim"/>
                <a:cs typeface="Itim"/>
                <a:sym typeface="Itim"/>
              </a:defRPr>
            </a:lvl5pPr>
            <a:lvl6pPr lvl="5" algn="ctr" rtl="0">
              <a:lnSpc>
                <a:spcPct val="100000"/>
              </a:lnSpc>
              <a:spcBef>
                <a:spcPts val="0"/>
              </a:spcBef>
              <a:spcAft>
                <a:spcPts val="0"/>
              </a:spcAft>
              <a:buSzPts val="1600"/>
              <a:buFont typeface="Itim"/>
              <a:buNone/>
              <a:defRPr sz="2133" b="1">
                <a:latin typeface="Itim"/>
                <a:ea typeface="Itim"/>
                <a:cs typeface="Itim"/>
                <a:sym typeface="Itim"/>
              </a:defRPr>
            </a:lvl6pPr>
            <a:lvl7pPr lvl="6" algn="ctr" rtl="0">
              <a:lnSpc>
                <a:spcPct val="100000"/>
              </a:lnSpc>
              <a:spcBef>
                <a:spcPts val="0"/>
              </a:spcBef>
              <a:spcAft>
                <a:spcPts val="0"/>
              </a:spcAft>
              <a:buSzPts val="1600"/>
              <a:buFont typeface="Itim"/>
              <a:buNone/>
              <a:defRPr sz="2133" b="1">
                <a:latin typeface="Itim"/>
                <a:ea typeface="Itim"/>
                <a:cs typeface="Itim"/>
                <a:sym typeface="Itim"/>
              </a:defRPr>
            </a:lvl7pPr>
            <a:lvl8pPr lvl="7" algn="ctr" rtl="0">
              <a:lnSpc>
                <a:spcPct val="100000"/>
              </a:lnSpc>
              <a:spcBef>
                <a:spcPts val="0"/>
              </a:spcBef>
              <a:spcAft>
                <a:spcPts val="0"/>
              </a:spcAft>
              <a:buSzPts val="1600"/>
              <a:buFont typeface="Itim"/>
              <a:buNone/>
              <a:defRPr sz="2133" b="1">
                <a:latin typeface="Itim"/>
                <a:ea typeface="Itim"/>
                <a:cs typeface="Itim"/>
                <a:sym typeface="Itim"/>
              </a:defRPr>
            </a:lvl8pPr>
            <a:lvl9pPr lvl="8" algn="ctr" rtl="0">
              <a:lnSpc>
                <a:spcPct val="100000"/>
              </a:lnSpc>
              <a:spcBef>
                <a:spcPts val="0"/>
              </a:spcBef>
              <a:spcAft>
                <a:spcPts val="0"/>
              </a:spcAft>
              <a:buSzPts val="1600"/>
              <a:buFont typeface="Itim"/>
              <a:buNone/>
              <a:defRPr sz="2133" b="1">
                <a:latin typeface="Itim"/>
                <a:ea typeface="Itim"/>
                <a:cs typeface="Itim"/>
                <a:sym typeface="Itim"/>
              </a:defRPr>
            </a:lvl9pPr>
          </a:lstStyle>
          <a:p>
            <a:endParaRPr/>
          </a:p>
        </p:txBody>
      </p:sp>
      <p:sp>
        <p:nvSpPr>
          <p:cNvPr id="332" name="Google Shape;332;p12"/>
          <p:cNvSpPr txBox="1">
            <a:spLocks noGrp="1"/>
          </p:cNvSpPr>
          <p:nvPr>
            <p:ph type="title"/>
          </p:nvPr>
        </p:nvSpPr>
        <p:spPr>
          <a:xfrm>
            <a:off x="960000" y="720000"/>
            <a:ext cx="10272000" cy="7636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3" name="Google Shape;333;p12"/>
          <p:cNvSpPr txBox="1">
            <a:spLocks noGrp="1"/>
          </p:cNvSpPr>
          <p:nvPr>
            <p:ph type="subTitle" idx="7"/>
          </p:nvPr>
        </p:nvSpPr>
        <p:spPr>
          <a:xfrm>
            <a:off x="1072200" y="2798220"/>
            <a:ext cx="3341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334" name="Google Shape;334;p12"/>
          <p:cNvSpPr txBox="1">
            <a:spLocks noGrp="1"/>
          </p:cNvSpPr>
          <p:nvPr>
            <p:ph type="subTitle" idx="8"/>
          </p:nvPr>
        </p:nvSpPr>
        <p:spPr>
          <a:xfrm>
            <a:off x="7778200" y="2798220"/>
            <a:ext cx="3341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335" name="Google Shape;335;p12"/>
          <p:cNvSpPr txBox="1">
            <a:spLocks noGrp="1"/>
          </p:cNvSpPr>
          <p:nvPr>
            <p:ph type="subTitle" idx="9"/>
          </p:nvPr>
        </p:nvSpPr>
        <p:spPr>
          <a:xfrm>
            <a:off x="1072200" y="4812187"/>
            <a:ext cx="3341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336" name="Google Shape;336;p12"/>
          <p:cNvSpPr txBox="1">
            <a:spLocks noGrp="1"/>
          </p:cNvSpPr>
          <p:nvPr>
            <p:ph type="subTitle" idx="13"/>
          </p:nvPr>
        </p:nvSpPr>
        <p:spPr>
          <a:xfrm>
            <a:off x="7778200" y="4812187"/>
            <a:ext cx="3341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337" name="Google Shape;337;p12"/>
          <p:cNvSpPr txBox="1">
            <a:spLocks noGrp="1"/>
          </p:cNvSpPr>
          <p:nvPr>
            <p:ph type="subTitle" idx="14"/>
          </p:nvPr>
        </p:nvSpPr>
        <p:spPr>
          <a:xfrm>
            <a:off x="4425200" y="2798220"/>
            <a:ext cx="3341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338" name="Google Shape;338;p12"/>
          <p:cNvSpPr txBox="1">
            <a:spLocks noGrp="1"/>
          </p:cNvSpPr>
          <p:nvPr>
            <p:ph type="subTitle" idx="15"/>
          </p:nvPr>
        </p:nvSpPr>
        <p:spPr>
          <a:xfrm>
            <a:off x="4425200" y="4812187"/>
            <a:ext cx="3341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Tree>
    <p:extLst>
      <p:ext uri="{BB962C8B-B14F-4D97-AF65-F5344CB8AC3E}">
        <p14:creationId xmlns:p14="http://schemas.microsoft.com/office/powerpoint/2010/main" val="18320033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39"/>
        <p:cNvGrpSpPr/>
        <p:nvPr/>
      </p:nvGrpSpPr>
      <p:grpSpPr>
        <a:xfrm>
          <a:off x="0" y="0"/>
          <a:ext cx="0" cy="0"/>
          <a:chOff x="0" y="0"/>
          <a:chExt cx="0" cy="0"/>
        </a:xfrm>
      </p:grpSpPr>
      <p:grpSp>
        <p:nvGrpSpPr>
          <p:cNvPr id="340" name="Google Shape;340;p13"/>
          <p:cNvGrpSpPr/>
          <p:nvPr/>
        </p:nvGrpSpPr>
        <p:grpSpPr>
          <a:xfrm>
            <a:off x="-2267" y="439"/>
            <a:ext cx="12196533" cy="6857124"/>
            <a:chOff x="238125" y="854700"/>
            <a:chExt cx="7142500" cy="4015650"/>
          </a:xfrm>
        </p:grpSpPr>
        <p:sp>
          <p:nvSpPr>
            <p:cNvPr id="341" name="Google Shape;341;p13"/>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13"/>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13"/>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13"/>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13"/>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13"/>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13"/>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13"/>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13"/>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13"/>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13"/>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13"/>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13"/>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13"/>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13"/>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13"/>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13"/>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13"/>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13"/>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0" name="Google Shape;360;p13"/>
          <p:cNvSpPr txBox="1">
            <a:spLocks noGrp="1"/>
          </p:cNvSpPr>
          <p:nvPr>
            <p:ph type="title"/>
          </p:nvPr>
        </p:nvSpPr>
        <p:spPr>
          <a:xfrm>
            <a:off x="1415433" y="1828033"/>
            <a:ext cx="3744000" cy="1007600"/>
          </a:xfrm>
          <a:prstGeom prst="rect">
            <a:avLst/>
          </a:prstGeom>
        </p:spPr>
        <p:txBody>
          <a:bodyPr spcFirstLastPara="1" wrap="square" lIns="0" tIns="0" rIns="0" bIns="0" anchor="ctr" anchorCtr="0">
            <a:noAutofit/>
          </a:bodyPr>
          <a:lstStyle>
            <a:lvl1pPr lvl="0" algn="ctr" rtl="0">
              <a:spcBef>
                <a:spcPts val="0"/>
              </a:spcBef>
              <a:spcAft>
                <a:spcPts val="0"/>
              </a:spcAft>
              <a:buSzPts val="2400"/>
              <a:buNone/>
              <a:defRPr sz="80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361" name="Google Shape;361;p13"/>
          <p:cNvSpPr txBox="1">
            <a:spLocks noGrp="1"/>
          </p:cNvSpPr>
          <p:nvPr>
            <p:ph type="body" idx="1"/>
          </p:nvPr>
        </p:nvSpPr>
        <p:spPr>
          <a:xfrm>
            <a:off x="1415433" y="3491967"/>
            <a:ext cx="3744000" cy="1538000"/>
          </a:xfrm>
          <a:prstGeom prst="rect">
            <a:avLst/>
          </a:prstGeom>
        </p:spPr>
        <p:txBody>
          <a:bodyPr spcFirstLastPara="1" wrap="square" lIns="91425" tIns="91425" rIns="91425" bIns="91425" anchor="t" anchorCtr="0">
            <a:noAutofit/>
          </a:bodyPr>
          <a:lstStyle>
            <a:lvl1pPr marL="609585" lvl="0" indent="-406390" algn="ctr" rtl="0">
              <a:spcBef>
                <a:spcPts val="0"/>
              </a:spcBef>
              <a:spcAft>
                <a:spcPts val="0"/>
              </a:spcAft>
              <a:buSzPts val="1200"/>
              <a:buChar char="●"/>
              <a:defRPr sz="2133"/>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cxnSp>
        <p:nvCxnSpPr>
          <p:cNvPr id="362" name="Google Shape;362;p13"/>
          <p:cNvCxnSpPr/>
          <p:nvPr/>
        </p:nvCxnSpPr>
        <p:spPr>
          <a:xfrm>
            <a:off x="-83400" y="720000"/>
            <a:ext cx="12358800" cy="0"/>
          </a:xfrm>
          <a:prstGeom prst="straightConnector1">
            <a:avLst/>
          </a:prstGeom>
          <a:noFill/>
          <a:ln w="9525" cap="flat" cmpd="sng">
            <a:solidFill>
              <a:srgbClr val="6D9EEB"/>
            </a:solidFill>
            <a:prstDash val="solid"/>
            <a:round/>
            <a:headEnd type="none" w="med" len="med"/>
            <a:tailEnd type="none" w="med" len="med"/>
          </a:ln>
        </p:spPr>
      </p:cxnSp>
      <p:sp>
        <p:nvSpPr>
          <p:cNvPr id="363" name="Google Shape;363;p13"/>
          <p:cNvSpPr/>
          <p:nvPr/>
        </p:nvSpPr>
        <p:spPr>
          <a:xfrm>
            <a:off x="-19400" y="6681100"/>
            <a:ext cx="12213600" cy="2084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95551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64"/>
        <p:cNvGrpSpPr/>
        <p:nvPr/>
      </p:nvGrpSpPr>
      <p:grpSpPr>
        <a:xfrm>
          <a:off x="0" y="0"/>
          <a:ext cx="0" cy="0"/>
          <a:chOff x="0" y="0"/>
          <a:chExt cx="0" cy="0"/>
        </a:xfrm>
      </p:grpSpPr>
      <p:grpSp>
        <p:nvGrpSpPr>
          <p:cNvPr id="365" name="Google Shape;365;p14"/>
          <p:cNvGrpSpPr/>
          <p:nvPr/>
        </p:nvGrpSpPr>
        <p:grpSpPr>
          <a:xfrm>
            <a:off x="-2267" y="439"/>
            <a:ext cx="12196533" cy="6857124"/>
            <a:chOff x="238125" y="854700"/>
            <a:chExt cx="7142500" cy="4015650"/>
          </a:xfrm>
        </p:grpSpPr>
        <p:sp>
          <p:nvSpPr>
            <p:cNvPr id="366" name="Google Shape;366;p14"/>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14"/>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14"/>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14"/>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14"/>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14"/>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14"/>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14"/>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14"/>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14"/>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14"/>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14"/>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14"/>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14"/>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14"/>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14"/>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14"/>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14"/>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14"/>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14"/>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14"/>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14"/>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88" name="Google Shape;388;p14"/>
          <p:cNvSpPr txBox="1">
            <a:spLocks noGrp="1"/>
          </p:cNvSpPr>
          <p:nvPr>
            <p:ph type="subTitle" idx="1"/>
          </p:nvPr>
        </p:nvSpPr>
        <p:spPr>
          <a:xfrm>
            <a:off x="5311600" y="2344236"/>
            <a:ext cx="5920400" cy="1296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21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389" name="Google Shape;389;p14"/>
          <p:cNvSpPr txBox="1">
            <a:spLocks noGrp="1"/>
          </p:cNvSpPr>
          <p:nvPr>
            <p:ph type="ctrTitle"/>
          </p:nvPr>
        </p:nvSpPr>
        <p:spPr>
          <a:xfrm>
            <a:off x="7834400" y="3783336"/>
            <a:ext cx="3397600" cy="615600"/>
          </a:xfrm>
          <a:prstGeom prst="rect">
            <a:avLst/>
          </a:prstGeom>
        </p:spPr>
        <p:txBody>
          <a:bodyPr spcFirstLastPara="1" wrap="square" lIns="0" tIns="0" rIns="0" bIns="0" anchor="ctr" anchorCtr="0">
            <a:noAutofit/>
          </a:bodyPr>
          <a:lstStyle>
            <a:lvl1pPr lvl="0" algn="r" rtl="0">
              <a:spcBef>
                <a:spcPts val="0"/>
              </a:spcBef>
              <a:spcAft>
                <a:spcPts val="0"/>
              </a:spcAft>
              <a:buSzPts val="5200"/>
              <a:buNone/>
              <a:defRPr sz="21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grpSp>
        <p:nvGrpSpPr>
          <p:cNvPr id="390" name="Google Shape;390;p14"/>
          <p:cNvGrpSpPr/>
          <p:nvPr/>
        </p:nvGrpSpPr>
        <p:grpSpPr>
          <a:xfrm>
            <a:off x="10231679" y="-383351"/>
            <a:ext cx="1051683" cy="1148784"/>
            <a:chOff x="7673759" y="-287513"/>
            <a:chExt cx="788762" cy="861588"/>
          </a:xfrm>
        </p:grpSpPr>
        <p:grpSp>
          <p:nvGrpSpPr>
            <p:cNvPr id="391" name="Google Shape;391;p14"/>
            <p:cNvGrpSpPr/>
            <p:nvPr/>
          </p:nvGrpSpPr>
          <p:grpSpPr>
            <a:xfrm rot="350572">
              <a:off x="7712287" y="-253348"/>
              <a:ext cx="711705" cy="793257"/>
              <a:chOff x="6554696" y="509501"/>
              <a:chExt cx="711709" cy="793261"/>
            </a:xfrm>
          </p:grpSpPr>
          <p:sp>
            <p:nvSpPr>
              <p:cNvPr id="392" name="Google Shape;392;p14"/>
              <p:cNvSpPr/>
              <p:nvPr/>
            </p:nvSpPr>
            <p:spPr>
              <a:xfrm>
                <a:off x="6560695" y="516700"/>
                <a:ext cx="696978" cy="779230"/>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14"/>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94" name="Google Shape;394;p14"/>
            <p:cNvSpPr/>
            <p:nvPr/>
          </p:nvSpPr>
          <p:spPr>
            <a:xfrm rot="442426">
              <a:off x="8229710" y="-161880"/>
              <a:ext cx="102851" cy="551273"/>
            </a:xfrm>
            <a:prstGeom prst="roundRect">
              <a:avLst>
                <a:gd name="adj" fmla="val 50000"/>
              </a:avLst>
            </a:prstGeom>
            <a:solidFill>
              <a:schemeClr val="lt2">
                <a:alpha val="47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4981625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95"/>
        <p:cNvGrpSpPr/>
        <p:nvPr/>
      </p:nvGrpSpPr>
      <p:grpSpPr>
        <a:xfrm>
          <a:off x="0" y="0"/>
          <a:ext cx="0" cy="0"/>
          <a:chOff x="0" y="0"/>
          <a:chExt cx="0" cy="0"/>
        </a:xfrm>
      </p:grpSpPr>
      <p:grpSp>
        <p:nvGrpSpPr>
          <p:cNvPr id="396" name="Google Shape;396;p15"/>
          <p:cNvGrpSpPr/>
          <p:nvPr/>
        </p:nvGrpSpPr>
        <p:grpSpPr>
          <a:xfrm>
            <a:off x="-2267" y="439"/>
            <a:ext cx="12196533" cy="6857124"/>
            <a:chOff x="238125" y="854700"/>
            <a:chExt cx="7142500" cy="4015650"/>
          </a:xfrm>
        </p:grpSpPr>
        <p:sp>
          <p:nvSpPr>
            <p:cNvPr id="397" name="Google Shape;397;p15"/>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15"/>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15"/>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15"/>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15"/>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15"/>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15"/>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15"/>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15"/>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15"/>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15"/>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15"/>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15"/>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15"/>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15"/>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15"/>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15"/>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15"/>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15"/>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416" name="Google Shape;416;p15"/>
          <p:cNvCxnSpPr/>
          <p:nvPr/>
        </p:nvCxnSpPr>
        <p:spPr>
          <a:xfrm>
            <a:off x="-83400" y="720000"/>
            <a:ext cx="12358800" cy="0"/>
          </a:xfrm>
          <a:prstGeom prst="straightConnector1">
            <a:avLst/>
          </a:prstGeom>
          <a:noFill/>
          <a:ln w="9525" cap="flat" cmpd="sng">
            <a:solidFill>
              <a:srgbClr val="6D9EEB"/>
            </a:solidFill>
            <a:prstDash val="solid"/>
            <a:round/>
            <a:headEnd type="none" w="med" len="med"/>
            <a:tailEnd type="none" w="med" len="med"/>
          </a:ln>
        </p:spPr>
      </p:cxnSp>
      <p:sp>
        <p:nvSpPr>
          <p:cNvPr id="417" name="Google Shape;417;p15"/>
          <p:cNvSpPr/>
          <p:nvPr/>
        </p:nvSpPr>
        <p:spPr>
          <a:xfrm>
            <a:off x="-19400" y="6681100"/>
            <a:ext cx="12213600" cy="2084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8" name="Google Shape;418;p15"/>
          <p:cNvSpPr txBox="1">
            <a:spLocks noGrp="1"/>
          </p:cNvSpPr>
          <p:nvPr>
            <p:ph type="title"/>
          </p:nvPr>
        </p:nvSpPr>
        <p:spPr>
          <a:xfrm>
            <a:off x="960000" y="1979267"/>
            <a:ext cx="4692400" cy="2239600"/>
          </a:xfrm>
          <a:prstGeom prst="rect">
            <a:avLst/>
          </a:prstGeom>
        </p:spPr>
        <p:txBody>
          <a:bodyPr spcFirstLastPara="1" wrap="square" lIns="0" tIns="0" rIns="0" bIns="0" anchor="ctr" anchorCtr="0">
            <a:noAutofit/>
          </a:bodyPr>
          <a:lstStyle>
            <a:lvl1pPr lvl="0">
              <a:spcBef>
                <a:spcPts val="0"/>
              </a:spcBef>
              <a:spcAft>
                <a:spcPts val="0"/>
              </a:spcAft>
              <a:buSzPts val="4800"/>
              <a:buNone/>
              <a:defRPr sz="73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419" name="Google Shape;419;p15"/>
          <p:cNvSpPr txBox="1">
            <a:spLocks noGrp="1"/>
          </p:cNvSpPr>
          <p:nvPr>
            <p:ph type="subTitle" idx="1"/>
          </p:nvPr>
        </p:nvSpPr>
        <p:spPr>
          <a:xfrm rot="684086">
            <a:off x="7726910" y="2272962"/>
            <a:ext cx="2505033" cy="2384225"/>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1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Tree>
    <p:extLst>
      <p:ext uri="{BB962C8B-B14F-4D97-AF65-F5344CB8AC3E}">
        <p14:creationId xmlns:p14="http://schemas.microsoft.com/office/powerpoint/2010/main" val="34830731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Four Columns">
  <p:cSld name="Title + Four Columns">
    <p:spTree>
      <p:nvGrpSpPr>
        <p:cNvPr id="1" name="Shape 420"/>
        <p:cNvGrpSpPr/>
        <p:nvPr/>
      </p:nvGrpSpPr>
      <p:grpSpPr>
        <a:xfrm>
          <a:off x="0" y="0"/>
          <a:ext cx="0" cy="0"/>
          <a:chOff x="0" y="0"/>
          <a:chExt cx="0" cy="0"/>
        </a:xfrm>
      </p:grpSpPr>
      <p:grpSp>
        <p:nvGrpSpPr>
          <p:cNvPr id="421" name="Google Shape;421;p16"/>
          <p:cNvGrpSpPr/>
          <p:nvPr/>
        </p:nvGrpSpPr>
        <p:grpSpPr>
          <a:xfrm>
            <a:off x="-232700" y="-29865"/>
            <a:ext cx="12649552" cy="6924065"/>
            <a:chOff x="-174525" y="-22399"/>
            <a:chExt cx="9487164" cy="5193049"/>
          </a:xfrm>
        </p:grpSpPr>
        <p:sp>
          <p:nvSpPr>
            <p:cNvPr id="422" name="Google Shape;422;p16"/>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423" name="Google Shape;423;p16"/>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nvGrpSpPr>
            <p:cNvPr id="424" name="Google Shape;424;p16"/>
            <p:cNvGrpSpPr/>
            <p:nvPr/>
          </p:nvGrpSpPr>
          <p:grpSpPr>
            <a:xfrm>
              <a:off x="263005" y="845117"/>
              <a:ext cx="3790149" cy="3960313"/>
              <a:chOff x="263005" y="845117"/>
              <a:chExt cx="3790149" cy="3960313"/>
            </a:xfrm>
          </p:grpSpPr>
          <p:sp>
            <p:nvSpPr>
              <p:cNvPr id="425" name="Google Shape;425;p16"/>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16"/>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16"/>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16"/>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16"/>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16"/>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16"/>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6"/>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6"/>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6"/>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6"/>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6"/>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6"/>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16"/>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6"/>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0" name="Google Shape;440;p16"/>
            <p:cNvGrpSpPr/>
            <p:nvPr/>
          </p:nvGrpSpPr>
          <p:grpSpPr>
            <a:xfrm>
              <a:off x="5055305" y="845117"/>
              <a:ext cx="3790149" cy="3960313"/>
              <a:chOff x="263005" y="845117"/>
              <a:chExt cx="3790149" cy="3960313"/>
            </a:xfrm>
          </p:grpSpPr>
          <p:sp>
            <p:nvSpPr>
              <p:cNvPr id="441" name="Google Shape;441;p16"/>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6"/>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6"/>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6"/>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6"/>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6"/>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16"/>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16"/>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6"/>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6"/>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16"/>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16"/>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16"/>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16"/>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16"/>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456" name="Google Shape;456;p16"/>
            <p:cNvCxnSpPr/>
            <p:nvPr/>
          </p:nvCxnSpPr>
          <p:spPr>
            <a:xfrm>
              <a:off x="4625700" y="540000"/>
              <a:ext cx="4679100" cy="0"/>
            </a:xfrm>
            <a:prstGeom prst="straightConnector1">
              <a:avLst/>
            </a:prstGeom>
            <a:noFill/>
            <a:ln w="9525" cap="flat" cmpd="sng">
              <a:solidFill>
                <a:srgbClr val="6D9EEB"/>
              </a:solidFill>
              <a:prstDash val="solid"/>
              <a:round/>
              <a:headEnd type="none" w="med" len="med"/>
              <a:tailEnd type="none" w="med" len="med"/>
            </a:ln>
          </p:spPr>
        </p:cxnSp>
        <p:cxnSp>
          <p:nvCxnSpPr>
            <p:cNvPr id="457" name="Google Shape;457;p16"/>
            <p:cNvCxnSpPr/>
            <p:nvPr/>
          </p:nvCxnSpPr>
          <p:spPr>
            <a:xfrm>
              <a:off x="40493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458" name="Google Shape;458;p16"/>
            <p:cNvCxnSpPr/>
            <p:nvPr/>
          </p:nvCxnSpPr>
          <p:spPr>
            <a:xfrm>
              <a:off x="41129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459" name="Google Shape;459;p16"/>
            <p:cNvCxnSpPr/>
            <p:nvPr/>
          </p:nvCxnSpPr>
          <p:spPr>
            <a:xfrm>
              <a:off x="49917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460" name="Google Shape;460;p16"/>
            <p:cNvCxnSpPr/>
            <p:nvPr/>
          </p:nvCxnSpPr>
          <p:spPr>
            <a:xfrm>
              <a:off x="50553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461" name="Google Shape;461;p16"/>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sp>
        <p:nvSpPr>
          <p:cNvPr id="462" name="Google Shape;462;p16"/>
          <p:cNvSpPr txBox="1">
            <a:spLocks noGrp="1"/>
          </p:cNvSpPr>
          <p:nvPr>
            <p:ph type="subTitle" idx="1"/>
          </p:nvPr>
        </p:nvSpPr>
        <p:spPr>
          <a:xfrm>
            <a:off x="1209200" y="4756967"/>
            <a:ext cx="3341600" cy="4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667" b="1">
                <a:solidFill>
                  <a:schemeClr val="dk1"/>
                </a:solidFill>
                <a:latin typeface="Itim"/>
                <a:ea typeface="Itim"/>
                <a:cs typeface="Itim"/>
                <a:sym typeface="Itim"/>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463" name="Google Shape;463;p16"/>
          <p:cNvSpPr txBox="1">
            <a:spLocks noGrp="1"/>
          </p:cNvSpPr>
          <p:nvPr>
            <p:ph type="subTitle" idx="2"/>
          </p:nvPr>
        </p:nvSpPr>
        <p:spPr>
          <a:xfrm>
            <a:off x="7605200" y="4756967"/>
            <a:ext cx="3341600" cy="4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667" b="1">
                <a:solidFill>
                  <a:schemeClr val="dk1"/>
                </a:solidFill>
                <a:latin typeface="Itim"/>
                <a:ea typeface="Itim"/>
                <a:cs typeface="Itim"/>
                <a:sym typeface="Itim"/>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464" name="Google Shape;464;p16"/>
          <p:cNvSpPr txBox="1">
            <a:spLocks noGrp="1"/>
          </p:cNvSpPr>
          <p:nvPr>
            <p:ph type="subTitle" idx="3"/>
          </p:nvPr>
        </p:nvSpPr>
        <p:spPr>
          <a:xfrm>
            <a:off x="1209200" y="2704367"/>
            <a:ext cx="3341600" cy="54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667" b="1">
                <a:solidFill>
                  <a:schemeClr val="dk1"/>
                </a:solidFill>
                <a:latin typeface="Itim"/>
                <a:ea typeface="Itim"/>
                <a:cs typeface="Itim"/>
                <a:sym typeface="Itim"/>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465" name="Google Shape;465;p16"/>
          <p:cNvSpPr txBox="1">
            <a:spLocks noGrp="1"/>
          </p:cNvSpPr>
          <p:nvPr>
            <p:ph type="subTitle" idx="4"/>
          </p:nvPr>
        </p:nvSpPr>
        <p:spPr>
          <a:xfrm>
            <a:off x="7236633" y="2413933"/>
            <a:ext cx="3341600" cy="54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667" b="1">
                <a:solidFill>
                  <a:schemeClr val="dk1"/>
                </a:solidFill>
                <a:latin typeface="Itim"/>
                <a:ea typeface="Itim"/>
                <a:cs typeface="Itim"/>
                <a:sym typeface="Itim"/>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466" name="Google Shape;466;p16"/>
          <p:cNvSpPr txBox="1">
            <a:spLocks noGrp="1"/>
          </p:cNvSpPr>
          <p:nvPr>
            <p:ph type="subTitle" idx="5"/>
          </p:nvPr>
        </p:nvSpPr>
        <p:spPr>
          <a:xfrm>
            <a:off x="1209200" y="3360433"/>
            <a:ext cx="3341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467" name="Google Shape;467;p16"/>
          <p:cNvSpPr txBox="1">
            <a:spLocks noGrp="1"/>
          </p:cNvSpPr>
          <p:nvPr>
            <p:ph type="subTitle" idx="6"/>
          </p:nvPr>
        </p:nvSpPr>
        <p:spPr>
          <a:xfrm>
            <a:off x="7605200" y="3360433"/>
            <a:ext cx="3341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468" name="Google Shape;468;p16"/>
          <p:cNvSpPr txBox="1">
            <a:spLocks noGrp="1"/>
          </p:cNvSpPr>
          <p:nvPr>
            <p:ph type="subTitle" idx="7"/>
          </p:nvPr>
        </p:nvSpPr>
        <p:spPr>
          <a:xfrm>
            <a:off x="1209200" y="5374400"/>
            <a:ext cx="3341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469" name="Google Shape;469;p16"/>
          <p:cNvSpPr txBox="1">
            <a:spLocks noGrp="1"/>
          </p:cNvSpPr>
          <p:nvPr>
            <p:ph type="subTitle" idx="8"/>
          </p:nvPr>
        </p:nvSpPr>
        <p:spPr>
          <a:xfrm>
            <a:off x="7605200" y="5374400"/>
            <a:ext cx="33416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470" name="Google Shape;470;p16"/>
          <p:cNvSpPr txBox="1">
            <a:spLocks noGrp="1"/>
          </p:cNvSpPr>
          <p:nvPr>
            <p:ph type="title"/>
          </p:nvPr>
        </p:nvSpPr>
        <p:spPr>
          <a:xfrm>
            <a:off x="960000" y="720000"/>
            <a:ext cx="4440000" cy="1329200"/>
          </a:xfrm>
          <a:prstGeom prst="rect">
            <a:avLst/>
          </a:prstGeom>
        </p:spPr>
        <p:txBody>
          <a:bodyPr spcFirstLastPara="1" wrap="square" lIns="0" tIns="0" rIns="0" bIns="0"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1067494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71"/>
        <p:cNvGrpSpPr/>
        <p:nvPr/>
      </p:nvGrpSpPr>
      <p:grpSpPr>
        <a:xfrm>
          <a:off x="0" y="0"/>
          <a:ext cx="0" cy="0"/>
          <a:chOff x="0" y="0"/>
          <a:chExt cx="0" cy="0"/>
        </a:xfrm>
      </p:grpSpPr>
      <p:grpSp>
        <p:nvGrpSpPr>
          <p:cNvPr id="472" name="Google Shape;472;p17"/>
          <p:cNvGrpSpPr/>
          <p:nvPr/>
        </p:nvGrpSpPr>
        <p:grpSpPr>
          <a:xfrm>
            <a:off x="-2267" y="439"/>
            <a:ext cx="12196533" cy="6857124"/>
            <a:chOff x="238125" y="854700"/>
            <a:chExt cx="7142500" cy="4015650"/>
          </a:xfrm>
        </p:grpSpPr>
        <p:sp>
          <p:nvSpPr>
            <p:cNvPr id="473" name="Google Shape;473;p17"/>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17"/>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7"/>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7"/>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17"/>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17"/>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17"/>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17"/>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7"/>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17"/>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17"/>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17"/>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17"/>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17"/>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17"/>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7"/>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7"/>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17"/>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17"/>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7"/>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17"/>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17"/>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95" name="Google Shape;495;p17"/>
          <p:cNvSpPr txBox="1">
            <a:spLocks noGrp="1"/>
          </p:cNvSpPr>
          <p:nvPr>
            <p:ph type="subTitle" idx="1"/>
          </p:nvPr>
        </p:nvSpPr>
        <p:spPr>
          <a:xfrm>
            <a:off x="4156200" y="4864317"/>
            <a:ext cx="3879600" cy="120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667"/>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496" name="Google Shape;496;p17"/>
          <p:cNvSpPr txBox="1">
            <a:spLocks noGrp="1"/>
          </p:cNvSpPr>
          <p:nvPr>
            <p:ph type="title"/>
          </p:nvPr>
        </p:nvSpPr>
        <p:spPr>
          <a:xfrm>
            <a:off x="2558200" y="2151784"/>
            <a:ext cx="7075600" cy="1976400"/>
          </a:xfrm>
          <a:prstGeom prst="rect">
            <a:avLst/>
          </a:prstGeom>
        </p:spPr>
        <p:txBody>
          <a:bodyPr spcFirstLastPara="1" wrap="square" lIns="0" tIns="0" rIns="0" bIns="0" anchor="ctr" anchorCtr="0">
            <a:noAutofit/>
          </a:bodyPr>
          <a:lstStyle>
            <a:lvl1pPr lvl="0" algn="ctr" rtl="0">
              <a:lnSpc>
                <a:spcPct val="90000"/>
              </a:lnSpc>
              <a:spcBef>
                <a:spcPts val="0"/>
              </a:spcBef>
              <a:spcAft>
                <a:spcPts val="0"/>
              </a:spcAft>
              <a:buSzPts val="4200"/>
              <a:buNone/>
              <a:defRPr sz="8000"/>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497" name="Google Shape;497;p17"/>
          <p:cNvSpPr txBox="1">
            <a:spLocks noGrp="1"/>
          </p:cNvSpPr>
          <p:nvPr>
            <p:ph type="title" idx="2" hasCustomPrompt="1"/>
          </p:nvPr>
        </p:nvSpPr>
        <p:spPr>
          <a:xfrm>
            <a:off x="5125000" y="788084"/>
            <a:ext cx="1942000" cy="900800"/>
          </a:xfrm>
          <a:prstGeom prst="rect">
            <a:avLst/>
          </a:prstGeom>
        </p:spPr>
        <p:txBody>
          <a:bodyPr spcFirstLastPara="1" wrap="square" lIns="0" tIns="0" rIns="0" bIns="0"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grpSp>
        <p:nvGrpSpPr>
          <p:cNvPr id="498" name="Google Shape;498;p17"/>
          <p:cNvGrpSpPr/>
          <p:nvPr/>
        </p:nvGrpSpPr>
        <p:grpSpPr>
          <a:xfrm rot="-697126" flipH="1">
            <a:off x="759050" y="-468403"/>
            <a:ext cx="1740524" cy="1795281"/>
            <a:chOff x="1492000" y="427450"/>
            <a:chExt cx="1188000" cy="1225375"/>
          </a:xfrm>
        </p:grpSpPr>
        <p:sp>
          <p:nvSpPr>
            <p:cNvPr id="499" name="Google Shape;499;p17"/>
            <p:cNvSpPr/>
            <p:nvPr/>
          </p:nvSpPr>
          <p:spPr>
            <a:xfrm>
              <a:off x="1492000" y="427450"/>
              <a:ext cx="1188000" cy="1225375"/>
            </a:xfrm>
            <a:custGeom>
              <a:avLst/>
              <a:gdLst/>
              <a:ahLst/>
              <a:cxnLst/>
              <a:rect l="l" t="t" r="r" b="b"/>
              <a:pathLst>
                <a:path w="47520" h="49015" extrusionOk="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7"/>
            <p:cNvSpPr/>
            <p:nvPr/>
          </p:nvSpPr>
          <p:spPr>
            <a:xfrm>
              <a:off x="1505775" y="444875"/>
              <a:ext cx="1157925" cy="1185100"/>
            </a:xfrm>
            <a:custGeom>
              <a:avLst/>
              <a:gdLst/>
              <a:ahLst/>
              <a:cxnLst/>
              <a:rect l="l" t="t" r="r" b="b"/>
              <a:pathLst>
                <a:path w="46317" h="47404" extrusionOk="0">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7"/>
            <p:cNvSpPr/>
            <p:nvPr/>
          </p:nvSpPr>
          <p:spPr>
            <a:xfrm>
              <a:off x="1631725" y="1023800"/>
              <a:ext cx="932975" cy="17650"/>
            </a:xfrm>
            <a:custGeom>
              <a:avLst/>
              <a:gdLst/>
              <a:ahLst/>
              <a:cxnLst/>
              <a:rect l="l" t="t" r="r" b="b"/>
              <a:pathLst>
                <a:path w="37319" h="706" extrusionOk="0">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7"/>
            <p:cNvSpPr/>
            <p:nvPr/>
          </p:nvSpPr>
          <p:spPr>
            <a:xfrm>
              <a:off x="1633600" y="849000"/>
              <a:ext cx="924200" cy="26400"/>
            </a:xfrm>
            <a:custGeom>
              <a:avLst/>
              <a:gdLst/>
              <a:ahLst/>
              <a:cxnLst/>
              <a:rect l="l" t="t" r="r" b="b"/>
              <a:pathLst>
                <a:path w="36968" h="1056" extrusionOk="0">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7"/>
            <p:cNvSpPr/>
            <p:nvPr/>
          </p:nvSpPr>
          <p:spPr>
            <a:xfrm>
              <a:off x="1624825" y="765850"/>
              <a:ext cx="931725" cy="15325"/>
            </a:xfrm>
            <a:custGeom>
              <a:avLst/>
              <a:gdLst/>
              <a:ahLst/>
              <a:cxnLst/>
              <a:rect l="l" t="t" r="r" b="b"/>
              <a:pathLst>
                <a:path w="37269" h="613" extrusionOk="0">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7"/>
            <p:cNvSpPr/>
            <p:nvPr/>
          </p:nvSpPr>
          <p:spPr>
            <a:xfrm>
              <a:off x="1617300" y="1111525"/>
              <a:ext cx="938000" cy="28850"/>
            </a:xfrm>
            <a:custGeom>
              <a:avLst/>
              <a:gdLst/>
              <a:ahLst/>
              <a:cxnLst/>
              <a:rect l="l" t="t" r="r" b="b"/>
              <a:pathLst>
                <a:path w="37520" h="1154" extrusionOk="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7"/>
            <p:cNvSpPr/>
            <p:nvPr/>
          </p:nvSpPr>
          <p:spPr>
            <a:xfrm>
              <a:off x="1624825" y="1206075"/>
              <a:ext cx="921075" cy="16000"/>
            </a:xfrm>
            <a:custGeom>
              <a:avLst/>
              <a:gdLst/>
              <a:ahLst/>
              <a:cxnLst/>
              <a:rect l="l" t="t" r="r" b="b"/>
              <a:pathLst>
                <a:path w="36843" h="640" extrusionOk="0">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17"/>
            <p:cNvSpPr/>
            <p:nvPr/>
          </p:nvSpPr>
          <p:spPr>
            <a:xfrm>
              <a:off x="1625450" y="1448675"/>
              <a:ext cx="923575" cy="33500"/>
            </a:xfrm>
            <a:custGeom>
              <a:avLst/>
              <a:gdLst/>
              <a:ahLst/>
              <a:cxnLst/>
              <a:rect l="l" t="t" r="r" b="b"/>
              <a:pathLst>
                <a:path w="36943" h="1340" extrusionOk="0">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17"/>
            <p:cNvSpPr/>
            <p:nvPr/>
          </p:nvSpPr>
          <p:spPr>
            <a:xfrm>
              <a:off x="1624200" y="934225"/>
              <a:ext cx="919200" cy="21800"/>
            </a:xfrm>
            <a:custGeom>
              <a:avLst/>
              <a:gdLst/>
              <a:ahLst/>
              <a:cxnLst/>
              <a:rect l="l" t="t" r="r" b="b"/>
              <a:pathLst>
                <a:path w="36768" h="872" extrusionOk="0">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17"/>
            <p:cNvSpPr/>
            <p:nvPr/>
          </p:nvSpPr>
          <p:spPr>
            <a:xfrm>
              <a:off x="1629200" y="1281975"/>
              <a:ext cx="912325" cy="25100"/>
            </a:xfrm>
            <a:custGeom>
              <a:avLst/>
              <a:gdLst/>
              <a:ahLst/>
              <a:cxnLst/>
              <a:rect l="l" t="t" r="r" b="b"/>
              <a:pathLst>
                <a:path w="36493" h="1004" extrusionOk="0">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17"/>
            <p:cNvSpPr/>
            <p:nvPr/>
          </p:nvSpPr>
          <p:spPr>
            <a:xfrm>
              <a:off x="1621075" y="1360300"/>
              <a:ext cx="919825" cy="23325"/>
            </a:xfrm>
            <a:custGeom>
              <a:avLst/>
              <a:gdLst/>
              <a:ahLst/>
              <a:cxnLst/>
              <a:rect l="l" t="t" r="r" b="b"/>
              <a:pathLst>
                <a:path w="36793" h="933" extrusionOk="0">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4058161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510"/>
        <p:cNvGrpSpPr/>
        <p:nvPr/>
      </p:nvGrpSpPr>
      <p:grpSpPr>
        <a:xfrm>
          <a:off x="0" y="0"/>
          <a:ext cx="0" cy="0"/>
          <a:chOff x="0" y="0"/>
          <a:chExt cx="0" cy="0"/>
        </a:xfrm>
      </p:grpSpPr>
      <p:grpSp>
        <p:nvGrpSpPr>
          <p:cNvPr id="511" name="Google Shape;511;p18"/>
          <p:cNvGrpSpPr/>
          <p:nvPr/>
        </p:nvGrpSpPr>
        <p:grpSpPr>
          <a:xfrm>
            <a:off x="-2267" y="439"/>
            <a:ext cx="12196533" cy="6857124"/>
            <a:chOff x="238125" y="854700"/>
            <a:chExt cx="7142500" cy="4015650"/>
          </a:xfrm>
        </p:grpSpPr>
        <p:sp>
          <p:nvSpPr>
            <p:cNvPr id="512" name="Google Shape;512;p18"/>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18"/>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18"/>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18"/>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8"/>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18"/>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18"/>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18"/>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18"/>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18"/>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18"/>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18"/>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18"/>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18"/>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18"/>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18"/>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18"/>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18"/>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18"/>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31" name="Google Shape;531;p18"/>
          <p:cNvSpPr txBox="1">
            <a:spLocks noGrp="1"/>
          </p:cNvSpPr>
          <p:nvPr>
            <p:ph type="subTitle" idx="1"/>
          </p:nvPr>
        </p:nvSpPr>
        <p:spPr>
          <a:xfrm>
            <a:off x="1186800" y="2346992"/>
            <a:ext cx="10045200" cy="3702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Char char="●"/>
              <a:defRPr sz="2133"/>
            </a:lvl1pPr>
            <a:lvl2pPr lvl="1" algn="ctr" rtl="0">
              <a:lnSpc>
                <a:spcPct val="100000"/>
              </a:lnSpc>
              <a:spcBef>
                <a:spcPts val="0"/>
              </a:spcBef>
              <a:spcAft>
                <a:spcPts val="0"/>
              </a:spcAft>
              <a:buSzPts val="2800"/>
              <a:buChar char="○"/>
              <a:defRPr sz="3733"/>
            </a:lvl2pPr>
            <a:lvl3pPr lvl="2" algn="ctr" rtl="0">
              <a:lnSpc>
                <a:spcPct val="100000"/>
              </a:lnSpc>
              <a:spcBef>
                <a:spcPts val="0"/>
              </a:spcBef>
              <a:spcAft>
                <a:spcPts val="0"/>
              </a:spcAft>
              <a:buSzPts val="2800"/>
              <a:buChar char="■"/>
              <a:defRPr sz="3733"/>
            </a:lvl3pPr>
            <a:lvl4pPr lvl="3" algn="ctr" rtl="0">
              <a:lnSpc>
                <a:spcPct val="100000"/>
              </a:lnSpc>
              <a:spcBef>
                <a:spcPts val="0"/>
              </a:spcBef>
              <a:spcAft>
                <a:spcPts val="0"/>
              </a:spcAft>
              <a:buSzPts val="2800"/>
              <a:buChar char="●"/>
              <a:defRPr sz="3733"/>
            </a:lvl4pPr>
            <a:lvl5pPr lvl="4" algn="ctr" rtl="0">
              <a:lnSpc>
                <a:spcPct val="100000"/>
              </a:lnSpc>
              <a:spcBef>
                <a:spcPts val="0"/>
              </a:spcBef>
              <a:spcAft>
                <a:spcPts val="0"/>
              </a:spcAft>
              <a:buSzPts val="2800"/>
              <a:buChar char="○"/>
              <a:defRPr sz="3733"/>
            </a:lvl5pPr>
            <a:lvl6pPr lvl="5" algn="ctr" rtl="0">
              <a:lnSpc>
                <a:spcPct val="100000"/>
              </a:lnSpc>
              <a:spcBef>
                <a:spcPts val="0"/>
              </a:spcBef>
              <a:spcAft>
                <a:spcPts val="0"/>
              </a:spcAft>
              <a:buSzPts val="2800"/>
              <a:buChar char="■"/>
              <a:defRPr sz="3733"/>
            </a:lvl6pPr>
            <a:lvl7pPr lvl="6" algn="ctr" rtl="0">
              <a:lnSpc>
                <a:spcPct val="100000"/>
              </a:lnSpc>
              <a:spcBef>
                <a:spcPts val="0"/>
              </a:spcBef>
              <a:spcAft>
                <a:spcPts val="0"/>
              </a:spcAft>
              <a:buSzPts val="2800"/>
              <a:buChar char="●"/>
              <a:defRPr sz="3733"/>
            </a:lvl7pPr>
            <a:lvl8pPr lvl="7" algn="ctr" rtl="0">
              <a:lnSpc>
                <a:spcPct val="100000"/>
              </a:lnSpc>
              <a:spcBef>
                <a:spcPts val="0"/>
              </a:spcBef>
              <a:spcAft>
                <a:spcPts val="0"/>
              </a:spcAft>
              <a:buSzPts val="2800"/>
              <a:buChar char="○"/>
              <a:defRPr sz="3733"/>
            </a:lvl8pPr>
            <a:lvl9pPr lvl="8" algn="ctr" rtl="0">
              <a:lnSpc>
                <a:spcPct val="100000"/>
              </a:lnSpc>
              <a:spcBef>
                <a:spcPts val="0"/>
              </a:spcBef>
              <a:spcAft>
                <a:spcPts val="0"/>
              </a:spcAft>
              <a:buSzPts val="2800"/>
              <a:buChar char="■"/>
              <a:defRPr sz="3733"/>
            </a:lvl9pPr>
          </a:lstStyle>
          <a:p>
            <a:endParaRPr/>
          </a:p>
        </p:txBody>
      </p:sp>
      <p:sp>
        <p:nvSpPr>
          <p:cNvPr id="532" name="Google Shape;532;p18"/>
          <p:cNvSpPr txBox="1">
            <a:spLocks noGrp="1"/>
          </p:cNvSpPr>
          <p:nvPr>
            <p:ph type="title"/>
          </p:nvPr>
        </p:nvSpPr>
        <p:spPr>
          <a:xfrm>
            <a:off x="6096000" y="720000"/>
            <a:ext cx="5136000" cy="1382800"/>
          </a:xfrm>
          <a:prstGeom prst="rect">
            <a:avLst/>
          </a:prstGeom>
        </p:spPr>
        <p:txBody>
          <a:bodyPr spcFirstLastPara="1" wrap="square" lIns="0" tIns="0" rIns="0" bIns="0" anchor="t"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4585831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33"/>
        <p:cNvGrpSpPr/>
        <p:nvPr/>
      </p:nvGrpSpPr>
      <p:grpSpPr>
        <a:xfrm>
          <a:off x="0" y="0"/>
          <a:ext cx="0" cy="0"/>
          <a:chOff x="0" y="0"/>
          <a:chExt cx="0" cy="0"/>
        </a:xfrm>
      </p:grpSpPr>
      <p:grpSp>
        <p:nvGrpSpPr>
          <p:cNvPr id="534" name="Google Shape;534;p19"/>
          <p:cNvGrpSpPr/>
          <p:nvPr/>
        </p:nvGrpSpPr>
        <p:grpSpPr>
          <a:xfrm>
            <a:off x="-2267" y="439"/>
            <a:ext cx="12196533" cy="6857124"/>
            <a:chOff x="238125" y="854700"/>
            <a:chExt cx="7142500" cy="4015650"/>
          </a:xfrm>
        </p:grpSpPr>
        <p:sp>
          <p:nvSpPr>
            <p:cNvPr id="535" name="Google Shape;535;p19"/>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19"/>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19"/>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19"/>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19"/>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19"/>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19"/>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2" name="Google Shape;542;p19"/>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19"/>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19"/>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19"/>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19"/>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19"/>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19"/>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19"/>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19"/>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19"/>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19"/>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19"/>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19"/>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19"/>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6" name="Google Shape;556;p19"/>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57" name="Google Shape;557;p19"/>
          <p:cNvSpPr txBox="1">
            <a:spLocks noGrp="1"/>
          </p:cNvSpPr>
          <p:nvPr>
            <p:ph type="title"/>
          </p:nvPr>
        </p:nvSpPr>
        <p:spPr>
          <a:xfrm>
            <a:off x="960000" y="720000"/>
            <a:ext cx="6432800" cy="1324800"/>
          </a:xfrm>
          <a:prstGeom prst="rect">
            <a:avLst/>
          </a:prstGeom>
        </p:spPr>
        <p:txBody>
          <a:bodyPr spcFirstLastPara="1" wrap="square" lIns="0" tIns="0" rIns="0" bIns="0"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654556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9CE3A-43CC-4B4F-81D5-2131E6A46C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9A133E79-53A1-4C39-9AB9-A35368435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C5641A-F097-4E30-9698-75585A76646D}"/>
              </a:ext>
            </a:extLst>
          </p:cNvPr>
          <p:cNvSpPr>
            <a:spLocks noGrp="1"/>
          </p:cNvSpPr>
          <p:nvPr>
            <p:ph type="dt" sz="half" idx="10"/>
          </p:nvPr>
        </p:nvSpPr>
        <p:spPr/>
        <p:txBody>
          <a:bodyPr/>
          <a:lstStyle/>
          <a:p>
            <a:fld id="{AF6D4039-2E2A-4264-8281-4C9E8D03E734}" type="datetimeFigureOut">
              <a:rPr lang="en-SG" smtClean="0"/>
              <a:t>23/9/2020</a:t>
            </a:fld>
            <a:endParaRPr lang="en-SG"/>
          </a:p>
        </p:txBody>
      </p:sp>
      <p:sp>
        <p:nvSpPr>
          <p:cNvPr id="5" name="Footer Placeholder 4">
            <a:extLst>
              <a:ext uri="{FF2B5EF4-FFF2-40B4-BE49-F238E27FC236}">
                <a16:creationId xmlns:a16="http://schemas.microsoft.com/office/drawing/2014/main" id="{CFD7EACE-E868-4EEB-835E-D56FD250C258}"/>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457D49A-B1B6-4364-8BD0-12D559F3F31B}"/>
              </a:ext>
            </a:extLst>
          </p:cNvPr>
          <p:cNvSpPr>
            <a:spLocks noGrp="1"/>
          </p:cNvSpPr>
          <p:nvPr>
            <p:ph type="sldNum" sz="quarter" idx="12"/>
          </p:nvPr>
        </p:nvSpPr>
        <p:spPr/>
        <p:txBody>
          <a:bodyPr/>
          <a:lstStyle/>
          <a:p>
            <a:fld id="{44917D2A-721F-46AD-8218-53E10F8A2CCF}" type="slidenum">
              <a:rPr lang="en-SG" smtClean="0"/>
              <a:t>‹#›</a:t>
            </a:fld>
            <a:endParaRPr lang="en-SG"/>
          </a:p>
        </p:txBody>
      </p:sp>
    </p:spTree>
    <p:extLst>
      <p:ext uri="{BB962C8B-B14F-4D97-AF65-F5344CB8AC3E}">
        <p14:creationId xmlns:p14="http://schemas.microsoft.com/office/powerpoint/2010/main" val="24531284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design">
  <p:cSld name="Title design">
    <p:spTree>
      <p:nvGrpSpPr>
        <p:cNvPr id="1" name="Shape 558"/>
        <p:cNvGrpSpPr/>
        <p:nvPr/>
      </p:nvGrpSpPr>
      <p:grpSpPr>
        <a:xfrm>
          <a:off x="0" y="0"/>
          <a:ext cx="0" cy="0"/>
          <a:chOff x="0" y="0"/>
          <a:chExt cx="0" cy="0"/>
        </a:xfrm>
      </p:grpSpPr>
      <p:sp>
        <p:nvSpPr>
          <p:cNvPr id="559" name="Google Shape;559;p20"/>
          <p:cNvSpPr txBox="1">
            <a:spLocks noGrp="1"/>
          </p:cNvSpPr>
          <p:nvPr>
            <p:ph type="title"/>
          </p:nvPr>
        </p:nvSpPr>
        <p:spPr>
          <a:xfrm>
            <a:off x="6096000" y="720000"/>
            <a:ext cx="5136000" cy="651600"/>
          </a:xfrm>
          <a:prstGeom prst="rect">
            <a:avLst/>
          </a:prstGeom>
        </p:spPr>
        <p:txBody>
          <a:bodyPr spcFirstLastPara="1" wrap="square" lIns="0" tIns="0" rIns="0" bIns="0" anchor="t" anchorCtr="0">
            <a:noAutofit/>
          </a:bodyPr>
          <a:lstStyle>
            <a:lvl1pPr lvl="0" algn="r" rtl="0">
              <a:spcBef>
                <a:spcPts val="0"/>
              </a:spcBef>
              <a:spcAft>
                <a:spcPts val="0"/>
              </a:spcAft>
              <a:buSzPts val="4800"/>
              <a:buNone/>
              <a:defRPr/>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grpSp>
        <p:nvGrpSpPr>
          <p:cNvPr id="560" name="Google Shape;560;p20"/>
          <p:cNvGrpSpPr/>
          <p:nvPr/>
        </p:nvGrpSpPr>
        <p:grpSpPr>
          <a:xfrm>
            <a:off x="-2267" y="439"/>
            <a:ext cx="12196533" cy="6857124"/>
            <a:chOff x="238125" y="854700"/>
            <a:chExt cx="7142500" cy="4015650"/>
          </a:xfrm>
        </p:grpSpPr>
        <p:sp>
          <p:nvSpPr>
            <p:cNvPr id="561" name="Google Shape;561;p20"/>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20"/>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20"/>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20"/>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20"/>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20"/>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20"/>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20"/>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20"/>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20"/>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20"/>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20"/>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20"/>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20"/>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20"/>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20"/>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20"/>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20"/>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20"/>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20"/>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20"/>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20"/>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chemeClr val="dk1"/>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6099208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83"/>
        <p:cNvGrpSpPr/>
        <p:nvPr/>
      </p:nvGrpSpPr>
      <p:grpSpPr>
        <a:xfrm>
          <a:off x="0" y="0"/>
          <a:ext cx="0" cy="0"/>
          <a:chOff x="0" y="0"/>
          <a:chExt cx="0" cy="0"/>
        </a:xfrm>
      </p:grpSpPr>
      <p:grpSp>
        <p:nvGrpSpPr>
          <p:cNvPr id="584" name="Google Shape;584;p21"/>
          <p:cNvGrpSpPr/>
          <p:nvPr/>
        </p:nvGrpSpPr>
        <p:grpSpPr>
          <a:xfrm>
            <a:off x="-2267" y="439"/>
            <a:ext cx="12196533" cy="6857124"/>
            <a:chOff x="238125" y="854700"/>
            <a:chExt cx="7142500" cy="4015650"/>
          </a:xfrm>
        </p:grpSpPr>
        <p:sp>
          <p:nvSpPr>
            <p:cNvPr id="585" name="Google Shape;585;p21"/>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21"/>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21"/>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21"/>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9" name="Google Shape;589;p21"/>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0" name="Google Shape;590;p21"/>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21"/>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21"/>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3" name="Google Shape;593;p21"/>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4" name="Google Shape;594;p21"/>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5" name="Google Shape;595;p21"/>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6" name="Google Shape;596;p21"/>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21"/>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21"/>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21"/>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0" name="Google Shape;600;p21"/>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1" name="Google Shape;601;p21"/>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21"/>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21"/>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604" name="Google Shape;604;p21"/>
          <p:cNvCxnSpPr/>
          <p:nvPr/>
        </p:nvCxnSpPr>
        <p:spPr>
          <a:xfrm>
            <a:off x="-83400" y="720000"/>
            <a:ext cx="12358800" cy="0"/>
          </a:xfrm>
          <a:prstGeom prst="straightConnector1">
            <a:avLst/>
          </a:prstGeom>
          <a:noFill/>
          <a:ln w="9525" cap="flat" cmpd="sng">
            <a:solidFill>
              <a:srgbClr val="6D9EEB"/>
            </a:solidFill>
            <a:prstDash val="solid"/>
            <a:round/>
            <a:headEnd type="none" w="med" len="med"/>
            <a:tailEnd type="none" w="med" len="med"/>
          </a:ln>
        </p:spPr>
      </p:cxnSp>
      <p:sp>
        <p:nvSpPr>
          <p:cNvPr id="605" name="Google Shape;605;p21"/>
          <p:cNvSpPr/>
          <p:nvPr/>
        </p:nvSpPr>
        <p:spPr>
          <a:xfrm>
            <a:off x="-19400" y="6681100"/>
            <a:ext cx="12213600" cy="2084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6" name="Google Shape;606;p21"/>
          <p:cNvSpPr txBox="1">
            <a:spLocks noGrp="1"/>
          </p:cNvSpPr>
          <p:nvPr>
            <p:ph type="title" hasCustomPrompt="1"/>
          </p:nvPr>
        </p:nvSpPr>
        <p:spPr>
          <a:xfrm>
            <a:off x="2357600" y="2172317"/>
            <a:ext cx="7476800" cy="1814800"/>
          </a:xfrm>
          <a:prstGeom prst="rect">
            <a:avLst/>
          </a:prstGeom>
        </p:spPr>
        <p:txBody>
          <a:bodyPr spcFirstLastPara="1" wrap="square" lIns="0" tIns="0" rIns="0" bIns="0" anchor="ctr" anchorCtr="0">
            <a:noAutofit/>
          </a:bodyPr>
          <a:lstStyle>
            <a:lvl1pPr lvl="0" algn="ctr">
              <a:spcBef>
                <a:spcPts val="0"/>
              </a:spcBef>
              <a:spcAft>
                <a:spcPts val="0"/>
              </a:spcAft>
              <a:buSzPts val="12000"/>
              <a:buNone/>
              <a:defRPr sz="8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607" name="Google Shape;607;p21"/>
          <p:cNvSpPr txBox="1">
            <a:spLocks noGrp="1"/>
          </p:cNvSpPr>
          <p:nvPr>
            <p:ph type="body" idx="1"/>
          </p:nvPr>
        </p:nvSpPr>
        <p:spPr>
          <a:xfrm>
            <a:off x="3613400" y="3801256"/>
            <a:ext cx="4965200" cy="884400"/>
          </a:xfrm>
          <a:prstGeom prst="rect">
            <a:avLst/>
          </a:prstGeom>
        </p:spPr>
        <p:txBody>
          <a:bodyPr spcFirstLastPara="1" wrap="square" lIns="91425" tIns="91425" rIns="91425" bIns="91425" anchor="t" anchorCtr="0">
            <a:noAutofit/>
          </a:bodyPr>
          <a:lstStyle>
            <a:lvl1pPr marL="609585" lvl="0" indent="-440256" algn="ctr">
              <a:spcBef>
                <a:spcPts val="0"/>
              </a:spcBef>
              <a:spcAft>
                <a:spcPts val="0"/>
              </a:spcAft>
              <a:buSzPts val="1600"/>
              <a:buChar char="●"/>
              <a:defRPr/>
            </a:lvl1pPr>
            <a:lvl2pPr marL="1219170" lvl="1" indent="-440256" algn="ctr">
              <a:spcBef>
                <a:spcPts val="2133"/>
              </a:spcBef>
              <a:spcAft>
                <a:spcPts val="0"/>
              </a:spcAft>
              <a:buSzPts val="1600"/>
              <a:buChar char="○"/>
              <a:defRPr/>
            </a:lvl2pPr>
            <a:lvl3pPr marL="1828754" lvl="2" indent="-440256" algn="ctr">
              <a:spcBef>
                <a:spcPts val="2133"/>
              </a:spcBef>
              <a:spcAft>
                <a:spcPts val="0"/>
              </a:spcAft>
              <a:buSzPts val="1600"/>
              <a:buChar char="■"/>
              <a:defRPr/>
            </a:lvl3pPr>
            <a:lvl4pPr marL="2438339" lvl="3" indent="-440256" algn="ctr">
              <a:spcBef>
                <a:spcPts val="2133"/>
              </a:spcBef>
              <a:spcAft>
                <a:spcPts val="0"/>
              </a:spcAft>
              <a:buSzPts val="1600"/>
              <a:buChar char="●"/>
              <a:defRPr/>
            </a:lvl4pPr>
            <a:lvl5pPr marL="3047924" lvl="4" indent="-440256" algn="ctr">
              <a:spcBef>
                <a:spcPts val="2133"/>
              </a:spcBef>
              <a:spcAft>
                <a:spcPts val="0"/>
              </a:spcAft>
              <a:buSzPts val="1600"/>
              <a:buChar char="○"/>
              <a:defRPr/>
            </a:lvl5pPr>
            <a:lvl6pPr marL="3657509" lvl="5" indent="-440256" algn="ctr">
              <a:spcBef>
                <a:spcPts val="2133"/>
              </a:spcBef>
              <a:spcAft>
                <a:spcPts val="0"/>
              </a:spcAft>
              <a:buSzPts val="1600"/>
              <a:buChar char="■"/>
              <a:defRPr/>
            </a:lvl6pPr>
            <a:lvl7pPr marL="4267093" lvl="6" indent="-440256" algn="ctr">
              <a:spcBef>
                <a:spcPts val="2133"/>
              </a:spcBef>
              <a:spcAft>
                <a:spcPts val="0"/>
              </a:spcAft>
              <a:buSzPts val="1600"/>
              <a:buChar char="●"/>
              <a:defRPr/>
            </a:lvl7pPr>
            <a:lvl8pPr marL="4876678" lvl="7" indent="-440256" algn="ctr">
              <a:spcBef>
                <a:spcPts val="2133"/>
              </a:spcBef>
              <a:spcAft>
                <a:spcPts val="0"/>
              </a:spcAft>
              <a:buSzPts val="1600"/>
              <a:buChar char="○"/>
              <a:defRPr/>
            </a:lvl8pPr>
            <a:lvl9pPr marL="5486263" lvl="8" indent="-440256" algn="ctr">
              <a:spcBef>
                <a:spcPts val="2133"/>
              </a:spcBef>
              <a:spcAft>
                <a:spcPts val="2133"/>
              </a:spcAft>
              <a:buSzPts val="1600"/>
              <a:buChar char="■"/>
              <a:defRPr/>
            </a:lvl9pPr>
          </a:lstStyle>
          <a:p>
            <a:endParaRPr/>
          </a:p>
        </p:txBody>
      </p:sp>
    </p:spTree>
    <p:extLst>
      <p:ext uri="{BB962C8B-B14F-4D97-AF65-F5344CB8AC3E}">
        <p14:creationId xmlns:p14="http://schemas.microsoft.com/office/powerpoint/2010/main" val="12746092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p:cSld name="Numbers">
    <p:spTree>
      <p:nvGrpSpPr>
        <p:cNvPr id="1" name="Shape 608"/>
        <p:cNvGrpSpPr/>
        <p:nvPr/>
      </p:nvGrpSpPr>
      <p:grpSpPr>
        <a:xfrm>
          <a:off x="0" y="0"/>
          <a:ext cx="0" cy="0"/>
          <a:chOff x="0" y="0"/>
          <a:chExt cx="0" cy="0"/>
        </a:xfrm>
      </p:grpSpPr>
      <p:grpSp>
        <p:nvGrpSpPr>
          <p:cNvPr id="609" name="Google Shape;609;p22"/>
          <p:cNvGrpSpPr/>
          <p:nvPr/>
        </p:nvGrpSpPr>
        <p:grpSpPr>
          <a:xfrm>
            <a:off x="-232700" y="-29865"/>
            <a:ext cx="12649552" cy="6924065"/>
            <a:chOff x="-174525" y="-22399"/>
            <a:chExt cx="9487164" cy="5193049"/>
          </a:xfrm>
        </p:grpSpPr>
        <p:sp>
          <p:nvSpPr>
            <p:cNvPr id="610" name="Google Shape;610;p22"/>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611" name="Google Shape;611;p22"/>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nvGrpSpPr>
            <p:cNvPr id="612" name="Google Shape;612;p22"/>
            <p:cNvGrpSpPr/>
            <p:nvPr/>
          </p:nvGrpSpPr>
          <p:grpSpPr>
            <a:xfrm>
              <a:off x="263005" y="845117"/>
              <a:ext cx="3790149" cy="3960313"/>
              <a:chOff x="263005" y="845117"/>
              <a:chExt cx="3790149" cy="3960313"/>
            </a:xfrm>
          </p:grpSpPr>
          <p:sp>
            <p:nvSpPr>
              <p:cNvPr id="613" name="Google Shape;613;p22"/>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4" name="Google Shape;614;p22"/>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5" name="Google Shape;615;p22"/>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6" name="Google Shape;616;p22"/>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7" name="Google Shape;617;p22"/>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22"/>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22"/>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22"/>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22"/>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22"/>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22"/>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4" name="Google Shape;624;p22"/>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5" name="Google Shape;625;p22"/>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22"/>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22"/>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8" name="Google Shape;628;p22"/>
            <p:cNvGrpSpPr/>
            <p:nvPr/>
          </p:nvGrpSpPr>
          <p:grpSpPr>
            <a:xfrm>
              <a:off x="5055305" y="845117"/>
              <a:ext cx="3790149" cy="3960313"/>
              <a:chOff x="263005" y="845117"/>
              <a:chExt cx="3790149" cy="3960313"/>
            </a:xfrm>
          </p:grpSpPr>
          <p:sp>
            <p:nvSpPr>
              <p:cNvPr id="629" name="Google Shape;629;p22"/>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0" name="Google Shape;630;p22"/>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22"/>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22"/>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22"/>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4" name="Google Shape;634;p22"/>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5" name="Google Shape;635;p22"/>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22"/>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22"/>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22"/>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9" name="Google Shape;639;p22"/>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0" name="Google Shape;640;p22"/>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22"/>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22"/>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22"/>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644" name="Google Shape;644;p22"/>
            <p:cNvCxnSpPr/>
            <p:nvPr/>
          </p:nvCxnSpPr>
          <p:spPr>
            <a:xfrm>
              <a:off x="4625700" y="540000"/>
              <a:ext cx="4679100" cy="0"/>
            </a:xfrm>
            <a:prstGeom prst="straightConnector1">
              <a:avLst/>
            </a:prstGeom>
            <a:noFill/>
            <a:ln w="9525" cap="flat" cmpd="sng">
              <a:solidFill>
                <a:srgbClr val="6D9EEB"/>
              </a:solidFill>
              <a:prstDash val="solid"/>
              <a:round/>
              <a:headEnd type="none" w="med" len="med"/>
              <a:tailEnd type="none" w="med" len="med"/>
            </a:ln>
          </p:spPr>
        </p:cxnSp>
        <p:cxnSp>
          <p:nvCxnSpPr>
            <p:cNvPr id="645" name="Google Shape;645;p22"/>
            <p:cNvCxnSpPr/>
            <p:nvPr/>
          </p:nvCxnSpPr>
          <p:spPr>
            <a:xfrm>
              <a:off x="40493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646" name="Google Shape;646;p22"/>
            <p:cNvCxnSpPr/>
            <p:nvPr/>
          </p:nvCxnSpPr>
          <p:spPr>
            <a:xfrm>
              <a:off x="41129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647" name="Google Shape;647;p22"/>
            <p:cNvCxnSpPr/>
            <p:nvPr/>
          </p:nvCxnSpPr>
          <p:spPr>
            <a:xfrm>
              <a:off x="49917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648" name="Google Shape;648;p22"/>
            <p:cNvCxnSpPr/>
            <p:nvPr/>
          </p:nvCxnSpPr>
          <p:spPr>
            <a:xfrm>
              <a:off x="50553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649" name="Google Shape;649;p22"/>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sp>
        <p:nvSpPr>
          <p:cNvPr id="650" name="Google Shape;650;p22"/>
          <p:cNvSpPr txBox="1">
            <a:spLocks noGrp="1"/>
          </p:cNvSpPr>
          <p:nvPr>
            <p:ph type="title" hasCustomPrompt="1"/>
          </p:nvPr>
        </p:nvSpPr>
        <p:spPr>
          <a:xfrm>
            <a:off x="960000" y="1524933"/>
            <a:ext cx="4440000" cy="1061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6133"/>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51" name="Google Shape;651;p22"/>
          <p:cNvSpPr txBox="1">
            <a:spLocks noGrp="1"/>
          </p:cNvSpPr>
          <p:nvPr>
            <p:ph type="title" idx="2" hasCustomPrompt="1"/>
          </p:nvPr>
        </p:nvSpPr>
        <p:spPr>
          <a:xfrm>
            <a:off x="960000" y="3928300"/>
            <a:ext cx="4440000" cy="1061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6133"/>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52" name="Google Shape;652;p22"/>
          <p:cNvSpPr txBox="1">
            <a:spLocks noGrp="1"/>
          </p:cNvSpPr>
          <p:nvPr>
            <p:ph type="title" idx="3" hasCustomPrompt="1"/>
          </p:nvPr>
        </p:nvSpPr>
        <p:spPr>
          <a:xfrm>
            <a:off x="6792000" y="3928300"/>
            <a:ext cx="4440000" cy="1061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6133"/>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653" name="Google Shape;653;p22"/>
          <p:cNvSpPr txBox="1">
            <a:spLocks noGrp="1"/>
          </p:cNvSpPr>
          <p:nvPr>
            <p:ph type="subTitle" idx="1"/>
          </p:nvPr>
        </p:nvSpPr>
        <p:spPr>
          <a:xfrm>
            <a:off x="960000" y="2586117"/>
            <a:ext cx="3919200" cy="5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654" name="Google Shape;654;p22"/>
          <p:cNvSpPr txBox="1">
            <a:spLocks noGrp="1"/>
          </p:cNvSpPr>
          <p:nvPr>
            <p:ph type="subTitle" idx="4"/>
          </p:nvPr>
        </p:nvSpPr>
        <p:spPr>
          <a:xfrm>
            <a:off x="960000" y="4989467"/>
            <a:ext cx="3919200" cy="5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655" name="Google Shape;655;p22"/>
          <p:cNvSpPr txBox="1">
            <a:spLocks noGrp="1"/>
          </p:cNvSpPr>
          <p:nvPr>
            <p:ph type="subTitle" idx="5"/>
          </p:nvPr>
        </p:nvSpPr>
        <p:spPr>
          <a:xfrm>
            <a:off x="7055600" y="4989500"/>
            <a:ext cx="41764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Tree>
    <p:extLst>
      <p:ext uri="{BB962C8B-B14F-4D97-AF65-F5344CB8AC3E}">
        <p14:creationId xmlns:p14="http://schemas.microsoft.com/office/powerpoint/2010/main" val="20562980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Text 2">
  <p:cSld name="Title + Text 2">
    <p:spTree>
      <p:nvGrpSpPr>
        <p:cNvPr id="1" name="Shape 656"/>
        <p:cNvGrpSpPr/>
        <p:nvPr/>
      </p:nvGrpSpPr>
      <p:grpSpPr>
        <a:xfrm>
          <a:off x="0" y="0"/>
          <a:ext cx="0" cy="0"/>
          <a:chOff x="0" y="0"/>
          <a:chExt cx="0" cy="0"/>
        </a:xfrm>
      </p:grpSpPr>
      <p:grpSp>
        <p:nvGrpSpPr>
          <p:cNvPr id="657" name="Google Shape;657;p23"/>
          <p:cNvGrpSpPr/>
          <p:nvPr/>
        </p:nvGrpSpPr>
        <p:grpSpPr>
          <a:xfrm>
            <a:off x="-232700" y="-29865"/>
            <a:ext cx="12649552" cy="6924065"/>
            <a:chOff x="-174525" y="-22399"/>
            <a:chExt cx="9487164" cy="5193049"/>
          </a:xfrm>
        </p:grpSpPr>
        <p:sp>
          <p:nvSpPr>
            <p:cNvPr id="658" name="Google Shape;658;p23"/>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659" name="Google Shape;659;p23"/>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nvGrpSpPr>
            <p:cNvPr id="660" name="Google Shape;660;p23"/>
            <p:cNvGrpSpPr/>
            <p:nvPr/>
          </p:nvGrpSpPr>
          <p:grpSpPr>
            <a:xfrm>
              <a:off x="263005" y="845117"/>
              <a:ext cx="3790149" cy="3960313"/>
              <a:chOff x="263005" y="845117"/>
              <a:chExt cx="3790149" cy="3960313"/>
            </a:xfrm>
          </p:grpSpPr>
          <p:sp>
            <p:nvSpPr>
              <p:cNvPr id="661" name="Google Shape;661;p23"/>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2" name="Google Shape;662;p23"/>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3" name="Google Shape;663;p23"/>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4" name="Google Shape;664;p23"/>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5" name="Google Shape;665;p23"/>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6" name="Google Shape;666;p23"/>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23"/>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23"/>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23"/>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23"/>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23"/>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23"/>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23"/>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23"/>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23"/>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6" name="Google Shape;676;p23"/>
            <p:cNvGrpSpPr/>
            <p:nvPr/>
          </p:nvGrpSpPr>
          <p:grpSpPr>
            <a:xfrm>
              <a:off x="5055305" y="845117"/>
              <a:ext cx="3790149" cy="3960313"/>
              <a:chOff x="263005" y="845117"/>
              <a:chExt cx="3790149" cy="3960313"/>
            </a:xfrm>
          </p:grpSpPr>
          <p:sp>
            <p:nvSpPr>
              <p:cNvPr id="677" name="Google Shape;677;p23"/>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23"/>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23"/>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23"/>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23"/>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23"/>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23"/>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23"/>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23"/>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23"/>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23"/>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23"/>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23"/>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23"/>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23"/>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692" name="Google Shape;692;p23"/>
            <p:cNvCxnSpPr/>
            <p:nvPr/>
          </p:nvCxnSpPr>
          <p:spPr>
            <a:xfrm>
              <a:off x="4625700" y="540000"/>
              <a:ext cx="4679100" cy="0"/>
            </a:xfrm>
            <a:prstGeom prst="straightConnector1">
              <a:avLst/>
            </a:prstGeom>
            <a:noFill/>
            <a:ln w="9525" cap="flat" cmpd="sng">
              <a:solidFill>
                <a:srgbClr val="6D9EEB"/>
              </a:solidFill>
              <a:prstDash val="solid"/>
              <a:round/>
              <a:headEnd type="none" w="med" len="med"/>
              <a:tailEnd type="none" w="med" len="med"/>
            </a:ln>
          </p:spPr>
        </p:cxnSp>
        <p:cxnSp>
          <p:nvCxnSpPr>
            <p:cNvPr id="693" name="Google Shape;693;p23"/>
            <p:cNvCxnSpPr/>
            <p:nvPr/>
          </p:nvCxnSpPr>
          <p:spPr>
            <a:xfrm>
              <a:off x="40493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694" name="Google Shape;694;p23"/>
            <p:cNvCxnSpPr/>
            <p:nvPr/>
          </p:nvCxnSpPr>
          <p:spPr>
            <a:xfrm>
              <a:off x="41129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695" name="Google Shape;695;p23"/>
            <p:cNvCxnSpPr/>
            <p:nvPr/>
          </p:nvCxnSpPr>
          <p:spPr>
            <a:xfrm>
              <a:off x="49917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696" name="Google Shape;696;p23"/>
            <p:cNvCxnSpPr/>
            <p:nvPr/>
          </p:nvCxnSpPr>
          <p:spPr>
            <a:xfrm>
              <a:off x="50553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697" name="Google Shape;697;p23"/>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sp>
        <p:nvSpPr>
          <p:cNvPr id="698" name="Google Shape;698;p23"/>
          <p:cNvSpPr txBox="1">
            <a:spLocks noGrp="1"/>
          </p:cNvSpPr>
          <p:nvPr>
            <p:ph type="subTitle" idx="1"/>
          </p:nvPr>
        </p:nvSpPr>
        <p:spPr>
          <a:xfrm>
            <a:off x="960000" y="3511117"/>
            <a:ext cx="2764800" cy="212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699" name="Google Shape;699;p23"/>
          <p:cNvSpPr txBox="1">
            <a:spLocks noGrp="1"/>
          </p:cNvSpPr>
          <p:nvPr>
            <p:ph type="title"/>
          </p:nvPr>
        </p:nvSpPr>
        <p:spPr>
          <a:xfrm>
            <a:off x="960000" y="1936267"/>
            <a:ext cx="2161600" cy="13248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30269148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700"/>
        <p:cNvGrpSpPr/>
        <p:nvPr/>
      </p:nvGrpSpPr>
      <p:grpSpPr>
        <a:xfrm>
          <a:off x="0" y="0"/>
          <a:ext cx="0" cy="0"/>
          <a:chOff x="0" y="0"/>
          <a:chExt cx="0" cy="0"/>
        </a:xfrm>
      </p:grpSpPr>
      <p:grpSp>
        <p:nvGrpSpPr>
          <p:cNvPr id="701" name="Google Shape;701;p24"/>
          <p:cNvGrpSpPr/>
          <p:nvPr/>
        </p:nvGrpSpPr>
        <p:grpSpPr>
          <a:xfrm>
            <a:off x="-2267" y="439"/>
            <a:ext cx="12196533" cy="6857124"/>
            <a:chOff x="238125" y="854700"/>
            <a:chExt cx="7142500" cy="4015650"/>
          </a:xfrm>
        </p:grpSpPr>
        <p:sp>
          <p:nvSpPr>
            <p:cNvPr id="702" name="Google Shape;702;p24"/>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3" name="Google Shape;703;p24"/>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24"/>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24"/>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6" name="Google Shape;706;p24"/>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7" name="Google Shape;707;p24"/>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24"/>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24"/>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24"/>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1" name="Google Shape;711;p24"/>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2" name="Google Shape;712;p24"/>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24"/>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24"/>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5" name="Google Shape;715;p24"/>
            <p:cNvSpPr/>
            <p:nvPr/>
          </p:nvSpPr>
          <p:spPr>
            <a:xfrm>
              <a:off x="561875" y="3297650"/>
              <a:ext cx="6818750" cy="0"/>
            </a:xfrm>
            <a:custGeom>
              <a:avLst/>
              <a:gdLst/>
              <a:ahLst/>
              <a:cxnLst/>
              <a:rect l="l" t="t" r="r" b="b"/>
              <a:pathLst>
                <a:path w="27275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6" name="Google Shape;716;p24"/>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7" name="Google Shape;717;p24"/>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8" name="Google Shape;718;p24"/>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9" name="Google Shape;719;p24"/>
            <p:cNvSpPr/>
            <p:nvPr/>
          </p:nvSpPr>
          <p:spPr>
            <a:xfrm>
              <a:off x="514825" y="859725"/>
              <a:ext cx="25" cy="4005275"/>
            </a:xfrm>
            <a:custGeom>
              <a:avLst/>
              <a:gdLst/>
              <a:ahLst/>
              <a:cxnLst/>
              <a:rect l="l" t="t" r="r" b="b"/>
              <a:pathLst>
                <a:path w="1" h="160211" fill="none" extrusionOk="0">
                  <a:moveTo>
                    <a:pt x="0" y="0"/>
                  </a:moveTo>
                  <a:lnTo>
                    <a:pt x="0"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0" name="Google Shape;720;p24"/>
            <p:cNvSpPr/>
            <p:nvPr/>
          </p:nvSpPr>
          <p:spPr>
            <a:xfrm>
              <a:off x="563750" y="859725"/>
              <a:ext cx="25" cy="4005275"/>
            </a:xfrm>
            <a:custGeom>
              <a:avLst/>
              <a:gdLst/>
              <a:ahLst/>
              <a:cxnLst/>
              <a:rect l="l" t="t" r="r" b="b"/>
              <a:pathLst>
                <a:path w="1" h="160211" fill="none" extrusionOk="0">
                  <a:moveTo>
                    <a:pt x="1" y="0"/>
                  </a:moveTo>
                  <a:lnTo>
                    <a:pt x="1" y="160211"/>
                  </a:lnTo>
                </a:path>
              </a:pathLst>
            </a:custGeom>
            <a:noFill/>
            <a:ln w="7850" cap="flat" cmpd="sng">
              <a:solidFill>
                <a:srgbClr val="6D9EEB"/>
              </a:solidFill>
              <a:prstDash val="solid"/>
              <a:miter lim="125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721" name="Google Shape;721;p24"/>
          <p:cNvCxnSpPr/>
          <p:nvPr/>
        </p:nvCxnSpPr>
        <p:spPr>
          <a:xfrm>
            <a:off x="-83400" y="720000"/>
            <a:ext cx="12358800" cy="0"/>
          </a:xfrm>
          <a:prstGeom prst="straightConnector1">
            <a:avLst/>
          </a:prstGeom>
          <a:noFill/>
          <a:ln w="9525" cap="flat" cmpd="sng">
            <a:solidFill>
              <a:srgbClr val="6D9EEB"/>
            </a:solidFill>
            <a:prstDash val="solid"/>
            <a:round/>
            <a:headEnd type="none" w="med" len="med"/>
            <a:tailEnd type="none" w="med" len="med"/>
          </a:ln>
        </p:spPr>
      </p:cxnSp>
      <p:sp>
        <p:nvSpPr>
          <p:cNvPr id="722" name="Google Shape;722;p24"/>
          <p:cNvSpPr/>
          <p:nvPr/>
        </p:nvSpPr>
        <p:spPr>
          <a:xfrm>
            <a:off x="-19400" y="6681100"/>
            <a:ext cx="12213600" cy="208400"/>
          </a:xfrm>
          <a:prstGeom prst="rect">
            <a:avLst/>
          </a:prstGeom>
          <a:solidFill>
            <a:srgbClr val="6D9EE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3" name="Google Shape;723;p24"/>
          <p:cNvSpPr txBox="1">
            <a:spLocks noGrp="1"/>
          </p:cNvSpPr>
          <p:nvPr>
            <p:ph type="ctrTitle"/>
          </p:nvPr>
        </p:nvSpPr>
        <p:spPr>
          <a:xfrm>
            <a:off x="3135833" y="720000"/>
            <a:ext cx="5920400" cy="1238800"/>
          </a:xfrm>
          <a:prstGeom prst="rect">
            <a:avLst/>
          </a:prstGeom>
        </p:spPr>
        <p:txBody>
          <a:bodyPr spcFirstLastPara="1" wrap="square" lIns="0" tIns="0" rIns="0" bIns="0" anchor="ctr" anchorCtr="0">
            <a:noAutofit/>
          </a:bodyPr>
          <a:lstStyle>
            <a:lvl1pPr lvl="0" algn="ctr" rtl="0">
              <a:spcBef>
                <a:spcPts val="0"/>
              </a:spcBef>
              <a:spcAft>
                <a:spcPts val="0"/>
              </a:spcAft>
              <a:buSzPts val="5200"/>
              <a:buNone/>
              <a:defRPr sz="80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724" name="Google Shape;724;p24"/>
          <p:cNvSpPr txBox="1"/>
          <p:nvPr/>
        </p:nvSpPr>
        <p:spPr>
          <a:xfrm>
            <a:off x="3229617" y="4992767"/>
            <a:ext cx="5732800" cy="8440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None/>
            </a:pPr>
            <a:r>
              <a:rPr lang="en" sz="1600">
                <a:solidFill>
                  <a:schemeClr val="dk2"/>
                </a:solidFill>
                <a:latin typeface="Muli"/>
                <a:ea typeface="Muli"/>
                <a:cs typeface="Muli"/>
                <a:sym typeface="Muli"/>
              </a:rPr>
              <a:t>CREDITS: This presentation template was created by </a:t>
            </a:r>
            <a:r>
              <a:rPr lang="en" sz="1600">
                <a:solidFill>
                  <a:schemeClr val="dk2"/>
                </a:solidFill>
                <a:uFill>
                  <a:noFill/>
                </a:uFill>
                <a:latin typeface="Muli"/>
                <a:ea typeface="Muli"/>
                <a:cs typeface="Muli"/>
                <a:sym typeface="Muli"/>
                <a:hlinkClick r:id="rId2">
                  <a:extLst>
                    <a:ext uri="{A12FA001-AC4F-418D-AE19-62706E023703}">
                      <ahyp:hlinkClr xmlns:ahyp="http://schemas.microsoft.com/office/drawing/2018/hyperlinkcolor" val="tx"/>
                    </a:ext>
                  </a:extLst>
                </a:hlinkClick>
              </a:rPr>
              <a:t>Slidesgo</a:t>
            </a:r>
            <a:r>
              <a:rPr lang="en" sz="1600">
                <a:solidFill>
                  <a:schemeClr val="dk2"/>
                </a:solidFill>
                <a:latin typeface="Muli"/>
                <a:ea typeface="Muli"/>
                <a:cs typeface="Muli"/>
                <a:sym typeface="Muli"/>
              </a:rPr>
              <a:t>, including icons by </a:t>
            </a:r>
            <a:r>
              <a:rPr lang="en" sz="1600">
                <a:solidFill>
                  <a:schemeClr val="dk2"/>
                </a:solidFill>
                <a:uFill>
                  <a:noFill/>
                </a:uFill>
                <a:latin typeface="Muli"/>
                <a:ea typeface="Muli"/>
                <a:cs typeface="Muli"/>
                <a:sym typeface="Muli"/>
                <a:hlinkClick r:id="rId3">
                  <a:extLst>
                    <a:ext uri="{A12FA001-AC4F-418D-AE19-62706E023703}">
                      <ahyp:hlinkClr xmlns:ahyp="http://schemas.microsoft.com/office/drawing/2018/hyperlinkcolor" val="tx"/>
                    </a:ext>
                  </a:extLst>
                </a:hlinkClick>
              </a:rPr>
              <a:t>Flaticon</a:t>
            </a:r>
            <a:r>
              <a:rPr lang="en" sz="1600">
                <a:solidFill>
                  <a:schemeClr val="dk2"/>
                </a:solidFill>
                <a:latin typeface="Muli"/>
                <a:ea typeface="Muli"/>
                <a:cs typeface="Muli"/>
                <a:sym typeface="Muli"/>
              </a:rPr>
              <a:t>, and infographics &amp; images by </a:t>
            </a:r>
            <a:r>
              <a:rPr lang="en" sz="1600">
                <a:solidFill>
                  <a:schemeClr val="dk2"/>
                </a:solidFill>
                <a:uFill>
                  <a:noFill/>
                </a:uFill>
                <a:latin typeface="Muli"/>
                <a:ea typeface="Muli"/>
                <a:cs typeface="Muli"/>
                <a:sym typeface="Muli"/>
                <a:hlinkClick r:id="rId4">
                  <a:extLst>
                    <a:ext uri="{A12FA001-AC4F-418D-AE19-62706E023703}">
                      <ahyp:hlinkClr xmlns:ahyp="http://schemas.microsoft.com/office/drawing/2018/hyperlinkcolor" val="tx"/>
                    </a:ext>
                  </a:extLst>
                </a:hlinkClick>
              </a:rPr>
              <a:t>Freepik</a:t>
            </a:r>
            <a:r>
              <a:rPr lang="en" sz="1600">
                <a:solidFill>
                  <a:schemeClr val="dk2"/>
                </a:solidFill>
                <a:latin typeface="Muli"/>
                <a:ea typeface="Muli"/>
                <a:cs typeface="Muli"/>
                <a:sym typeface="Muli"/>
              </a:rPr>
              <a:t>. </a:t>
            </a:r>
            <a:endParaRPr sz="1600">
              <a:solidFill>
                <a:schemeClr val="dk2"/>
              </a:solidFill>
              <a:latin typeface="Muli"/>
              <a:ea typeface="Muli"/>
              <a:cs typeface="Muli"/>
              <a:sym typeface="Muli"/>
            </a:endParaRPr>
          </a:p>
        </p:txBody>
      </p:sp>
      <p:sp>
        <p:nvSpPr>
          <p:cNvPr id="725" name="Google Shape;725;p24"/>
          <p:cNvSpPr txBox="1">
            <a:spLocks noGrp="1"/>
          </p:cNvSpPr>
          <p:nvPr>
            <p:ph type="subTitle" idx="1"/>
          </p:nvPr>
        </p:nvSpPr>
        <p:spPr>
          <a:xfrm>
            <a:off x="3940800" y="2668600"/>
            <a:ext cx="4310400" cy="23712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2800"/>
              <a:buNone/>
              <a:defRPr>
                <a:latin typeface="Merriweather"/>
                <a:ea typeface="Merriweather"/>
                <a:cs typeface="Merriweather"/>
                <a:sym typeface="Merriweather"/>
              </a:defRPr>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grpSp>
        <p:nvGrpSpPr>
          <p:cNvPr id="726" name="Google Shape;726;p24"/>
          <p:cNvGrpSpPr/>
          <p:nvPr/>
        </p:nvGrpSpPr>
        <p:grpSpPr>
          <a:xfrm rot="697126">
            <a:off x="10957966" y="-492253"/>
            <a:ext cx="1740524" cy="1795281"/>
            <a:chOff x="1492000" y="427450"/>
            <a:chExt cx="1188000" cy="1225375"/>
          </a:xfrm>
        </p:grpSpPr>
        <p:sp>
          <p:nvSpPr>
            <p:cNvPr id="727" name="Google Shape;727;p24"/>
            <p:cNvSpPr/>
            <p:nvPr/>
          </p:nvSpPr>
          <p:spPr>
            <a:xfrm>
              <a:off x="1492000" y="427450"/>
              <a:ext cx="1188000" cy="1225375"/>
            </a:xfrm>
            <a:custGeom>
              <a:avLst/>
              <a:gdLst/>
              <a:ahLst/>
              <a:cxnLst/>
              <a:rect l="l" t="t" r="r" b="b"/>
              <a:pathLst>
                <a:path w="47520" h="49015" extrusionOk="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8" name="Google Shape;728;p24"/>
            <p:cNvSpPr/>
            <p:nvPr/>
          </p:nvSpPr>
          <p:spPr>
            <a:xfrm>
              <a:off x="1505775" y="444875"/>
              <a:ext cx="1157925" cy="1185100"/>
            </a:xfrm>
            <a:custGeom>
              <a:avLst/>
              <a:gdLst/>
              <a:ahLst/>
              <a:cxnLst/>
              <a:rect l="l" t="t" r="r" b="b"/>
              <a:pathLst>
                <a:path w="46317" h="47404" extrusionOk="0">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24"/>
            <p:cNvSpPr/>
            <p:nvPr/>
          </p:nvSpPr>
          <p:spPr>
            <a:xfrm>
              <a:off x="1631725" y="1023800"/>
              <a:ext cx="932975" cy="17650"/>
            </a:xfrm>
            <a:custGeom>
              <a:avLst/>
              <a:gdLst/>
              <a:ahLst/>
              <a:cxnLst/>
              <a:rect l="l" t="t" r="r" b="b"/>
              <a:pathLst>
                <a:path w="37319" h="706" extrusionOk="0">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24"/>
            <p:cNvSpPr/>
            <p:nvPr/>
          </p:nvSpPr>
          <p:spPr>
            <a:xfrm>
              <a:off x="1633600" y="849000"/>
              <a:ext cx="924200" cy="26400"/>
            </a:xfrm>
            <a:custGeom>
              <a:avLst/>
              <a:gdLst/>
              <a:ahLst/>
              <a:cxnLst/>
              <a:rect l="l" t="t" r="r" b="b"/>
              <a:pathLst>
                <a:path w="36968" h="1056" extrusionOk="0">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24"/>
            <p:cNvSpPr/>
            <p:nvPr/>
          </p:nvSpPr>
          <p:spPr>
            <a:xfrm>
              <a:off x="1624825" y="765850"/>
              <a:ext cx="931725" cy="15325"/>
            </a:xfrm>
            <a:custGeom>
              <a:avLst/>
              <a:gdLst/>
              <a:ahLst/>
              <a:cxnLst/>
              <a:rect l="l" t="t" r="r" b="b"/>
              <a:pathLst>
                <a:path w="37269" h="613" extrusionOk="0">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24"/>
            <p:cNvSpPr/>
            <p:nvPr/>
          </p:nvSpPr>
          <p:spPr>
            <a:xfrm>
              <a:off x="1617300" y="1111525"/>
              <a:ext cx="938000" cy="28850"/>
            </a:xfrm>
            <a:custGeom>
              <a:avLst/>
              <a:gdLst/>
              <a:ahLst/>
              <a:cxnLst/>
              <a:rect l="l" t="t" r="r" b="b"/>
              <a:pathLst>
                <a:path w="37520" h="1154" extrusionOk="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24"/>
            <p:cNvSpPr/>
            <p:nvPr/>
          </p:nvSpPr>
          <p:spPr>
            <a:xfrm>
              <a:off x="1624825" y="1206075"/>
              <a:ext cx="921075" cy="16000"/>
            </a:xfrm>
            <a:custGeom>
              <a:avLst/>
              <a:gdLst/>
              <a:ahLst/>
              <a:cxnLst/>
              <a:rect l="l" t="t" r="r" b="b"/>
              <a:pathLst>
                <a:path w="36843" h="640" extrusionOk="0">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24"/>
            <p:cNvSpPr/>
            <p:nvPr/>
          </p:nvSpPr>
          <p:spPr>
            <a:xfrm>
              <a:off x="1625450" y="1448675"/>
              <a:ext cx="923575" cy="33500"/>
            </a:xfrm>
            <a:custGeom>
              <a:avLst/>
              <a:gdLst/>
              <a:ahLst/>
              <a:cxnLst/>
              <a:rect l="l" t="t" r="r" b="b"/>
              <a:pathLst>
                <a:path w="36943" h="1340" extrusionOk="0">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24"/>
            <p:cNvSpPr/>
            <p:nvPr/>
          </p:nvSpPr>
          <p:spPr>
            <a:xfrm>
              <a:off x="1624200" y="934225"/>
              <a:ext cx="919200" cy="21800"/>
            </a:xfrm>
            <a:custGeom>
              <a:avLst/>
              <a:gdLst/>
              <a:ahLst/>
              <a:cxnLst/>
              <a:rect l="l" t="t" r="r" b="b"/>
              <a:pathLst>
                <a:path w="36768" h="872" extrusionOk="0">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6" name="Google Shape;736;p24"/>
            <p:cNvSpPr/>
            <p:nvPr/>
          </p:nvSpPr>
          <p:spPr>
            <a:xfrm>
              <a:off x="1629200" y="1281975"/>
              <a:ext cx="912325" cy="25100"/>
            </a:xfrm>
            <a:custGeom>
              <a:avLst/>
              <a:gdLst/>
              <a:ahLst/>
              <a:cxnLst/>
              <a:rect l="l" t="t" r="r" b="b"/>
              <a:pathLst>
                <a:path w="36493" h="1004" extrusionOk="0">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7" name="Google Shape;737;p24"/>
            <p:cNvSpPr/>
            <p:nvPr/>
          </p:nvSpPr>
          <p:spPr>
            <a:xfrm>
              <a:off x="1621075" y="1360300"/>
              <a:ext cx="919825" cy="23325"/>
            </a:xfrm>
            <a:custGeom>
              <a:avLst/>
              <a:gdLst/>
              <a:ahLst/>
              <a:cxnLst/>
              <a:rect l="l" t="t" r="r" b="b"/>
              <a:pathLst>
                <a:path w="36793" h="933" extrusionOk="0">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8217830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Text 3">
  <p:cSld name="Title + Text 3">
    <p:spTree>
      <p:nvGrpSpPr>
        <p:cNvPr id="1" name="Shape 738"/>
        <p:cNvGrpSpPr/>
        <p:nvPr/>
      </p:nvGrpSpPr>
      <p:grpSpPr>
        <a:xfrm>
          <a:off x="0" y="0"/>
          <a:ext cx="0" cy="0"/>
          <a:chOff x="0" y="0"/>
          <a:chExt cx="0" cy="0"/>
        </a:xfrm>
      </p:grpSpPr>
      <p:grpSp>
        <p:nvGrpSpPr>
          <p:cNvPr id="739" name="Google Shape;739;p25"/>
          <p:cNvGrpSpPr/>
          <p:nvPr/>
        </p:nvGrpSpPr>
        <p:grpSpPr>
          <a:xfrm>
            <a:off x="-232700" y="-29865"/>
            <a:ext cx="12649552" cy="6924065"/>
            <a:chOff x="-174525" y="-22399"/>
            <a:chExt cx="9487164" cy="5193049"/>
          </a:xfrm>
        </p:grpSpPr>
        <p:sp>
          <p:nvSpPr>
            <p:cNvPr id="740" name="Google Shape;740;p25"/>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cxnSp>
          <p:nvCxnSpPr>
            <p:cNvPr id="741" name="Google Shape;741;p25"/>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nvGrpSpPr>
            <p:cNvPr id="742" name="Google Shape;742;p25"/>
            <p:cNvGrpSpPr/>
            <p:nvPr/>
          </p:nvGrpSpPr>
          <p:grpSpPr>
            <a:xfrm>
              <a:off x="263005" y="845117"/>
              <a:ext cx="3790149" cy="3960313"/>
              <a:chOff x="263005" y="845117"/>
              <a:chExt cx="3790149" cy="3960313"/>
            </a:xfrm>
          </p:grpSpPr>
          <p:sp>
            <p:nvSpPr>
              <p:cNvPr id="743" name="Google Shape;743;p25"/>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25"/>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25"/>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25"/>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25"/>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25"/>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25"/>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25"/>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25"/>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25"/>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25"/>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25"/>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25"/>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25"/>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25"/>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58" name="Google Shape;758;p25"/>
            <p:cNvGrpSpPr/>
            <p:nvPr/>
          </p:nvGrpSpPr>
          <p:grpSpPr>
            <a:xfrm>
              <a:off x="5055305" y="845117"/>
              <a:ext cx="3790149" cy="3960313"/>
              <a:chOff x="263005" y="845117"/>
              <a:chExt cx="3790149" cy="3960313"/>
            </a:xfrm>
          </p:grpSpPr>
          <p:sp>
            <p:nvSpPr>
              <p:cNvPr id="759" name="Google Shape;759;p25"/>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25"/>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25"/>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25"/>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25"/>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25"/>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25"/>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25"/>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25"/>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25"/>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9" name="Google Shape;769;p25"/>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25"/>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25"/>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2" name="Google Shape;772;p25"/>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3" name="Google Shape;773;p25"/>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774" name="Google Shape;774;p25"/>
            <p:cNvCxnSpPr/>
            <p:nvPr/>
          </p:nvCxnSpPr>
          <p:spPr>
            <a:xfrm>
              <a:off x="4625700" y="540000"/>
              <a:ext cx="4679100" cy="0"/>
            </a:xfrm>
            <a:prstGeom prst="straightConnector1">
              <a:avLst/>
            </a:prstGeom>
            <a:noFill/>
            <a:ln w="9525" cap="flat" cmpd="sng">
              <a:solidFill>
                <a:srgbClr val="6D9EEB"/>
              </a:solidFill>
              <a:prstDash val="solid"/>
              <a:round/>
              <a:headEnd type="none" w="med" len="med"/>
              <a:tailEnd type="none" w="med" len="med"/>
            </a:ln>
          </p:spPr>
        </p:cxnSp>
        <p:cxnSp>
          <p:nvCxnSpPr>
            <p:cNvPr id="775" name="Google Shape;775;p25"/>
            <p:cNvCxnSpPr/>
            <p:nvPr/>
          </p:nvCxnSpPr>
          <p:spPr>
            <a:xfrm>
              <a:off x="40493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776" name="Google Shape;776;p25"/>
            <p:cNvCxnSpPr/>
            <p:nvPr/>
          </p:nvCxnSpPr>
          <p:spPr>
            <a:xfrm>
              <a:off x="4112975"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777" name="Google Shape;777;p25"/>
            <p:cNvCxnSpPr/>
            <p:nvPr/>
          </p:nvCxnSpPr>
          <p:spPr>
            <a:xfrm>
              <a:off x="49917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778" name="Google Shape;778;p25"/>
            <p:cNvCxnSpPr/>
            <p:nvPr/>
          </p:nvCxnSpPr>
          <p:spPr>
            <a:xfrm>
              <a:off x="5055300" y="545250"/>
              <a:ext cx="0" cy="4625400"/>
            </a:xfrm>
            <a:prstGeom prst="straightConnector1">
              <a:avLst/>
            </a:prstGeom>
            <a:noFill/>
            <a:ln w="9525" cap="flat" cmpd="sng">
              <a:solidFill>
                <a:srgbClr val="6D9EEB"/>
              </a:solidFill>
              <a:prstDash val="solid"/>
              <a:round/>
              <a:headEnd type="none" w="med" len="med"/>
              <a:tailEnd type="none" w="med" len="med"/>
            </a:ln>
          </p:spPr>
        </p:cxnSp>
        <p:cxnSp>
          <p:nvCxnSpPr>
            <p:cNvPr id="779" name="Google Shape;779;p25"/>
            <p:cNvCxnSpPr/>
            <p:nvPr/>
          </p:nvCxnSpPr>
          <p:spPr>
            <a:xfrm>
              <a:off x="-166800" y="540000"/>
              <a:ext cx="4681500" cy="0"/>
            </a:xfrm>
            <a:prstGeom prst="straightConnector1">
              <a:avLst/>
            </a:prstGeom>
            <a:noFill/>
            <a:ln w="9525" cap="flat" cmpd="sng">
              <a:solidFill>
                <a:srgbClr val="6D9EEB"/>
              </a:solidFill>
              <a:prstDash val="solid"/>
              <a:round/>
              <a:headEnd type="none" w="med" len="med"/>
              <a:tailEnd type="none" w="med" len="med"/>
            </a:ln>
          </p:spPr>
        </p:cxnSp>
      </p:grpSp>
      <p:sp>
        <p:nvSpPr>
          <p:cNvPr id="780" name="Google Shape;780;p25"/>
          <p:cNvSpPr txBox="1">
            <a:spLocks noGrp="1"/>
          </p:cNvSpPr>
          <p:nvPr>
            <p:ph type="subTitle" idx="1"/>
          </p:nvPr>
        </p:nvSpPr>
        <p:spPr>
          <a:xfrm>
            <a:off x="8403967" y="3429000"/>
            <a:ext cx="2828400" cy="2125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781" name="Google Shape;781;p25"/>
          <p:cNvSpPr txBox="1">
            <a:spLocks noGrp="1"/>
          </p:cNvSpPr>
          <p:nvPr>
            <p:ph type="title"/>
          </p:nvPr>
        </p:nvSpPr>
        <p:spPr>
          <a:xfrm>
            <a:off x="8910000" y="1936284"/>
            <a:ext cx="2322000" cy="13248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extLst>
      <p:ext uri="{BB962C8B-B14F-4D97-AF65-F5344CB8AC3E}">
        <p14:creationId xmlns:p14="http://schemas.microsoft.com/office/powerpoint/2010/main" val="19841423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82"/>
        <p:cNvGrpSpPr/>
        <p:nvPr/>
      </p:nvGrpSpPr>
      <p:grpSpPr>
        <a:xfrm>
          <a:off x="0" y="0"/>
          <a:ext cx="0" cy="0"/>
          <a:chOff x="0" y="0"/>
          <a:chExt cx="0" cy="0"/>
        </a:xfrm>
      </p:grpSpPr>
    </p:spTree>
    <p:extLst>
      <p:ext uri="{BB962C8B-B14F-4D97-AF65-F5344CB8AC3E}">
        <p14:creationId xmlns:p14="http://schemas.microsoft.com/office/powerpoint/2010/main" val="21373777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CFE2F3"/>
        </a:solidFill>
        <a:effectLst/>
      </p:bgPr>
    </p:bg>
    <p:spTree>
      <p:nvGrpSpPr>
        <p:cNvPr id="1" name="Shape 8"/>
        <p:cNvGrpSpPr/>
        <p:nvPr/>
      </p:nvGrpSpPr>
      <p:grpSpPr>
        <a:xfrm>
          <a:off x="0" y="0"/>
          <a:ext cx="0" cy="0"/>
          <a:chOff x="0" y="0"/>
          <a:chExt cx="0" cy="0"/>
        </a:xfrm>
      </p:grpSpPr>
      <p:sp>
        <p:nvSpPr>
          <p:cNvPr id="9" name="Google Shape;9;p2"/>
          <p:cNvSpPr/>
          <p:nvPr/>
        </p:nvSpPr>
        <p:spPr>
          <a:xfrm>
            <a:off x="955434" y="0"/>
            <a:ext cx="11439727" cy="6857979"/>
          </a:xfrm>
          <a:custGeom>
            <a:avLst/>
            <a:gdLst/>
            <a:ahLst/>
            <a:cxnLst/>
            <a:rect l="l" t="t" r="r" b="b"/>
            <a:pathLst>
              <a:path w="128517" h="78770" extrusionOk="0">
                <a:moveTo>
                  <a:pt x="35" y="1"/>
                </a:moveTo>
                <a:lnTo>
                  <a:pt x="0" y="78769"/>
                </a:lnTo>
                <a:lnTo>
                  <a:pt x="128517" y="78769"/>
                </a:lnTo>
                <a:cubicBezTo>
                  <a:pt x="61260" y="76442"/>
                  <a:pt x="7739" y="332"/>
                  <a:pt x="7739" y="332"/>
                </a:cubicBezTo>
                <a:lnTo>
                  <a:pt x="35"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10" name="Google Shape;10;p2"/>
          <p:cNvSpPr/>
          <p:nvPr/>
        </p:nvSpPr>
        <p:spPr>
          <a:xfrm>
            <a:off x="2339400" y="1514200"/>
            <a:ext cx="7513200" cy="3829600"/>
          </a:xfrm>
          <a:prstGeom prst="plaque">
            <a:avLst>
              <a:gd name="adj" fmla="val 11691"/>
            </a:avLst>
          </a:prstGeom>
          <a:solidFill>
            <a:schemeClr val="lt1"/>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cxnSp>
        <p:nvCxnSpPr>
          <p:cNvPr id="11" name="Google Shape;11;p2"/>
          <p:cNvCxnSpPr/>
          <p:nvPr/>
        </p:nvCxnSpPr>
        <p:spPr>
          <a:xfrm>
            <a:off x="3430400" y="4155800"/>
            <a:ext cx="5331200" cy="0"/>
          </a:xfrm>
          <a:prstGeom prst="straightConnector1">
            <a:avLst/>
          </a:prstGeom>
          <a:noFill/>
          <a:ln w="19050" cap="flat" cmpd="sng">
            <a:solidFill>
              <a:schemeClr val="dk2"/>
            </a:solidFill>
            <a:prstDash val="solid"/>
            <a:round/>
            <a:headEnd type="none" w="sm" len="sm"/>
            <a:tailEnd type="none" w="sm" len="sm"/>
          </a:ln>
        </p:spPr>
      </p:cxnSp>
      <p:cxnSp>
        <p:nvCxnSpPr>
          <p:cNvPr id="12" name="Google Shape;12;p2"/>
          <p:cNvCxnSpPr/>
          <p:nvPr/>
        </p:nvCxnSpPr>
        <p:spPr>
          <a:xfrm>
            <a:off x="3430400" y="2963667"/>
            <a:ext cx="5331200" cy="0"/>
          </a:xfrm>
          <a:prstGeom prst="straightConnector1">
            <a:avLst/>
          </a:prstGeom>
          <a:noFill/>
          <a:ln w="19050" cap="flat" cmpd="sng">
            <a:solidFill>
              <a:schemeClr val="dk2"/>
            </a:solidFill>
            <a:prstDash val="solid"/>
            <a:round/>
            <a:headEnd type="none" w="sm" len="sm"/>
            <a:tailEnd type="none" w="sm" len="sm"/>
          </a:ln>
        </p:spPr>
      </p:cxnSp>
      <p:grpSp>
        <p:nvGrpSpPr>
          <p:cNvPr id="13" name="Google Shape;13;p2"/>
          <p:cNvGrpSpPr/>
          <p:nvPr/>
        </p:nvGrpSpPr>
        <p:grpSpPr>
          <a:xfrm rot="697126">
            <a:off x="11040250" y="-62237"/>
            <a:ext cx="1740524" cy="1795281"/>
            <a:chOff x="1492000" y="427450"/>
            <a:chExt cx="1188000" cy="1225375"/>
          </a:xfrm>
        </p:grpSpPr>
        <p:sp>
          <p:nvSpPr>
            <p:cNvPr id="14" name="Google Shape;14;p2"/>
            <p:cNvSpPr/>
            <p:nvPr/>
          </p:nvSpPr>
          <p:spPr>
            <a:xfrm>
              <a:off x="1492000" y="427450"/>
              <a:ext cx="1188000" cy="1225375"/>
            </a:xfrm>
            <a:custGeom>
              <a:avLst/>
              <a:gdLst/>
              <a:ahLst/>
              <a:cxnLst/>
              <a:rect l="l" t="t" r="r" b="b"/>
              <a:pathLst>
                <a:path w="47520" h="49015" extrusionOk="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15" name="Google Shape;15;p2"/>
            <p:cNvSpPr/>
            <p:nvPr/>
          </p:nvSpPr>
          <p:spPr>
            <a:xfrm>
              <a:off x="1505775" y="444875"/>
              <a:ext cx="1157925" cy="1185100"/>
            </a:xfrm>
            <a:custGeom>
              <a:avLst/>
              <a:gdLst/>
              <a:ahLst/>
              <a:cxnLst/>
              <a:rect l="l" t="t" r="r" b="b"/>
              <a:pathLst>
                <a:path w="46317" h="47404" extrusionOk="0">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16" name="Google Shape;16;p2"/>
            <p:cNvSpPr/>
            <p:nvPr/>
          </p:nvSpPr>
          <p:spPr>
            <a:xfrm>
              <a:off x="1631725" y="1023800"/>
              <a:ext cx="932975" cy="17650"/>
            </a:xfrm>
            <a:custGeom>
              <a:avLst/>
              <a:gdLst/>
              <a:ahLst/>
              <a:cxnLst/>
              <a:rect l="l" t="t" r="r" b="b"/>
              <a:pathLst>
                <a:path w="37319" h="706" extrusionOk="0">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17" name="Google Shape;17;p2"/>
            <p:cNvSpPr/>
            <p:nvPr/>
          </p:nvSpPr>
          <p:spPr>
            <a:xfrm>
              <a:off x="1633600" y="849000"/>
              <a:ext cx="924200" cy="26400"/>
            </a:xfrm>
            <a:custGeom>
              <a:avLst/>
              <a:gdLst/>
              <a:ahLst/>
              <a:cxnLst/>
              <a:rect l="l" t="t" r="r" b="b"/>
              <a:pathLst>
                <a:path w="36968" h="1056" extrusionOk="0">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18" name="Google Shape;18;p2"/>
            <p:cNvSpPr/>
            <p:nvPr/>
          </p:nvSpPr>
          <p:spPr>
            <a:xfrm>
              <a:off x="1624825" y="765850"/>
              <a:ext cx="931725" cy="15325"/>
            </a:xfrm>
            <a:custGeom>
              <a:avLst/>
              <a:gdLst/>
              <a:ahLst/>
              <a:cxnLst/>
              <a:rect l="l" t="t" r="r" b="b"/>
              <a:pathLst>
                <a:path w="37269" h="613" extrusionOk="0">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19" name="Google Shape;19;p2"/>
            <p:cNvSpPr/>
            <p:nvPr/>
          </p:nvSpPr>
          <p:spPr>
            <a:xfrm>
              <a:off x="1617300" y="1111525"/>
              <a:ext cx="938000" cy="28850"/>
            </a:xfrm>
            <a:custGeom>
              <a:avLst/>
              <a:gdLst/>
              <a:ahLst/>
              <a:cxnLst/>
              <a:rect l="l" t="t" r="r" b="b"/>
              <a:pathLst>
                <a:path w="37520" h="1154" extrusionOk="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20" name="Google Shape;20;p2"/>
            <p:cNvSpPr/>
            <p:nvPr/>
          </p:nvSpPr>
          <p:spPr>
            <a:xfrm>
              <a:off x="1624825" y="1206075"/>
              <a:ext cx="921075" cy="16000"/>
            </a:xfrm>
            <a:custGeom>
              <a:avLst/>
              <a:gdLst/>
              <a:ahLst/>
              <a:cxnLst/>
              <a:rect l="l" t="t" r="r" b="b"/>
              <a:pathLst>
                <a:path w="36843" h="640" extrusionOk="0">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21" name="Google Shape;21;p2"/>
            <p:cNvSpPr/>
            <p:nvPr/>
          </p:nvSpPr>
          <p:spPr>
            <a:xfrm>
              <a:off x="1625450" y="1448675"/>
              <a:ext cx="923575" cy="33500"/>
            </a:xfrm>
            <a:custGeom>
              <a:avLst/>
              <a:gdLst/>
              <a:ahLst/>
              <a:cxnLst/>
              <a:rect l="l" t="t" r="r" b="b"/>
              <a:pathLst>
                <a:path w="36943" h="1340" extrusionOk="0">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22" name="Google Shape;22;p2"/>
            <p:cNvSpPr/>
            <p:nvPr/>
          </p:nvSpPr>
          <p:spPr>
            <a:xfrm>
              <a:off x="1624200" y="934225"/>
              <a:ext cx="919200" cy="21800"/>
            </a:xfrm>
            <a:custGeom>
              <a:avLst/>
              <a:gdLst/>
              <a:ahLst/>
              <a:cxnLst/>
              <a:rect l="l" t="t" r="r" b="b"/>
              <a:pathLst>
                <a:path w="36768" h="872" extrusionOk="0">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23" name="Google Shape;23;p2"/>
            <p:cNvSpPr/>
            <p:nvPr/>
          </p:nvSpPr>
          <p:spPr>
            <a:xfrm>
              <a:off x="1629200" y="1281975"/>
              <a:ext cx="912325" cy="25100"/>
            </a:xfrm>
            <a:custGeom>
              <a:avLst/>
              <a:gdLst/>
              <a:ahLst/>
              <a:cxnLst/>
              <a:rect l="l" t="t" r="r" b="b"/>
              <a:pathLst>
                <a:path w="36493" h="1004" extrusionOk="0">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24" name="Google Shape;24;p2"/>
            <p:cNvSpPr/>
            <p:nvPr/>
          </p:nvSpPr>
          <p:spPr>
            <a:xfrm>
              <a:off x="1621075" y="1360300"/>
              <a:ext cx="919825" cy="23325"/>
            </a:xfrm>
            <a:custGeom>
              <a:avLst/>
              <a:gdLst/>
              <a:ahLst/>
              <a:cxnLst/>
              <a:rect l="l" t="t" r="r" b="b"/>
              <a:pathLst>
                <a:path w="36793" h="933" extrusionOk="0">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grpSp>
      <p:sp>
        <p:nvSpPr>
          <p:cNvPr id="25" name="Google Shape;25;p2"/>
          <p:cNvSpPr txBox="1">
            <a:spLocks noGrp="1"/>
          </p:cNvSpPr>
          <p:nvPr>
            <p:ph type="ctrTitle"/>
          </p:nvPr>
        </p:nvSpPr>
        <p:spPr>
          <a:xfrm>
            <a:off x="3135800" y="1998467"/>
            <a:ext cx="5920400" cy="1930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900"/>
              <a:buFont typeface="Itim"/>
              <a:buNone/>
              <a:defRPr sz="8000" b="1">
                <a:latin typeface="Itim"/>
                <a:ea typeface="Itim"/>
                <a:cs typeface="Itim"/>
                <a:sym typeface="Itim"/>
              </a:defRPr>
            </a:lvl1pPr>
            <a:lvl2pPr lvl="1" algn="ctr">
              <a:lnSpc>
                <a:spcPct val="100000"/>
              </a:lnSpc>
              <a:spcBef>
                <a:spcPts val="0"/>
              </a:spcBef>
              <a:spcAft>
                <a:spcPts val="0"/>
              </a:spcAft>
              <a:buSzPts val="3900"/>
              <a:buNone/>
              <a:defRPr sz="6933"/>
            </a:lvl2pPr>
            <a:lvl3pPr lvl="2" algn="ctr">
              <a:lnSpc>
                <a:spcPct val="100000"/>
              </a:lnSpc>
              <a:spcBef>
                <a:spcPts val="0"/>
              </a:spcBef>
              <a:spcAft>
                <a:spcPts val="0"/>
              </a:spcAft>
              <a:buSzPts val="3900"/>
              <a:buNone/>
              <a:defRPr sz="6933"/>
            </a:lvl3pPr>
            <a:lvl4pPr lvl="3" algn="ctr">
              <a:lnSpc>
                <a:spcPct val="100000"/>
              </a:lnSpc>
              <a:spcBef>
                <a:spcPts val="0"/>
              </a:spcBef>
              <a:spcAft>
                <a:spcPts val="0"/>
              </a:spcAft>
              <a:buSzPts val="3900"/>
              <a:buNone/>
              <a:defRPr sz="6933"/>
            </a:lvl4pPr>
            <a:lvl5pPr lvl="4" algn="ctr">
              <a:lnSpc>
                <a:spcPct val="100000"/>
              </a:lnSpc>
              <a:spcBef>
                <a:spcPts val="0"/>
              </a:spcBef>
              <a:spcAft>
                <a:spcPts val="0"/>
              </a:spcAft>
              <a:buSzPts val="3900"/>
              <a:buNone/>
              <a:defRPr sz="6933"/>
            </a:lvl5pPr>
            <a:lvl6pPr lvl="5" algn="ctr">
              <a:lnSpc>
                <a:spcPct val="100000"/>
              </a:lnSpc>
              <a:spcBef>
                <a:spcPts val="0"/>
              </a:spcBef>
              <a:spcAft>
                <a:spcPts val="0"/>
              </a:spcAft>
              <a:buSzPts val="3900"/>
              <a:buNone/>
              <a:defRPr sz="6933"/>
            </a:lvl6pPr>
            <a:lvl7pPr lvl="6" algn="ctr">
              <a:lnSpc>
                <a:spcPct val="100000"/>
              </a:lnSpc>
              <a:spcBef>
                <a:spcPts val="0"/>
              </a:spcBef>
              <a:spcAft>
                <a:spcPts val="0"/>
              </a:spcAft>
              <a:buSzPts val="3900"/>
              <a:buNone/>
              <a:defRPr sz="6933"/>
            </a:lvl7pPr>
            <a:lvl8pPr lvl="7" algn="ctr">
              <a:lnSpc>
                <a:spcPct val="100000"/>
              </a:lnSpc>
              <a:spcBef>
                <a:spcPts val="0"/>
              </a:spcBef>
              <a:spcAft>
                <a:spcPts val="0"/>
              </a:spcAft>
              <a:buSzPts val="3900"/>
              <a:buNone/>
              <a:defRPr sz="6933"/>
            </a:lvl8pPr>
            <a:lvl9pPr lvl="8" algn="ctr">
              <a:lnSpc>
                <a:spcPct val="100000"/>
              </a:lnSpc>
              <a:spcBef>
                <a:spcPts val="0"/>
              </a:spcBef>
              <a:spcAft>
                <a:spcPts val="0"/>
              </a:spcAft>
              <a:buSzPts val="3900"/>
              <a:buNone/>
              <a:defRPr sz="6933"/>
            </a:lvl9pPr>
          </a:lstStyle>
          <a:p>
            <a:endParaRPr/>
          </a:p>
        </p:txBody>
      </p:sp>
      <p:sp>
        <p:nvSpPr>
          <p:cNvPr id="26" name="Google Shape;26;p2"/>
          <p:cNvSpPr txBox="1">
            <a:spLocks noGrp="1"/>
          </p:cNvSpPr>
          <p:nvPr>
            <p:ph type="subTitle" idx="1"/>
          </p:nvPr>
        </p:nvSpPr>
        <p:spPr>
          <a:xfrm>
            <a:off x="3135800" y="4382733"/>
            <a:ext cx="5920400" cy="4768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3733"/>
            </a:lvl2pPr>
            <a:lvl3pPr lvl="2" algn="ctr">
              <a:lnSpc>
                <a:spcPct val="100000"/>
              </a:lnSpc>
              <a:spcBef>
                <a:spcPts val="0"/>
              </a:spcBef>
              <a:spcAft>
                <a:spcPts val="0"/>
              </a:spcAft>
              <a:buSzPts val="2100"/>
              <a:buNone/>
              <a:defRPr sz="3733"/>
            </a:lvl3pPr>
            <a:lvl4pPr lvl="3" algn="ctr">
              <a:lnSpc>
                <a:spcPct val="100000"/>
              </a:lnSpc>
              <a:spcBef>
                <a:spcPts val="0"/>
              </a:spcBef>
              <a:spcAft>
                <a:spcPts val="0"/>
              </a:spcAft>
              <a:buSzPts val="2100"/>
              <a:buNone/>
              <a:defRPr sz="3733"/>
            </a:lvl4pPr>
            <a:lvl5pPr lvl="4" algn="ctr">
              <a:lnSpc>
                <a:spcPct val="100000"/>
              </a:lnSpc>
              <a:spcBef>
                <a:spcPts val="0"/>
              </a:spcBef>
              <a:spcAft>
                <a:spcPts val="0"/>
              </a:spcAft>
              <a:buSzPts val="2100"/>
              <a:buNone/>
              <a:defRPr sz="3733"/>
            </a:lvl5pPr>
            <a:lvl6pPr lvl="5" algn="ctr">
              <a:lnSpc>
                <a:spcPct val="100000"/>
              </a:lnSpc>
              <a:spcBef>
                <a:spcPts val="0"/>
              </a:spcBef>
              <a:spcAft>
                <a:spcPts val="0"/>
              </a:spcAft>
              <a:buSzPts val="2100"/>
              <a:buNone/>
              <a:defRPr sz="3733"/>
            </a:lvl6pPr>
            <a:lvl7pPr lvl="6" algn="ctr">
              <a:lnSpc>
                <a:spcPct val="100000"/>
              </a:lnSpc>
              <a:spcBef>
                <a:spcPts val="0"/>
              </a:spcBef>
              <a:spcAft>
                <a:spcPts val="0"/>
              </a:spcAft>
              <a:buSzPts val="2100"/>
              <a:buNone/>
              <a:defRPr sz="3733"/>
            </a:lvl7pPr>
            <a:lvl8pPr lvl="7" algn="ctr">
              <a:lnSpc>
                <a:spcPct val="100000"/>
              </a:lnSpc>
              <a:spcBef>
                <a:spcPts val="0"/>
              </a:spcBef>
              <a:spcAft>
                <a:spcPts val="0"/>
              </a:spcAft>
              <a:buSzPts val="2100"/>
              <a:buNone/>
              <a:defRPr sz="3733"/>
            </a:lvl8pPr>
            <a:lvl9pPr lvl="8" algn="ctr">
              <a:lnSpc>
                <a:spcPct val="100000"/>
              </a:lnSpc>
              <a:spcBef>
                <a:spcPts val="0"/>
              </a:spcBef>
              <a:spcAft>
                <a:spcPts val="0"/>
              </a:spcAft>
              <a:buSzPts val="2100"/>
              <a:buNone/>
              <a:defRPr sz="3733"/>
            </a:lvl9pPr>
          </a:lstStyle>
          <a:p>
            <a:endParaRPr/>
          </a:p>
        </p:txBody>
      </p:sp>
      <p:sp>
        <p:nvSpPr>
          <p:cNvPr id="27" name="Google Shape;27;p2"/>
          <p:cNvSpPr/>
          <p:nvPr/>
        </p:nvSpPr>
        <p:spPr>
          <a:xfrm>
            <a:off x="-67867" y="-28667"/>
            <a:ext cx="1028000" cy="68868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grpSp>
        <p:nvGrpSpPr>
          <p:cNvPr id="28" name="Google Shape;28;p2"/>
          <p:cNvGrpSpPr/>
          <p:nvPr/>
        </p:nvGrpSpPr>
        <p:grpSpPr>
          <a:xfrm rot="-1976796" flipH="1">
            <a:off x="7890024" y="5320241"/>
            <a:ext cx="4632472" cy="1185211"/>
            <a:chOff x="3809875" y="1963175"/>
            <a:chExt cx="1923600" cy="492150"/>
          </a:xfrm>
        </p:grpSpPr>
        <p:sp>
          <p:nvSpPr>
            <p:cNvPr id="29" name="Google Shape;29;p2"/>
            <p:cNvSpPr/>
            <p:nvPr/>
          </p:nvSpPr>
          <p:spPr>
            <a:xfrm>
              <a:off x="3902950" y="2044375"/>
              <a:ext cx="620050" cy="185725"/>
            </a:xfrm>
            <a:custGeom>
              <a:avLst/>
              <a:gdLst/>
              <a:ahLst/>
              <a:cxnLst/>
              <a:rect l="l" t="t" r="r" b="b"/>
              <a:pathLst>
                <a:path w="24802" h="7429" extrusionOk="0">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30" name="Google Shape;30;p2"/>
            <p:cNvSpPr/>
            <p:nvPr/>
          </p:nvSpPr>
          <p:spPr>
            <a:xfrm>
              <a:off x="3866425" y="2007800"/>
              <a:ext cx="1864125" cy="387400"/>
            </a:xfrm>
            <a:custGeom>
              <a:avLst/>
              <a:gdLst/>
              <a:ahLst/>
              <a:cxnLst/>
              <a:rect l="l" t="t" r="r" b="b"/>
              <a:pathLst>
                <a:path w="74565" h="15496" extrusionOk="0">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31" name="Google Shape;31;p2"/>
            <p:cNvSpPr/>
            <p:nvPr/>
          </p:nvSpPr>
          <p:spPr>
            <a:xfrm>
              <a:off x="3813475" y="2066175"/>
              <a:ext cx="56825" cy="83625"/>
            </a:xfrm>
            <a:custGeom>
              <a:avLst/>
              <a:gdLst/>
              <a:ahLst/>
              <a:cxnLst/>
              <a:rect l="l" t="t" r="r" b="b"/>
              <a:pathLst>
                <a:path w="2273" h="3345" extrusionOk="0">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32" name="Google Shape;32;p2"/>
            <p:cNvSpPr/>
            <p:nvPr/>
          </p:nvSpPr>
          <p:spPr>
            <a:xfrm>
              <a:off x="3818000" y="2001350"/>
              <a:ext cx="177350" cy="82875"/>
            </a:xfrm>
            <a:custGeom>
              <a:avLst/>
              <a:gdLst/>
              <a:ahLst/>
              <a:cxnLst/>
              <a:rect l="l" t="t" r="r" b="b"/>
              <a:pathLst>
                <a:path w="7094" h="3315" extrusionOk="0">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33" name="Google Shape;33;p2"/>
            <p:cNvSpPr/>
            <p:nvPr/>
          </p:nvSpPr>
          <p:spPr>
            <a:xfrm>
              <a:off x="3928625" y="1968150"/>
              <a:ext cx="484300" cy="104000"/>
            </a:xfrm>
            <a:custGeom>
              <a:avLst/>
              <a:gdLst/>
              <a:ahLst/>
              <a:cxnLst/>
              <a:rect l="l" t="t" r="r" b="b"/>
              <a:pathLst>
                <a:path w="19372" h="4160" extrusionOk="0">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34" name="Google Shape;34;p2"/>
            <p:cNvSpPr/>
            <p:nvPr/>
          </p:nvSpPr>
          <p:spPr>
            <a:xfrm>
              <a:off x="3973500" y="1980525"/>
              <a:ext cx="423650" cy="75575"/>
            </a:xfrm>
            <a:custGeom>
              <a:avLst/>
              <a:gdLst/>
              <a:ahLst/>
              <a:cxnLst/>
              <a:rect l="l" t="t" r="r" b="b"/>
              <a:pathLst>
                <a:path w="16946" h="3023" extrusionOk="0">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chemeClr val="lt2"/>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35" name="Google Shape;35;p2"/>
            <p:cNvSpPr/>
            <p:nvPr/>
          </p:nvSpPr>
          <p:spPr>
            <a:xfrm>
              <a:off x="3855400" y="2081950"/>
              <a:ext cx="1864100" cy="370500"/>
            </a:xfrm>
            <a:custGeom>
              <a:avLst/>
              <a:gdLst/>
              <a:ahLst/>
              <a:cxnLst/>
              <a:rect l="l" t="t" r="r" b="b"/>
              <a:pathLst>
                <a:path w="74564" h="14820" extrusionOk="0">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36" name="Google Shape;36;p2"/>
            <p:cNvSpPr/>
            <p:nvPr/>
          </p:nvSpPr>
          <p:spPr>
            <a:xfrm>
              <a:off x="3809875" y="1963175"/>
              <a:ext cx="1923600" cy="492150"/>
            </a:xfrm>
            <a:custGeom>
              <a:avLst/>
              <a:gdLst/>
              <a:ahLst/>
              <a:cxnLst/>
              <a:rect l="l" t="t" r="r" b="b"/>
              <a:pathLst>
                <a:path w="76944" h="19686" extrusionOk="0">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37" name="Google Shape;37;p2"/>
            <p:cNvSpPr/>
            <p:nvPr/>
          </p:nvSpPr>
          <p:spPr>
            <a:xfrm>
              <a:off x="3852475" y="2004425"/>
              <a:ext cx="33600" cy="150775"/>
            </a:xfrm>
            <a:custGeom>
              <a:avLst/>
              <a:gdLst/>
              <a:ahLst/>
              <a:cxnLst/>
              <a:rect l="l" t="t" r="r" b="b"/>
              <a:pathLst>
                <a:path w="1344" h="6031" extrusionOk="0">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38" name="Google Shape;38;p2"/>
            <p:cNvSpPr/>
            <p:nvPr/>
          </p:nvSpPr>
          <p:spPr>
            <a:xfrm>
              <a:off x="3928625" y="2002400"/>
              <a:ext cx="26175" cy="4300"/>
            </a:xfrm>
            <a:custGeom>
              <a:avLst/>
              <a:gdLst/>
              <a:ahLst/>
              <a:cxnLst/>
              <a:rect l="l" t="t" r="r" b="b"/>
              <a:pathLst>
                <a:path w="1047" h="172" fill="none" extrusionOk="0">
                  <a:moveTo>
                    <a:pt x="1" y="0"/>
                  </a:moveTo>
                  <a:lnTo>
                    <a:pt x="1046" y="172"/>
                  </a:lnTo>
                </a:path>
              </a:pathLst>
            </a:custGeom>
            <a:noFill/>
            <a:ln w="9700" cap="rnd" cmpd="sng">
              <a:solidFill>
                <a:srgbClr val="42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39" name="Google Shape;39;p2"/>
            <p:cNvSpPr/>
            <p:nvPr/>
          </p:nvSpPr>
          <p:spPr>
            <a:xfrm>
              <a:off x="3897300" y="2012750"/>
              <a:ext cx="98050" cy="16475"/>
            </a:xfrm>
            <a:custGeom>
              <a:avLst/>
              <a:gdLst/>
              <a:ahLst/>
              <a:cxnLst/>
              <a:rect l="l" t="t" r="r" b="b"/>
              <a:pathLst>
                <a:path w="3922" h="659" fill="none" extrusionOk="0">
                  <a:moveTo>
                    <a:pt x="1" y="1"/>
                  </a:moveTo>
                  <a:lnTo>
                    <a:pt x="3922" y="659"/>
                  </a:lnTo>
                </a:path>
              </a:pathLst>
            </a:custGeom>
            <a:noFill/>
            <a:ln w="9700" cap="rnd" cmpd="sng">
              <a:solidFill>
                <a:srgbClr val="420000"/>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grpSp>
      <p:grpSp>
        <p:nvGrpSpPr>
          <p:cNvPr id="40" name="Google Shape;40;p2"/>
          <p:cNvGrpSpPr/>
          <p:nvPr/>
        </p:nvGrpSpPr>
        <p:grpSpPr>
          <a:xfrm rot="-375097">
            <a:off x="1638084" y="-337844"/>
            <a:ext cx="948989" cy="1057731"/>
            <a:chOff x="6554696" y="509501"/>
            <a:chExt cx="711709" cy="793261"/>
          </a:xfrm>
        </p:grpSpPr>
        <p:sp>
          <p:nvSpPr>
            <p:cNvPr id="41" name="Google Shape;41;p2"/>
            <p:cNvSpPr/>
            <p:nvPr/>
          </p:nvSpPr>
          <p:spPr>
            <a:xfrm>
              <a:off x="6560695" y="516700"/>
              <a:ext cx="696978" cy="779230"/>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3"/>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42" name="Google Shape;42;p2"/>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grpSp>
      <p:grpSp>
        <p:nvGrpSpPr>
          <p:cNvPr id="43" name="Google Shape;43;p2"/>
          <p:cNvGrpSpPr/>
          <p:nvPr/>
        </p:nvGrpSpPr>
        <p:grpSpPr>
          <a:xfrm rot="807122">
            <a:off x="1079070" y="6278206"/>
            <a:ext cx="3330068" cy="3202541"/>
            <a:chOff x="1857000" y="3245400"/>
            <a:chExt cx="1233825" cy="1186575"/>
          </a:xfrm>
        </p:grpSpPr>
        <p:sp>
          <p:nvSpPr>
            <p:cNvPr id="44" name="Google Shape;44;p2"/>
            <p:cNvSpPr/>
            <p:nvPr/>
          </p:nvSpPr>
          <p:spPr>
            <a:xfrm>
              <a:off x="2513000" y="4148825"/>
              <a:ext cx="463125" cy="272250"/>
            </a:xfrm>
            <a:custGeom>
              <a:avLst/>
              <a:gdLst/>
              <a:ahLst/>
              <a:cxnLst/>
              <a:rect l="l" t="t" r="r" b="b"/>
              <a:pathLst>
                <a:path w="18525" h="10890" extrusionOk="0">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6"/>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45" name="Google Shape;45;p2"/>
            <p:cNvSpPr/>
            <p:nvPr/>
          </p:nvSpPr>
          <p:spPr>
            <a:xfrm>
              <a:off x="2508725" y="4143800"/>
              <a:ext cx="474150" cy="281125"/>
            </a:xfrm>
            <a:custGeom>
              <a:avLst/>
              <a:gdLst/>
              <a:ahLst/>
              <a:cxnLst/>
              <a:rect l="l" t="t" r="r" b="b"/>
              <a:pathLst>
                <a:path w="18966" h="11245" extrusionOk="0">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46" name="Google Shape;46;p2"/>
            <p:cNvSpPr/>
            <p:nvPr/>
          </p:nvSpPr>
          <p:spPr>
            <a:xfrm>
              <a:off x="1867600" y="3249925"/>
              <a:ext cx="1223225" cy="1178125"/>
            </a:xfrm>
            <a:custGeom>
              <a:avLst/>
              <a:gdLst/>
              <a:ahLst/>
              <a:cxnLst/>
              <a:rect l="l" t="t" r="r" b="b"/>
              <a:pathLst>
                <a:path w="48929" h="47125" extrusionOk="0">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6"/>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47" name="Google Shape;47;p2"/>
            <p:cNvSpPr/>
            <p:nvPr/>
          </p:nvSpPr>
          <p:spPr>
            <a:xfrm>
              <a:off x="1857000" y="3245400"/>
              <a:ext cx="1232000" cy="1186575"/>
            </a:xfrm>
            <a:custGeom>
              <a:avLst/>
              <a:gdLst/>
              <a:ahLst/>
              <a:cxnLst/>
              <a:rect l="l" t="t" r="r" b="b"/>
              <a:pathLst>
                <a:path w="49280" h="47463" extrusionOk="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48" name="Google Shape;48;p2"/>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49" name="Google Shape;49;p2"/>
            <p:cNvSpPr/>
            <p:nvPr/>
          </p:nvSpPr>
          <p:spPr>
            <a:xfrm>
              <a:off x="2004625" y="3411050"/>
              <a:ext cx="976675" cy="36075"/>
            </a:xfrm>
            <a:custGeom>
              <a:avLst/>
              <a:gdLst/>
              <a:ahLst/>
              <a:cxnLst/>
              <a:rect l="l" t="t" r="r" b="b"/>
              <a:pathLst>
                <a:path w="39067" h="1443" extrusionOk="0">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grpSp>
      <p:sp>
        <p:nvSpPr>
          <p:cNvPr id="50" name="Google Shape;50;p2"/>
          <p:cNvSpPr/>
          <p:nvPr/>
        </p:nvSpPr>
        <p:spPr>
          <a:xfrm rot="-381518">
            <a:off x="1756674" y="-194987"/>
            <a:ext cx="137244" cy="734944"/>
          </a:xfrm>
          <a:prstGeom prst="roundRect">
            <a:avLst>
              <a:gd name="adj" fmla="val 50000"/>
            </a:avLst>
          </a:prstGeom>
          <a:solidFill>
            <a:schemeClr val="lt2">
              <a:alpha val="47450"/>
            </a:schemeClr>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037431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Title">
  <p:cSld name="Big Title">
    <p:bg>
      <p:bgPr>
        <a:solidFill>
          <a:schemeClr val="lt2"/>
        </a:solidFill>
        <a:effectLst/>
      </p:bgPr>
    </p:bg>
    <p:spTree>
      <p:nvGrpSpPr>
        <p:cNvPr id="1" name="Shape 51"/>
        <p:cNvGrpSpPr/>
        <p:nvPr/>
      </p:nvGrpSpPr>
      <p:grpSpPr>
        <a:xfrm>
          <a:off x="0" y="0"/>
          <a:ext cx="0" cy="0"/>
          <a:chOff x="0" y="0"/>
          <a:chExt cx="0" cy="0"/>
        </a:xfrm>
      </p:grpSpPr>
      <p:sp>
        <p:nvSpPr>
          <p:cNvPr id="52" name="Google Shape;52;p3"/>
          <p:cNvSpPr txBox="1">
            <a:spLocks noGrp="1"/>
          </p:cNvSpPr>
          <p:nvPr>
            <p:ph type="title"/>
          </p:nvPr>
        </p:nvSpPr>
        <p:spPr>
          <a:xfrm>
            <a:off x="4297600" y="2094600"/>
            <a:ext cx="3596800" cy="26688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300"/>
              <a:buNone/>
              <a:defRPr/>
            </a:lvl1pPr>
            <a:lvl2pPr lvl="1" algn="l">
              <a:lnSpc>
                <a:spcPct val="100000"/>
              </a:lnSpc>
              <a:spcBef>
                <a:spcPts val="0"/>
              </a:spcBef>
              <a:spcAft>
                <a:spcPts val="0"/>
              </a:spcAft>
              <a:buSzPts val="2300"/>
              <a:buNone/>
              <a:defRPr sz="4000"/>
            </a:lvl2pPr>
            <a:lvl3pPr lvl="2" algn="l">
              <a:lnSpc>
                <a:spcPct val="100000"/>
              </a:lnSpc>
              <a:spcBef>
                <a:spcPts val="0"/>
              </a:spcBef>
              <a:spcAft>
                <a:spcPts val="0"/>
              </a:spcAft>
              <a:buSzPts val="2300"/>
              <a:buNone/>
              <a:defRPr sz="4000"/>
            </a:lvl3pPr>
            <a:lvl4pPr lvl="3" algn="l">
              <a:lnSpc>
                <a:spcPct val="100000"/>
              </a:lnSpc>
              <a:spcBef>
                <a:spcPts val="0"/>
              </a:spcBef>
              <a:spcAft>
                <a:spcPts val="0"/>
              </a:spcAft>
              <a:buSzPts val="2300"/>
              <a:buNone/>
              <a:defRPr sz="4000"/>
            </a:lvl4pPr>
            <a:lvl5pPr lvl="4" algn="l">
              <a:lnSpc>
                <a:spcPct val="100000"/>
              </a:lnSpc>
              <a:spcBef>
                <a:spcPts val="0"/>
              </a:spcBef>
              <a:spcAft>
                <a:spcPts val="0"/>
              </a:spcAft>
              <a:buSzPts val="2300"/>
              <a:buNone/>
              <a:defRPr sz="4000"/>
            </a:lvl5pPr>
            <a:lvl6pPr lvl="5" algn="l">
              <a:lnSpc>
                <a:spcPct val="100000"/>
              </a:lnSpc>
              <a:spcBef>
                <a:spcPts val="0"/>
              </a:spcBef>
              <a:spcAft>
                <a:spcPts val="0"/>
              </a:spcAft>
              <a:buSzPts val="2300"/>
              <a:buNone/>
              <a:defRPr sz="4000"/>
            </a:lvl6pPr>
            <a:lvl7pPr lvl="6" algn="l">
              <a:lnSpc>
                <a:spcPct val="100000"/>
              </a:lnSpc>
              <a:spcBef>
                <a:spcPts val="0"/>
              </a:spcBef>
              <a:spcAft>
                <a:spcPts val="0"/>
              </a:spcAft>
              <a:buSzPts val="2300"/>
              <a:buNone/>
              <a:defRPr sz="4000"/>
            </a:lvl7pPr>
            <a:lvl8pPr lvl="7" algn="l">
              <a:lnSpc>
                <a:spcPct val="100000"/>
              </a:lnSpc>
              <a:spcBef>
                <a:spcPts val="0"/>
              </a:spcBef>
              <a:spcAft>
                <a:spcPts val="0"/>
              </a:spcAft>
              <a:buSzPts val="2300"/>
              <a:buNone/>
              <a:defRPr sz="4000"/>
            </a:lvl8pPr>
            <a:lvl9pPr lvl="8" algn="l">
              <a:lnSpc>
                <a:spcPct val="100000"/>
              </a:lnSpc>
              <a:spcBef>
                <a:spcPts val="0"/>
              </a:spcBef>
              <a:spcAft>
                <a:spcPts val="0"/>
              </a:spcAft>
              <a:buSzPts val="2300"/>
              <a:buNone/>
              <a:defRPr sz="4000"/>
            </a:lvl9pPr>
          </a:lstStyle>
          <a:p>
            <a:endParaRPr/>
          </a:p>
        </p:txBody>
      </p:sp>
    </p:spTree>
    <p:extLst>
      <p:ext uri="{BB962C8B-B14F-4D97-AF65-F5344CB8AC3E}">
        <p14:creationId xmlns:p14="http://schemas.microsoft.com/office/powerpoint/2010/main" val="6197670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3"/>
        <p:cNvGrpSpPr/>
        <p:nvPr/>
      </p:nvGrpSpPr>
      <p:grpSpPr>
        <a:xfrm>
          <a:off x="0" y="0"/>
          <a:ext cx="0" cy="0"/>
          <a:chOff x="0" y="0"/>
          <a:chExt cx="0" cy="0"/>
        </a:xfrm>
      </p:grpSpPr>
      <p:grpSp>
        <p:nvGrpSpPr>
          <p:cNvPr id="54" name="Google Shape;54;p4"/>
          <p:cNvGrpSpPr/>
          <p:nvPr/>
        </p:nvGrpSpPr>
        <p:grpSpPr>
          <a:xfrm>
            <a:off x="-2267" y="439"/>
            <a:ext cx="12196533" cy="6857124"/>
            <a:chOff x="238125" y="854700"/>
            <a:chExt cx="7142500" cy="4015650"/>
          </a:xfrm>
        </p:grpSpPr>
        <p:sp>
          <p:nvSpPr>
            <p:cNvPr id="55" name="Google Shape;55;p4"/>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56" name="Google Shape;56;p4"/>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57" name="Google Shape;57;p4"/>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58" name="Google Shape;58;p4"/>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59" name="Google Shape;59;p4"/>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60" name="Google Shape;60;p4"/>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61" name="Google Shape;61;p4"/>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62" name="Google Shape;62;p4"/>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63" name="Google Shape;63;p4"/>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64" name="Google Shape;64;p4"/>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65" name="Google Shape;65;p4"/>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66" name="Google Shape;66;p4"/>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67" name="Google Shape;67;p4"/>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68" name="Google Shape;68;p4"/>
            <p:cNvSpPr/>
            <p:nvPr/>
          </p:nvSpPr>
          <p:spPr>
            <a:xfrm>
              <a:off x="561875" y="3297650"/>
              <a:ext cx="6818750" cy="0"/>
            </a:xfrm>
            <a:custGeom>
              <a:avLst/>
              <a:gdLst/>
              <a:ahLst/>
              <a:cxnLst/>
              <a:rect l="l" t="t" r="r" b="b"/>
              <a:pathLst>
                <a:path w="272750" h="12000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69" name="Google Shape;69;p4"/>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70" name="Google Shape;70;p4"/>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71" name="Google Shape;71;p4"/>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72" name="Google Shape;72;p4"/>
            <p:cNvSpPr/>
            <p:nvPr/>
          </p:nvSpPr>
          <p:spPr>
            <a:xfrm>
              <a:off x="514825" y="859725"/>
              <a:ext cx="25" cy="4005275"/>
            </a:xfrm>
            <a:custGeom>
              <a:avLst/>
              <a:gdLst/>
              <a:ahLst/>
              <a:cxnLst/>
              <a:rect l="l" t="t" r="r" b="b"/>
              <a:pathLst>
                <a:path w="1" h="160211" fill="none" extrusionOk="0">
                  <a:moveTo>
                    <a:pt x="0" y="0"/>
                  </a:moveTo>
                  <a:lnTo>
                    <a:pt x="0" y="160211"/>
                  </a:lnTo>
                </a:path>
              </a:pathLst>
            </a:custGeom>
            <a:noFill/>
            <a:ln w="9525" cap="flat" cmpd="sng">
              <a:solidFill>
                <a:srgbClr val="6D9EEB"/>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73" name="Google Shape;73;p4"/>
            <p:cNvSpPr/>
            <p:nvPr/>
          </p:nvSpPr>
          <p:spPr>
            <a:xfrm>
              <a:off x="563750" y="859725"/>
              <a:ext cx="25" cy="4005275"/>
            </a:xfrm>
            <a:custGeom>
              <a:avLst/>
              <a:gdLst/>
              <a:ahLst/>
              <a:cxnLst/>
              <a:rect l="l" t="t" r="r" b="b"/>
              <a:pathLst>
                <a:path w="1" h="160211" fill="none" extrusionOk="0">
                  <a:moveTo>
                    <a:pt x="1" y="0"/>
                  </a:moveTo>
                  <a:lnTo>
                    <a:pt x="1" y="160211"/>
                  </a:lnTo>
                </a:path>
              </a:pathLst>
            </a:custGeom>
            <a:noFill/>
            <a:ln w="9525" cap="flat" cmpd="sng">
              <a:solidFill>
                <a:srgbClr val="6D9EEB"/>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grpSp>
      <p:cxnSp>
        <p:nvCxnSpPr>
          <p:cNvPr id="74" name="Google Shape;74;p4"/>
          <p:cNvCxnSpPr/>
          <p:nvPr/>
        </p:nvCxnSpPr>
        <p:spPr>
          <a:xfrm>
            <a:off x="-83400" y="720000"/>
            <a:ext cx="12358800" cy="0"/>
          </a:xfrm>
          <a:prstGeom prst="straightConnector1">
            <a:avLst/>
          </a:prstGeom>
          <a:noFill/>
          <a:ln w="9525" cap="flat" cmpd="sng">
            <a:solidFill>
              <a:srgbClr val="6D9EEB"/>
            </a:solidFill>
            <a:prstDash val="solid"/>
            <a:round/>
            <a:headEnd type="none" w="sm" len="sm"/>
            <a:tailEnd type="none" w="sm" len="sm"/>
          </a:ln>
        </p:spPr>
      </p:cxnSp>
      <p:sp>
        <p:nvSpPr>
          <p:cNvPr id="75" name="Google Shape;75;p4"/>
          <p:cNvSpPr/>
          <p:nvPr/>
        </p:nvSpPr>
        <p:spPr>
          <a:xfrm>
            <a:off x="-19400" y="6681100"/>
            <a:ext cx="12213600" cy="2084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76" name="Google Shape;76;p4"/>
          <p:cNvSpPr txBox="1">
            <a:spLocks noGrp="1"/>
          </p:cNvSpPr>
          <p:nvPr>
            <p:ph type="ctrTitle"/>
          </p:nvPr>
        </p:nvSpPr>
        <p:spPr>
          <a:xfrm>
            <a:off x="3135833" y="720000"/>
            <a:ext cx="5920400" cy="1238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900"/>
              <a:buNone/>
              <a:defRPr sz="8000"/>
            </a:lvl1pPr>
            <a:lvl2pPr lvl="1" algn="ctr">
              <a:lnSpc>
                <a:spcPct val="100000"/>
              </a:lnSpc>
              <a:spcBef>
                <a:spcPts val="0"/>
              </a:spcBef>
              <a:spcAft>
                <a:spcPts val="0"/>
              </a:spcAft>
              <a:buSzPts val="3900"/>
              <a:buNone/>
              <a:defRPr sz="6933"/>
            </a:lvl2pPr>
            <a:lvl3pPr lvl="2" algn="ctr">
              <a:lnSpc>
                <a:spcPct val="100000"/>
              </a:lnSpc>
              <a:spcBef>
                <a:spcPts val="0"/>
              </a:spcBef>
              <a:spcAft>
                <a:spcPts val="0"/>
              </a:spcAft>
              <a:buSzPts val="3900"/>
              <a:buNone/>
              <a:defRPr sz="6933"/>
            </a:lvl3pPr>
            <a:lvl4pPr lvl="3" algn="ctr">
              <a:lnSpc>
                <a:spcPct val="100000"/>
              </a:lnSpc>
              <a:spcBef>
                <a:spcPts val="0"/>
              </a:spcBef>
              <a:spcAft>
                <a:spcPts val="0"/>
              </a:spcAft>
              <a:buSzPts val="3900"/>
              <a:buNone/>
              <a:defRPr sz="6933"/>
            </a:lvl4pPr>
            <a:lvl5pPr lvl="4" algn="ctr">
              <a:lnSpc>
                <a:spcPct val="100000"/>
              </a:lnSpc>
              <a:spcBef>
                <a:spcPts val="0"/>
              </a:spcBef>
              <a:spcAft>
                <a:spcPts val="0"/>
              </a:spcAft>
              <a:buSzPts val="3900"/>
              <a:buNone/>
              <a:defRPr sz="6933"/>
            </a:lvl5pPr>
            <a:lvl6pPr lvl="5" algn="ctr">
              <a:lnSpc>
                <a:spcPct val="100000"/>
              </a:lnSpc>
              <a:spcBef>
                <a:spcPts val="0"/>
              </a:spcBef>
              <a:spcAft>
                <a:spcPts val="0"/>
              </a:spcAft>
              <a:buSzPts val="3900"/>
              <a:buNone/>
              <a:defRPr sz="6933"/>
            </a:lvl6pPr>
            <a:lvl7pPr lvl="6" algn="ctr">
              <a:lnSpc>
                <a:spcPct val="100000"/>
              </a:lnSpc>
              <a:spcBef>
                <a:spcPts val="0"/>
              </a:spcBef>
              <a:spcAft>
                <a:spcPts val="0"/>
              </a:spcAft>
              <a:buSzPts val="3900"/>
              <a:buNone/>
              <a:defRPr sz="6933"/>
            </a:lvl7pPr>
            <a:lvl8pPr lvl="7" algn="ctr">
              <a:lnSpc>
                <a:spcPct val="100000"/>
              </a:lnSpc>
              <a:spcBef>
                <a:spcPts val="0"/>
              </a:spcBef>
              <a:spcAft>
                <a:spcPts val="0"/>
              </a:spcAft>
              <a:buSzPts val="3900"/>
              <a:buNone/>
              <a:defRPr sz="6933"/>
            </a:lvl8pPr>
            <a:lvl9pPr lvl="8" algn="ctr">
              <a:lnSpc>
                <a:spcPct val="100000"/>
              </a:lnSpc>
              <a:spcBef>
                <a:spcPts val="0"/>
              </a:spcBef>
              <a:spcAft>
                <a:spcPts val="0"/>
              </a:spcAft>
              <a:buSzPts val="3900"/>
              <a:buNone/>
              <a:defRPr sz="6933"/>
            </a:lvl9pPr>
          </a:lstStyle>
          <a:p>
            <a:endParaRPr/>
          </a:p>
        </p:txBody>
      </p:sp>
      <p:sp>
        <p:nvSpPr>
          <p:cNvPr id="77" name="Google Shape;77;p4"/>
          <p:cNvSpPr txBox="1"/>
          <p:nvPr/>
        </p:nvSpPr>
        <p:spPr>
          <a:xfrm>
            <a:off x="3229617" y="4992767"/>
            <a:ext cx="5732800" cy="844000"/>
          </a:xfrm>
          <a:prstGeom prst="rect">
            <a:avLst/>
          </a:prstGeom>
          <a:noFill/>
          <a:ln>
            <a:noFill/>
          </a:ln>
        </p:spPr>
        <p:txBody>
          <a:bodyPr spcFirstLastPara="1" wrap="square" lIns="121900" tIns="121900" rIns="121900" bIns="121900" anchor="t" anchorCtr="0">
            <a:noAutofit/>
          </a:bodyPr>
          <a:lstStyle/>
          <a:p>
            <a:pPr marL="0" marR="0" lvl="0" indent="0" algn="ctr" rtl="0">
              <a:lnSpc>
                <a:spcPct val="90000"/>
              </a:lnSpc>
              <a:spcBef>
                <a:spcPts val="0"/>
              </a:spcBef>
              <a:spcAft>
                <a:spcPts val="0"/>
              </a:spcAft>
              <a:buClr>
                <a:schemeClr val="dk2"/>
              </a:buClr>
              <a:buSzPts val="1200"/>
              <a:buFont typeface="Arial"/>
              <a:buNone/>
            </a:pPr>
            <a:r>
              <a:rPr lang="en" sz="1600" b="0" i="0" u="none" strike="noStrike" cap="none">
                <a:solidFill>
                  <a:schemeClr val="dk2"/>
                </a:solidFill>
                <a:latin typeface="Arial"/>
                <a:ea typeface="Arial"/>
                <a:cs typeface="Arial"/>
                <a:sym typeface="Arial"/>
              </a:rPr>
              <a:t>CREDITS: This presentation template was created by </a:t>
            </a:r>
            <a:r>
              <a:rPr lang="en" sz="1600" b="0" i="0" u="none" strike="noStrike" cap="none">
                <a:solidFill>
                  <a:schemeClr val="hlink"/>
                </a:solidFill>
                <a:uFill>
                  <a:noFill/>
                </a:uFill>
                <a:latin typeface="Arial"/>
                <a:ea typeface="Arial"/>
                <a:cs typeface="Arial"/>
                <a:sym typeface="Arial"/>
                <a:hlinkClick r:id="rId2"/>
              </a:rPr>
              <a:t>Slidesgo</a:t>
            </a:r>
            <a:r>
              <a:rPr lang="en" sz="1600" b="0" i="0" u="none" strike="noStrike" cap="none">
                <a:solidFill>
                  <a:schemeClr val="dk2"/>
                </a:solidFill>
                <a:latin typeface="Arial"/>
                <a:ea typeface="Arial"/>
                <a:cs typeface="Arial"/>
                <a:sym typeface="Arial"/>
              </a:rPr>
              <a:t>, including icons by </a:t>
            </a:r>
            <a:r>
              <a:rPr lang="en" sz="1600" b="0" i="0" u="none" strike="noStrike" cap="none">
                <a:solidFill>
                  <a:schemeClr val="hlink"/>
                </a:solidFill>
                <a:uFill>
                  <a:noFill/>
                </a:uFill>
                <a:latin typeface="Arial"/>
                <a:ea typeface="Arial"/>
                <a:cs typeface="Arial"/>
                <a:sym typeface="Arial"/>
                <a:hlinkClick r:id="rId3"/>
              </a:rPr>
              <a:t>Flaticon</a:t>
            </a:r>
            <a:r>
              <a:rPr lang="en" sz="1600" b="0" i="0" u="none" strike="noStrike" cap="none">
                <a:solidFill>
                  <a:schemeClr val="dk2"/>
                </a:solidFill>
                <a:latin typeface="Arial"/>
                <a:ea typeface="Arial"/>
                <a:cs typeface="Arial"/>
                <a:sym typeface="Arial"/>
              </a:rPr>
              <a:t>, and infographics &amp; images by </a:t>
            </a:r>
            <a:r>
              <a:rPr lang="en" sz="1600" b="0" i="0" u="none" strike="noStrike" cap="none">
                <a:solidFill>
                  <a:schemeClr val="hlink"/>
                </a:solidFill>
                <a:uFill>
                  <a:noFill/>
                </a:uFill>
                <a:latin typeface="Arial"/>
                <a:ea typeface="Arial"/>
                <a:cs typeface="Arial"/>
                <a:sym typeface="Arial"/>
                <a:hlinkClick r:id="rId4"/>
              </a:rPr>
              <a:t>Freepik</a:t>
            </a:r>
            <a:r>
              <a:rPr lang="en" sz="1600" b="0" i="0" u="none" strike="noStrike" cap="none">
                <a:solidFill>
                  <a:schemeClr val="dk2"/>
                </a:solidFill>
                <a:latin typeface="Arial"/>
                <a:ea typeface="Arial"/>
                <a:cs typeface="Arial"/>
                <a:sym typeface="Arial"/>
              </a:rPr>
              <a:t>. </a:t>
            </a:r>
            <a:endParaRPr sz="1600" b="0" i="0" u="none" strike="noStrike" cap="none">
              <a:solidFill>
                <a:schemeClr val="dk2"/>
              </a:solidFill>
              <a:latin typeface="Arial"/>
              <a:ea typeface="Arial"/>
              <a:cs typeface="Arial"/>
              <a:sym typeface="Arial"/>
            </a:endParaRPr>
          </a:p>
        </p:txBody>
      </p:sp>
      <p:sp>
        <p:nvSpPr>
          <p:cNvPr id="78" name="Google Shape;78;p4"/>
          <p:cNvSpPr txBox="1">
            <a:spLocks noGrp="1"/>
          </p:cNvSpPr>
          <p:nvPr>
            <p:ph type="subTitle" idx="1"/>
          </p:nvPr>
        </p:nvSpPr>
        <p:spPr>
          <a:xfrm>
            <a:off x="3940800" y="2668600"/>
            <a:ext cx="4310400" cy="2371200"/>
          </a:xfrm>
          <a:prstGeom prst="rect">
            <a:avLst/>
          </a:prstGeom>
          <a:noFill/>
          <a:ln>
            <a:noFill/>
          </a:ln>
        </p:spPr>
        <p:txBody>
          <a:bodyPr spcFirstLastPara="1" wrap="square" lIns="68575" tIns="68575" rIns="68575" bIns="68575" anchor="ctr" anchorCtr="0">
            <a:noAutofit/>
          </a:bodyPr>
          <a:lstStyle>
            <a:lvl1pPr lvl="0" algn="ctr">
              <a:lnSpc>
                <a:spcPct val="90000"/>
              </a:lnSpc>
              <a:spcBef>
                <a:spcPts val="0"/>
              </a:spcBef>
              <a:spcAft>
                <a:spcPts val="0"/>
              </a:spcAft>
              <a:buSzPts val="2100"/>
              <a:buNone/>
              <a:defRPr>
                <a:latin typeface="Merriweather"/>
                <a:ea typeface="Merriweather"/>
                <a:cs typeface="Merriweather"/>
                <a:sym typeface="Merriweather"/>
              </a:defRPr>
            </a:lvl1pPr>
            <a:lvl2pPr lvl="1" algn="ctr">
              <a:lnSpc>
                <a:spcPct val="100000"/>
              </a:lnSpc>
              <a:spcBef>
                <a:spcPts val="0"/>
              </a:spcBef>
              <a:spcAft>
                <a:spcPts val="0"/>
              </a:spcAft>
              <a:buSzPts val="2100"/>
              <a:buNone/>
              <a:defRPr sz="3733"/>
            </a:lvl2pPr>
            <a:lvl3pPr lvl="2" algn="ctr">
              <a:lnSpc>
                <a:spcPct val="100000"/>
              </a:lnSpc>
              <a:spcBef>
                <a:spcPts val="0"/>
              </a:spcBef>
              <a:spcAft>
                <a:spcPts val="0"/>
              </a:spcAft>
              <a:buSzPts val="2100"/>
              <a:buNone/>
              <a:defRPr sz="3733"/>
            </a:lvl3pPr>
            <a:lvl4pPr lvl="3" algn="ctr">
              <a:lnSpc>
                <a:spcPct val="100000"/>
              </a:lnSpc>
              <a:spcBef>
                <a:spcPts val="0"/>
              </a:spcBef>
              <a:spcAft>
                <a:spcPts val="0"/>
              </a:spcAft>
              <a:buSzPts val="2100"/>
              <a:buNone/>
              <a:defRPr sz="3733"/>
            </a:lvl4pPr>
            <a:lvl5pPr lvl="4" algn="ctr">
              <a:lnSpc>
                <a:spcPct val="100000"/>
              </a:lnSpc>
              <a:spcBef>
                <a:spcPts val="0"/>
              </a:spcBef>
              <a:spcAft>
                <a:spcPts val="0"/>
              </a:spcAft>
              <a:buSzPts val="2100"/>
              <a:buNone/>
              <a:defRPr sz="3733"/>
            </a:lvl5pPr>
            <a:lvl6pPr lvl="5" algn="ctr">
              <a:lnSpc>
                <a:spcPct val="100000"/>
              </a:lnSpc>
              <a:spcBef>
                <a:spcPts val="0"/>
              </a:spcBef>
              <a:spcAft>
                <a:spcPts val="0"/>
              </a:spcAft>
              <a:buSzPts val="2100"/>
              <a:buNone/>
              <a:defRPr sz="3733"/>
            </a:lvl6pPr>
            <a:lvl7pPr lvl="6" algn="ctr">
              <a:lnSpc>
                <a:spcPct val="100000"/>
              </a:lnSpc>
              <a:spcBef>
                <a:spcPts val="0"/>
              </a:spcBef>
              <a:spcAft>
                <a:spcPts val="0"/>
              </a:spcAft>
              <a:buSzPts val="2100"/>
              <a:buNone/>
              <a:defRPr sz="3733"/>
            </a:lvl7pPr>
            <a:lvl8pPr lvl="7" algn="ctr">
              <a:lnSpc>
                <a:spcPct val="100000"/>
              </a:lnSpc>
              <a:spcBef>
                <a:spcPts val="0"/>
              </a:spcBef>
              <a:spcAft>
                <a:spcPts val="0"/>
              </a:spcAft>
              <a:buSzPts val="2100"/>
              <a:buNone/>
              <a:defRPr sz="3733"/>
            </a:lvl8pPr>
            <a:lvl9pPr lvl="8" algn="ctr">
              <a:lnSpc>
                <a:spcPct val="100000"/>
              </a:lnSpc>
              <a:spcBef>
                <a:spcPts val="0"/>
              </a:spcBef>
              <a:spcAft>
                <a:spcPts val="0"/>
              </a:spcAft>
              <a:buSzPts val="2100"/>
              <a:buNone/>
              <a:defRPr sz="3733"/>
            </a:lvl9pPr>
          </a:lstStyle>
          <a:p>
            <a:endParaRPr/>
          </a:p>
        </p:txBody>
      </p:sp>
      <p:grpSp>
        <p:nvGrpSpPr>
          <p:cNvPr id="79" name="Google Shape;79;p4"/>
          <p:cNvGrpSpPr/>
          <p:nvPr/>
        </p:nvGrpSpPr>
        <p:grpSpPr>
          <a:xfrm rot="697126">
            <a:off x="10957966" y="-492253"/>
            <a:ext cx="1740524" cy="1795281"/>
            <a:chOff x="1492000" y="427450"/>
            <a:chExt cx="1188000" cy="1225375"/>
          </a:xfrm>
        </p:grpSpPr>
        <p:sp>
          <p:nvSpPr>
            <p:cNvPr id="80" name="Google Shape;80;p4"/>
            <p:cNvSpPr/>
            <p:nvPr/>
          </p:nvSpPr>
          <p:spPr>
            <a:xfrm>
              <a:off x="1492000" y="427450"/>
              <a:ext cx="1188000" cy="1225375"/>
            </a:xfrm>
            <a:custGeom>
              <a:avLst/>
              <a:gdLst/>
              <a:ahLst/>
              <a:cxnLst/>
              <a:rect l="l" t="t" r="r" b="b"/>
              <a:pathLst>
                <a:path w="47520" h="49015" extrusionOk="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81" name="Google Shape;81;p4"/>
            <p:cNvSpPr/>
            <p:nvPr/>
          </p:nvSpPr>
          <p:spPr>
            <a:xfrm>
              <a:off x="1505775" y="444875"/>
              <a:ext cx="1157925" cy="1185100"/>
            </a:xfrm>
            <a:custGeom>
              <a:avLst/>
              <a:gdLst/>
              <a:ahLst/>
              <a:cxnLst/>
              <a:rect l="l" t="t" r="r" b="b"/>
              <a:pathLst>
                <a:path w="46317" h="47404" extrusionOk="0">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82" name="Google Shape;82;p4"/>
            <p:cNvSpPr/>
            <p:nvPr/>
          </p:nvSpPr>
          <p:spPr>
            <a:xfrm>
              <a:off x="1631725" y="1023800"/>
              <a:ext cx="932975" cy="17650"/>
            </a:xfrm>
            <a:custGeom>
              <a:avLst/>
              <a:gdLst/>
              <a:ahLst/>
              <a:cxnLst/>
              <a:rect l="l" t="t" r="r" b="b"/>
              <a:pathLst>
                <a:path w="37319" h="706" extrusionOk="0">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83" name="Google Shape;83;p4"/>
            <p:cNvSpPr/>
            <p:nvPr/>
          </p:nvSpPr>
          <p:spPr>
            <a:xfrm>
              <a:off x="1633600" y="849000"/>
              <a:ext cx="924200" cy="26400"/>
            </a:xfrm>
            <a:custGeom>
              <a:avLst/>
              <a:gdLst/>
              <a:ahLst/>
              <a:cxnLst/>
              <a:rect l="l" t="t" r="r" b="b"/>
              <a:pathLst>
                <a:path w="36968" h="1056" extrusionOk="0">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84" name="Google Shape;84;p4"/>
            <p:cNvSpPr/>
            <p:nvPr/>
          </p:nvSpPr>
          <p:spPr>
            <a:xfrm>
              <a:off x="1624825" y="765850"/>
              <a:ext cx="931725" cy="15325"/>
            </a:xfrm>
            <a:custGeom>
              <a:avLst/>
              <a:gdLst/>
              <a:ahLst/>
              <a:cxnLst/>
              <a:rect l="l" t="t" r="r" b="b"/>
              <a:pathLst>
                <a:path w="37269" h="613" extrusionOk="0">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85" name="Google Shape;85;p4"/>
            <p:cNvSpPr/>
            <p:nvPr/>
          </p:nvSpPr>
          <p:spPr>
            <a:xfrm>
              <a:off x="1617300" y="1111525"/>
              <a:ext cx="938000" cy="28850"/>
            </a:xfrm>
            <a:custGeom>
              <a:avLst/>
              <a:gdLst/>
              <a:ahLst/>
              <a:cxnLst/>
              <a:rect l="l" t="t" r="r" b="b"/>
              <a:pathLst>
                <a:path w="37520" h="1154" extrusionOk="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86" name="Google Shape;86;p4"/>
            <p:cNvSpPr/>
            <p:nvPr/>
          </p:nvSpPr>
          <p:spPr>
            <a:xfrm>
              <a:off x="1624825" y="1206075"/>
              <a:ext cx="921075" cy="16000"/>
            </a:xfrm>
            <a:custGeom>
              <a:avLst/>
              <a:gdLst/>
              <a:ahLst/>
              <a:cxnLst/>
              <a:rect l="l" t="t" r="r" b="b"/>
              <a:pathLst>
                <a:path w="36843" h="640" extrusionOk="0">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87" name="Google Shape;87;p4"/>
            <p:cNvSpPr/>
            <p:nvPr/>
          </p:nvSpPr>
          <p:spPr>
            <a:xfrm>
              <a:off x="1625450" y="1448675"/>
              <a:ext cx="923575" cy="33500"/>
            </a:xfrm>
            <a:custGeom>
              <a:avLst/>
              <a:gdLst/>
              <a:ahLst/>
              <a:cxnLst/>
              <a:rect l="l" t="t" r="r" b="b"/>
              <a:pathLst>
                <a:path w="36943" h="1340" extrusionOk="0">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88" name="Google Shape;88;p4"/>
            <p:cNvSpPr/>
            <p:nvPr/>
          </p:nvSpPr>
          <p:spPr>
            <a:xfrm>
              <a:off x="1624200" y="934225"/>
              <a:ext cx="919200" cy="21800"/>
            </a:xfrm>
            <a:custGeom>
              <a:avLst/>
              <a:gdLst/>
              <a:ahLst/>
              <a:cxnLst/>
              <a:rect l="l" t="t" r="r" b="b"/>
              <a:pathLst>
                <a:path w="36768" h="872" extrusionOk="0">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89" name="Google Shape;89;p4"/>
            <p:cNvSpPr/>
            <p:nvPr/>
          </p:nvSpPr>
          <p:spPr>
            <a:xfrm>
              <a:off x="1629200" y="1281975"/>
              <a:ext cx="912325" cy="25100"/>
            </a:xfrm>
            <a:custGeom>
              <a:avLst/>
              <a:gdLst/>
              <a:ahLst/>
              <a:cxnLst/>
              <a:rect l="l" t="t" r="r" b="b"/>
              <a:pathLst>
                <a:path w="36493" h="1004" extrusionOk="0">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sp>
          <p:nvSpPr>
            <p:cNvPr id="90" name="Google Shape;90;p4"/>
            <p:cNvSpPr/>
            <p:nvPr/>
          </p:nvSpPr>
          <p:spPr>
            <a:xfrm>
              <a:off x="1621075" y="1360300"/>
              <a:ext cx="919825" cy="23325"/>
            </a:xfrm>
            <a:custGeom>
              <a:avLst/>
              <a:gdLst/>
              <a:ahLst/>
              <a:cxnLst/>
              <a:rect l="l" t="t" r="r" b="b"/>
              <a:pathLst>
                <a:path w="36793" h="933" extrusionOk="0">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706222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8733-068B-4F04-9205-8CCE66B1253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8BD3E816-B029-4CD7-8B56-BDFC11BC92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E8671BB3-9971-4CD4-B40F-CE1875D127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7CBBE7F8-C0AB-43B8-B490-DCD76C714A9F}"/>
              </a:ext>
            </a:extLst>
          </p:cNvPr>
          <p:cNvSpPr>
            <a:spLocks noGrp="1"/>
          </p:cNvSpPr>
          <p:nvPr>
            <p:ph type="dt" sz="half" idx="10"/>
          </p:nvPr>
        </p:nvSpPr>
        <p:spPr/>
        <p:txBody>
          <a:bodyPr/>
          <a:lstStyle/>
          <a:p>
            <a:fld id="{AF6D4039-2E2A-4264-8281-4C9E8D03E734}" type="datetimeFigureOut">
              <a:rPr lang="en-SG" smtClean="0"/>
              <a:t>23/9/2020</a:t>
            </a:fld>
            <a:endParaRPr lang="en-SG"/>
          </a:p>
        </p:txBody>
      </p:sp>
      <p:sp>
        <p:nvSpPr>
          <p:cNvPr id="6" name="Footer Placeholder 5">
            <a:extLst>
              <a:ext uri="{FF2B5EF4-FFF2-40B4-BE49-F238E27FC236}">
                <a16:creationId xmlns:a16="http://schemas.microsoft.com/office/drawing/2014/main" id="{2107E682-06C7-4CB9-BAD8-2365B043B1D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CA1B77E-53E1-4ADC-9E53-DAF5738CC845}"/>
              </a:ext>
            </a:extLst>
          </p:cNvPr>
          <p:cNvSpPr>
            <a:spLocks noGrp="1"/>
          </p:cNvSpPr>
          <p:nvPr>
            <p:ph type="sldNum" sz="quarter" idx="12"/>
          </p:nvPr>
        </p:nvSpPr>
        <p:spPr/>
        <p:txBody>
          <a:bodyPr/>
          <a:lstStyle/>
          <a:p>
            <a:fld id="{44917D2A-721F-46AD-8218-53E10F8A2CCF}" type="slidenum">
              <a:rPr lang="en-SG" smtClean="0"/>
              <a:t>‹#›</a:t>
            </a:fld>
            <a:endParaRPr lang="en-SG"/>
          </a:p>
        </p:txBody>
      </p:sp>
    </p:spTree>
    <p:extLst>
      <p:ext uri="{BB962C8B-B14F-4D97-AF65-F5344CB8AC3E}">
        <p14:creationId xmlns:p14="http://schemas.microsoft.com/office/powerpoint/2010/main" val="22895912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91"/>
        <p:cNvGrpSpPr/>
        <p:nvPr/>
      </p:nvGrpSpPr>
      <p:grpSpPr>
        <a:xfrm>
          <a:off x="0" y="0"/>
          <a:ext cx="0" cy="0"/>
          <a:chOff x="0" y="0"/>
          <a:chExt cx="0" cy="0"/>
        </a:xfrm>
      </p:grpSpPr>
      <p:sp>
        <p:nvSpPr>
          <p:cNvPr id="92" name="Google Shape;92;p5"/>
          <p:cNvSpPr txBox="1">
            <a:spLocks noGrp="1"/>
          </p:cNvSpPr>
          <p:nvPr>
            <p:ph type="title"/>
          </p:nvPr>
        </p:nvSpPr>
        <p:spPr>
          <a:xfrm>
            <a:off x="415600" y="2867800"/>
            <a:ext cx="11360800" cy="1122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700"/>
              <a:buNone/>
              <a:defRPr sz="4800"/>
            </a:lvl1pPr>
            <a:lvl2pPr lvl="1" algn="ctr">
              <a:lnSpc>
                <a:spcPct val="100000"/>
              </a:lnSpc>
              <a:spcBef>
                <a:spcPts val="0"/>
              </a:spcBef>
              <a:spcAft>
                <a:spcPts val="0"/>
              </a:spcAft>
              <a:buSzPts val="2700"/>
              <a:buNone/>
              <a:defRPr sz="4800"/>
            </a:lvl2pPr>
            <a:lvl3pPr lvl="2" algn="ctr">
              <a:lnSpc>
                <a:spcPct val="100000"/>
              </a:lnSpc>
              <a:spcBef>
                <a:spcPts val="0"/>
              </a:spcBef>
              <a:spcAft>
                <a:spcPts val="0"/>
              </a:spcAft>
              <a:buSzPts val="2700"/>
              <a:buNone/>
              <a:defRPr sz="4800"/>
            </a:lvl3pPr>
            <a:lvl4pPr lvl="3" algn="ctr">
              <a:lnSpc>
                <a:spcPct val="100000"/>
              </a:lnSpc>
              <a:spcBef>
                <a:spcPts val="0"/>
              </a:spcBef>
              <a:spcAft>
                <a:spcPts val="0"/>
              </a:spcAft>
              <a:buSzPts val="2700"/>
              <a:buNone/>
              <a:defRPr sz="4800"/>
            </a:lvl4pPr>
            <a:lvl5pPr lvl="4" algn="ctr">
              <a:lnSpc>
                <a:spcPct val="100000"/>
              </a:lnSpc>
              <a:spcBef>
                <a:spcPts val="0"/>
              </a:spcBef>
              <a:spcAft>
                <a:spcPts val="0"/>
              </a:spcAft>
              <a:buSzPts val="2700"/>
              <a:buNone/>
              <a:defRPr sz="4800"/>
            </a:lvl5pPr>
            <a:lvl6pPr lvl="5" algn="ctr">
              <a:lnSpc>
                <a:spcPct val="100000"/>
              </a:lnSpc>
              <a:spcBef>
                <a:spcPts val="0"/>
              </a:spcBef>
              <a:spcAft>
                <a:spcPts val="0"/>
              </a:spcAft>
              <a:buSzPts val="2700"/>
              <a:buNone/>
              <a:defRPr sz="4800"/>
            </a:lvl6pPr>
            <a:lvl7pPr lvl="6" algn="ctr">
              <a:lnSpc>
                <a:spcPct val="100000"/>
              </a:lnSpc>
              <a:spcBef>
                <a:spcPts val="0"/>
              </a:spcBef>
              <a:spcAft>
                <a:spcPts val="0"/>
              </a:spcAft>
              <a:buSzPts val="2700"/>
              <a:buNone/>
              <a:defRPr sz="4800"/>
            </a:lvl7pPr>
            <a:lvl8pPr lvl="7" algn="ctr">
              <a:lnSpc>
                <a:spcPct val="100000"/>
              </a:lnSpc>
              <a:spcBef>
                <a:spcPts val="0"/>
              </a:spcBef>
              <a:spcAft>
                <a:spcPts val="0"/>
              </a:spcAft>
              <a:buSzPts val="2700"/>
              <a:buNone/>
              <a:defRPr sz="4800"/>
            </a:lvl8pPr>
            <a:lvl9pPr lvl="8" algn="ctr">
              <a:lnSpc>
                <a:spcPct val="100000"/>
              </a:lnSpc>
              <a:spcBef>
                <a:spcPts val="0"/>
              </a:spcBef>
              <a:spcAft>
                <a:spcPts val="0"/>
              </a:spcAft>
              <a:buSzPts val="2700"/>
              <a:buNone/>
              <a:defRPr sz="4800"/>
            </a:lvl9pPr>
          </a:lstStyle>
          <a:p>
            <a:endParaRPr/>
          </a:p>
        </p:txBody>
      </p:sp>
    </p:spTree>
    <p:extLst>
      <p:ext uri="{BB962C8B-B14F-4D97-AF65-F5344CB8AC3E}">
        <p14:creationId xmlns:p14="http://schemas.microsoft.com/office/powerpoint/2010/main" val="19319202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93"/>
        <p:cNvGrpSpPr/>
        <p:nvPr/>
      </p:nvGrpSpPr>
      <p:grpSpPr>
        <a:xfrm>
          <a:off x="0" y="0"/>
          <a:ext cx="0" cy="0"/>
          <a:chOff x="0" y="0"/>
          <a:chExt cx="0" cy="0"/>
        </a:xfrm>
      </p:grpSpPr>
      <p:sp>
        <p:nvSpPr>
          <p:cNvPr id="94" name="Google Shape;94;p6"/>
          <p:cNvSpPr/>
          <p:nvPr/>
        </p:nvSpPr>
        <p:spPr>
          <a:xfrm>
            <a:off x="11653793" y="2373798"/>
            <a:ext cx="27305" cy="77932"/>
          </a:xfrm>
          <a:custGeom>
            <a:avLst/>
            <a:gdLst/>
            <a:ahLst/>
            <a:cxnLst/>
            <a:rect l="l" t="t" r="r" b="b"/>
            <a:pathLst>
              <a:path w="488" h="1403" extrusionOk="0">
                <a:moveTo>
                  <a:pt x="249" y="0"/>
                </a:moveTo>
                <a:cubicBezTo>
                  <a:pt x="193" y="0"/>
                  <a:pt x="139" y="35"/>
                  <a:pt x="118" y="90"/>
                </a:cubicBezTo>
                <a:cubicBezTo>
                  <a:pt x="73" y="190"/>
                  <a:pt x="46" y="289"/>
                  <a:pt x="28" y="397"/>
                </a:cubicBezTo>
                <a:cubicBezTo>
                  <a:pt x="19" y="442"/>
                  <a:pt x="1" y="496"/>
                  <a:pt x="19" y="541"/>
                </a:cubicBezTo>
                <a:cubicBezTo>
                  <a:pt x="19" y="559"/>
                  <a:pt x="28" y="568"/>
                  <a:pt x="37" y="586"/>
                </a:cubicBezTo>
                <a:cubicBezTo>
                  <a:pt x="64" y="595"/>
                  <a:pt x="145" y="613"/>
                  <a:pt x="145" y="622"/>
                </a:cubicBezTo>
                <a:cubicBezTo>
                  <a:pt x="145" y="631"/>
                  <a:pt x="100" y="649"/>
                  <a:pt x="73" y="658"/>
                </a:cubicBezTo>
                <a:cubicBezTo>
                  <a:pt x="37" y="667"/>
                  <a:pt x="46" y="685"/>
                  <a:pt x="46" y="694"/>
                </a:cubicBezTo>
                <a:cubicBezTo>
                  <a:pt x="37" y="902"/>
                  <a:pt x="46" y="1100"/>
                  <a:pt x="109" y="1307"/>
                </a:cubicBezTo>
                <a:cubicBezTo>
                  <a:pt x="118" y="1343"/>
                  <a:pt x="154" y="1379"/>
                  <a:pt x="190" y="1397"/>
                </a:cubicBezTo>
                <a:cubicBezTo>
                  <a:pt x="203" y="1401"/>
                  <a:pt x="215" y="1402"/>
                  <a:pt x="228" y="1402"/>
                </a:cubicBezTo>
                <a:cubicBezTo>
                  <a:pt x="289" y="1402"/>
                  <a:pt x="348" y="1367"/>
                  <a:pt x="371" y="1307"/>
                </a:cubicBezTo>
                <a:cubicBezTo>
                  <a:pt x="434" y="1109"/>
                  <a:pt x="443" y="902"/>
                  <a:pt x="443" y="703"/>
                </a:cubicBezTo>
                <a:cubicBezTo>
                  <a:pt x="443" y="685"/>
                  <a:pt x="452" y="676"/>
                  <a:pt x="416" y="658"/>
                </a:cubicBezTo>
                <a:cubicBezTo>
                  <a:pt x="389" y="649"/>
                  <a:pt x="344" y="640"/>
                  <a:pt x="344" y="622"/>
                </a:cubicBezTo>
                <a:cubicBezTo>
                  <a:pt x="344" y="613"/>
                  <a:pt x="425" y="595"/>
                  <a:pt x="443" y="586"/>
                </a:cubicBezTo>
                <a:cubicBezTo>
                  <a:pt x="461" y="577"/>
                  <a:pt x="470" y="559"/>
                  <a:pt x="470" y="550"/>
                </a:cubicBezTo>
                <a:cubicBezTo>
                  <a:pt x="488" y="496"/>
                  <a:pt x="470" y="451"/>
                  <a:pt x="461" y="397"/>
                </a:cubicBezTo>
                <a:cubicBezTo>
                  <a:pt x="443" y="298"/>
                  <a:pt x="416" y="190"/>
                  <a:pt x="380" y="90"/>
                </a:cubicBezTo>
                <a:cubicBezTo>
                  <a:pt x="362" y="54"/>
                  <a:pt x="335" y="27"/>
                  <a:pt x="298" y="9"/>
                </a:cubicBezTo>
                <a:cubicBezTo>
                  <a:pt x="282" y="3"/>
                  <a:pt x="266" y="0"/>
                  <a:pt x="249"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nvGrpSpPr>
          <p:cNvPr id="95" name="Google Shape;95;p6"/>
          <p:cNvGrpSpPr/>
          <p:nvPr/>
        </p:nvGrpSpPr>
        <p:grpSpPr>
          <a:xfrm>
            <a:off x="-2267" y="439"/>
            <a:ext cx="12196533" cy="6857124"/>
            <a:chOff x="238125" y="854700"/>
            <a:chExt cx="7142500" cy="4015650"/>
          </a:xfrm>
        </p:grpSpPr>
        <p:sp>
          <p:nvSpPr>
            <p:cNvPr id="96" name="Google Shape;96;p6"/>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97" name="Google Shape;97;p6"/>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98" name="Google Shape;98;p6"/>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99" name="Google Shape;99;p6"/>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00" name="Google Shape;100;p6"/>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01" name="Google Shape;101;p6"/>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02" name="Google Shape;102;p6"/>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03" name="Google Shape;103;p6"/>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04" name="Google Shape;104;p6"/>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05" name="Google Shape;105;p6"/>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06" name="Google Shape;106;p6"/>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07" name="Google Shape;107;p6"/>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08" name="Google Shape;108;p6"/>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09" name="Google Shape;109;p6"/>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10" name="Google Shape;110;p6"/>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11" name="Google Shape;111;p6"/>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12" name="Google Shape;112;p6"/>
            <p:cNvSpPr/>
            <p:nvPr/>
          </p:nvSpPr>
          <p:spPr>
            <a:xfrm>
              <a:off x="561875" y="3297650"/>
              <a:ext cx="6818750" cy="0"/>
            </a:xfrm>
            <a:custGeom>
              <a:avLst/>
              <a:gdLst/>
              <a:ahLst/>
              <a:cxnLst/>
              <a:rect l="l" t="t" r="r" b="b"/>
              <a:pathLst>
                <a:path w="272750" h="12000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13" name="Google Shape;113;p6"/>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14" name="Google Shape;114;p6"/>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15" name="Google Shape;115;p6"/>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16" name="Google Shape;116;p6"/>
            <p:cNvSpPr/>
            <p:nvPr/>
          </p:nvSpPr>
          <p:spPr>
            <a:xfrm>
              <a:off x="514825" y="859725"/>
              <a:ext cx="25" cy="4005275"/>
            </a:xfrm>
            <a:custGeom>
              <a:avLst/>
              <a:gdLst/>
              <a:ahLst/>
              <a:cxnLst/>
              <a:rect l="l" t="t" r="r" b="b"/>
              <a:pathLst>
                <a:path w="1" h="160211" fill="none" extrusionOk="0">
                  <a:moveTo>
                    <a:pt x="0" y="0"/>
                  </a:moveTo>
                  <a:lnTo>
                    <a:pt x="0" y="160211"/>
                  </a:lnTo>
                </a:path>
              </a:pathLst>
            </a:custGeom>
            <a:noFill/>
            <a:ln w="9525" cap="flat" cmpd="sng">
              <a:solidFill>
                <a:schemeClr val="dk1"/>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17" name="Google Shape;117;p6"/>
            <p:cNvSpPr/>
            <p:nvPr/>
          </p:nvSpPr>
          <p:spPr>
            <a:xfrm>
              <a:off x="563750" y="859725"/>
              <a:ext cx="25" cy="4005275"/>
            </a:xfrm>
            <a:custGeom>
              <a:avLst/>
              <a:gdLst/>
              <a:ahLst/>
              <a:cxnLst/>
              <a:rect l="l" t="t" r="r" b="b"/>
              <a:pathLst>
                <a:path w="1" h="160211" fill="none" extrusionOk="0">
                  <a:moveTo>
                    <a:pt x="1" y="0"/>
                  </a:moveTo>
                  <a:lnTo>
                    <a:pt x="1" y="160211"/>
                  </a:lnTo>
                </a:path>
              </a:pathLst>
            </a:custGeom>
            <a:noFill/>
            <a:ln w="9525" cap="flat" cmpd="sng">
              <a:solidFill>
                <a:schemeClr val="dk1"/>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sp>
        <p:nvSpPr>
          <p:cNvPr id="118" name="Google Shape;118;p6"/>
          <p:cNvSpPr txBox="1">
            <a:spLocks noGrp="1"/>
          </p:cNvSpPr>
          <p:nvPr>
            <p:ph type="title"/>
          </p:nvPr>
        </p:nvSpPr>
        <p:spPr>
          <a:xfrm>
            <a:off x="960000" y="720000"/>
            <a:ext cx="10272000" cy="480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300"/>
              <a:buNone/>
              <a:defRPr sz="4000"/>
            </a:lvl1pPr>
            <a:lvl2pPr lvl="1" algn="l">
              <a:lnSpc>
                <a:spcPct val="100000"/>
              </a:lnSpc>
              <a:spcBef>
                <a:spcPts val="0"/>
              </a:spcBef>
              <a:spcAft>
                <a:spcPts val="0"/>
              </a:spcAft>
              <a:buSzPts val="2300"/>
              <a:buNone/>
              <a:defRPr sz="4000"/>
            </a:lvl2pPr>
            <a:lvl3pPr lvl="2" algn="l">
              <a:lnSpc>
                <a:spcPct val="100000"/>
              </a:lnSpc>
              <a:spcBef>
                <a:spcPts val="0"/>
              </a:spcBef>
              <a:spcAft>
                <a:spcPts val="0"/>
              </a:spcAft>
              <a:buSzPts val="2300"/>
              <a:buNone/>
              <a:defRPr sz="4000"/>
            </a:lvl3pPr>
            <a:lvl4pPr lvl="3" algn="l">
              <a:lnSpc>
                <a:spcPct val="100000"/>
              </a:lnSpc>
              <a:spcBef>
                <a:spcPts val="0"/>
              </a:spcBef>
              <a:spcAft>
                <a:spcPts val="0"/>
              </a:spcAft>
              <a:buSzPts val="2300"/>
              <a:buNone/>
              <a:defRPr sz="4000"/>
            </a:lvl4pPr>
            <a:lvl5pPr lvl="4" algn="l">
              <a:lnSpc>
                <a:spcPct val="100000"/>
              </a:lnSpc>
              <a:spcBef>
                <a:spcPts val="0"/>
              </a:spcBef>
              <a:spcAft>
                <a:spcPts val="0"/>
              </a:spcAft>
              <a:buSzPts val="2300"/>
              <a:buNone/>
              <a:defRPr sz="4000"/>
            </a:lvl5pPr>
            <a:lvl6pPr lvl="5" algn="l">
              <a:lnSpc>
                <a:spcPct val="100000"/>
              </a:lnSpc>
              <a:spcBef>
                <a:spcPts val="0"/>
              </a:spcBef>
              <a:spcAft>
                <a:spcPts val="0"/>
              </a:spcAft>
              <a:buSzPts val="2300"/>
              <a:buNone/>
              <a:defRPr sz="4000"/>
            </a:lvl6pPr>
            <a:lvl7pPr lvl="6" algn="l">
              <a:lnSpc>
                <a:spcPct val="100000"/>
              </a:lnSpc>
              <a:spcBef>
                <a:spcPts val="0"/>
              </a:spcBef>
              <a:spcAft>
                <a:spcPts val="0"/>
              </a:spcAft>
              <a:buSzPts val="2300"/>
              <a:buNone/>
              <a:defRPr sz="4000"/>
            </a:lvl7pPr>
            <a:lvl8pPr lvl="7" algn="l">
              <a:lnSpc>
                <a:spcPct val="100000"/>
              </a:lnSpc>
              <a:spcBef>
                <a:spcPts val="0"/>
              </a:spcBef>
              <a:spcAft>
                <a:spcPts val="0"/>
              </a:spcAft>
              <a:buSzPts val="2300"/>
              <a:buNone/>
              <a:defRPr sz="4000"/>
            </a:lvl8pPr>
            <a:lvl9pPr lvl="8" algn="l">
              <a:lnSpc>
                <a:spcPct val="100000"/>
              </a:lnSpc>
              <a:spcBef>
                <a:spcPts val="0"/>
              </a:spcBef>
              <a:spcAft>
                <a:spcPts val="0"/>
              </a:spcAft>
              <a:buSzPts val="2300"/>
              <a:buNone/>
              <a:defRPr sz="4000"/>
            </a:lvl9pPr>
          </a:lstStyle>
          <a:p>
            <a:endParaRPr/>
          </a:p>
        </p:txBody>
      </p:sp>
      <p:sp>
        <p:nvSpPr>
          <p:cNvPr id="119" name="Google Shape;119;p6"/>
          <p:cNvSpPr txBox="1">
            <a:spLocks noGrp="1"/>
          </p:cNvSpPr>
          <p:nvPr>
            <p:ph type="body" idx="1"/>
          </p:nvPr>
        </p:nvSpPr>
        <p:spPr>
          <a:xfrm>
            <a:off x="960000" y="1662565"/>
            <a:ext cx="10272000" cy="4586800"/>
          </a:xfrm>
          <a:prstGeom prst="rect">
            <a:avLst/>
          </a:prstGeom>
          <a:noFill/>
          <a:ln>
            <a:noFill/>
          </a:ln>
        </p:spPr>
        <p:txBody>
          <a:bodyPr spcFirstLastPara="1" wrap="square" lIns="68575" tIns="68575" rIns="68575" bIns="68575" anchor="t" anchorCtr="0">
            <a:noAutofit/>
          </a:bodyPr>
          <a:lstStyle>
            <a:lvl1pPr marL="609585" lvl="0" indent="-380990" algn="l">
              <a:lnSpc>
                <a:spcPct val="85000"/>
              </a:lnSpc>
              <a:spcBef>
                <a:spcPts val="0"/>
              </a:spcBef>
              <a:spcAft>
                <a:spcPts val="0"/>
              </a:spcAft>
              <a:buClr>
                <a:schemeClr val="dk1"/>
              </a:buClr>
              <a:buSzPts val="900"/>
              <a:buChar char="●"/>
              <a:defRPr sz="1600"/>
            </a:lvl1pPr>
            <a:lvl2pPr marL="1219170" lvl="1" indent="-380990" algn="l">
              <a:lnSpc>
                <a:spcPct val="115000"/>
              </a:lnSpc>
              <a:spcBef>
                <a:spcPts val="667"/>
              </a:spcBef>
              <a:spcAft>
                <a:spcPts val="0"/>
              </a:spcAft>
              <a:buSzPts val="900"/>
              <a:buChar char="○"/>
              <a:defRPr sz="1600"/>
            </a:lvl2pPr>
            <a:lvl3pPr marL="1828754" lvl="2" indent="-380990" algn="l">
              <a:lnSpc>
                <a:spcPct val="115000"/>
              </a:lnSpc>
              <a:spcBef>
                <a:spcPts val="2133"/>
              </a:spcBef>
              <a:spcAft>
                <a:spcPts val="0"/>
              </a:spcAft>
              <a:buSzPts val="900"/>
              <a:buChar char="■"/>
              <a:defRPr sz="1600"/>
            </a:lvl3pPr>
            <a:lvl4pPr marL="2438339" lvl="3" indent="-380990" algn="l">
              <a:lnSpc>
                <a:spcPct val="115000"/>
              </a:lnSpc>
              <a:spcBef>
                <a:spcPts val="2133"/>
              </a:spcBef>
              <a:spcAft>
                <a:spcPts val="0"/>
              </a:spcAft>
              <a:buSzPts val="900"/>
              <a:buChar char="●"/>
              <a:defRPr sz="1600"/>
            </a:lvl4pPr>
            <a:lvl5pPr marL="3047924" lvl="4" indent="-380990" algn="l">
              <a:lnSpc>
                <a:spcPct val="115000"/>
              </a:lnSpc>
              <a:spcBef>
                <a:spcPts val="2133"/>
              </a:spcBef>
              <a:spcAft>
                <a:spcPts val="0"/>
              </a:spcAft>
              <a:buSzPts val="900"/>
              <a:buChar char="○"/>
              <a:defRPr sz="1600"/>
            </a:lvl5pPr>
            <a:lvl6pPr marL="3657509" lvl="5" indent="-380990" algn="l">
              <a:lnSpc>
                <a:spcPct val="115000"/>
              </a:lnSpc>
              <a:spcBef>
                <a:spcPts val="2133"/>
              </a:spcBef>
              <a:spcAft>
                <a:spcPts val="0"/>
              </a:spcAft>
              <a:buSzPts val="900"/>
              <a:buChar char="■"/>
              <a:defRPr sz="1600"/>
            </a:lvl6pPr>
            <a:lvl7pPr marL="4267093" lvl="6" indent="-380990" algn="l">
              <a:lnSpc>
                <a:spcPct val="115000"/>
              </a:lnSpc>
              <a:spcBef>
                <a:spcPts val="2133"/>
              </a:spcBef>
              <a:spcAft>
                <a:spcPts val="0"/>
              </a:spcAft>
              <a:buSzPts val="900"/>
              <a:buChar char="●"/>
              <a:defRPr sz="1600"/>
            </a:lvl7pPr>
            <a:lvl8pPr marL="4876678" lvl="7" indent="-380990" algn="l">
              <a:lnSpc>
                <a:spcPct val="115000"/>
              </a:lnSpc>
              <a:spcBef>
                <a:spcPts val="2133"/>
              </a:spcBef>
              <a:spcAft>
                <a:spcPts val="0"/>
              </a:spcAft>
              <a:buSzPts val="900"/>
              <a:buChar char="○"/>
              <a:defRPr sz="1600"/>
            </a:lvl8pPr>
            <a:lvl9pPr marL="5486263" lvl="8" indent="-380990" algn="l">
              <a:lnSpc>
                <a:spcPct val="115000"/>
              </a:lnSpc>
              <a:spcBef>
                <a:spcPts val="2133"/>
              </a:spcBef>
              <a:spcAft>
                <a:spcPts val="2133"/>
              </a:spcAft>
              <a:buSzPts val="900"/>
              <a:buChar char="■"/>
              <a:defRPr sz="1600"/>
            </a:lvl9pPr>
          </a:lstStyle>
          <a:p>
            <a:endParaRPr/>
          </a:p>
        </p:txBody>
      </p:sp>
    </p:spTree>
    <p:extLst>
      <p:ext uri="{BB962C8B-B14F-4D97-AF65-F5344CB8AC3E}">
        <p14:creationId xmlns:p14="http://schemas.microsoft.com/office/powerpoint/2010/main" val="38030884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0"/>
        <p:cNvGrpSpPr/>
        <p:nvPr/>
      </p:nvGrpSpPr>
      <p:grpSpPr>
        <a:xfrm>
          <a:off x="0" y="0"/>
          <a:ext cx="0" cy="0"/>
          <a:chOff x="0" y="0"/>
          <a:chExt cx="0" cy="0"/>
        </a:xfrm>
      </p:grpSpPr>
      <p:grpSp>
        <p:nvGrpSpPr>
          <p:cNvPr id="121" name="Google Shape;121;p7"/>
          <p:cNvGrpSpPr/>
          <p:nvPr/>
        </p:nvGrpSpPr>
        <p:grpSpPr>
          <a:xfrm>
            <a:off x="-232700" y="-29865"/>
            <a:ext cx="12649552" cy="6924065"/>
            <a:chOff x="-174525" y="-22399"/>
            <a:chExt cx="9487164" cy="5193049"/>
          </a:xfrm>
        </p:grpSpPr>
        <p:sp>
          <p:nvSpPr>
            <p:cNvPr id="122" name="Google Shape;122;p7"/>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cxnSp>
          <p:nvCxnSpPr>
            <p:cNvPr id="123" name="Google Shape;123;p7"/>
            <p:cNvCxnSpPr/>
            <p:nvPr/>
          </p:nvCxnSpPr>
          <p:spPr>
            <a:xfrm>
              <a:off x="-166800" y="540000"/>
              <a:ext cx="4681500" cy="0"/>
            </a:xfrm>
            <a:prstGeom prst="straightConnector1">
              <a:avLst/>
            </a:prstGeom>
            <a:noFill/>
            <a:ln w="9525" cap="flat" cmpd="sng">
              <a:solidFill>
                <a:srgbClr val="6D9EEB"/>
              </a:solidFill>
              <a:prstDash val="solid"/>
              <a:round/>
              <a:headEnd type="none" w="sm" len="sm"/>
              <a:tailEnd type="none" w="sm" len="sm"/>
            </a:ln>
          </p:spPr>
        </p:cxnSp>
        <p:grpSp>
          <p:nvGrpSpPr>
            <p:cNvPr id="124" name="Google Shape;124;p7"/>
            <p:cNvGrpSpPr/>
            <p:nvPr/>
          </p:nvGrpSpPr>
          <p:grpSpPr>
            <a:xfrm>
              <a:off x="263005" y="845117"/>
              <a:ext cx="3790149" cy="3960313"/>
              <a:chOff x="263005" y="845117"/>
              <a:chExt cx="3790149" cy="3960313"/>
            </a:xfrm>
          </p:grpSpPr>
          <p:sp>
            <p:nvSpPr>
              <p:cNvPr id="125" name="Google Shape;125;p7"/>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26" name="Google Shape;126;p7"/>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27" name="Google Shape;127;p7"/>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28" name="Google Shape;128;p7"/>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29" name="Google Shape;129;p7"/>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30" name="Google Shape;130;p7"/>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31" name="Google Shape;131;p7"/>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32" name="Google Shape;132;p7"/>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33" name="Google Shape;133;p7"/>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34" name="Google Shape;134;p7"/>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35" name="Google Shape;135;p7"/>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36" name="Google Shape;136;p7"/>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37" name="Google Shape;137;p7"/>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38" name="Google Shape;138;p7"/>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39" name="Google Shape;139;p7"/>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grpSp>
          <p:nvGrpSpPr>
            <p:cNvPr id="140" name="Google Shape;140;p7"/>
            <p:cNvGrpSpPr/>
            <p:nvPr/>
          </p:nvGrpSpPr>
          <p:grpSpPr>
            <a:xfrm>
              <a:off x="5055305" y="845117"/>
              <a:ext cx="3790149" cy="3960313"/>
              <a:chOff x="263005" y="845117"/>
              <a:chExt cx="3790149" cy="3960313"/>
            </a:xfrm>
          </p:grpSpPr>
          <p:sp>
            <p:nvSpPr>
              <p:cNvPr id="141" name="Google Shape;141;p7"/>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42" name="Google Shape;142;p7"/>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43" name="Google Shape;143;p7"/>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44" name="Google Shape;144;p7"/>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45" name="Google Shape;145;p7"/>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46" name="Google Shape;146;p7"/>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47" name="Google Shape;147;p7"/>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48" name="Google Shape;148;p7"/>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49" name="Google Shape;149;p7"/>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50" name="Google Shape;150;p7"/>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51" name="Google Shape;151;p7"/>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52" name="Google Shape;152;p7"/>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53" name="Google Shape;153;p7"/>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54" name="Google Shape;154;p7"/>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55" name="Google Shape;155;p7"/>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cxnSp>
          <p:nvCxnSpPr>
            <p:cNvPr id="156" name="Google Shape;156;p7"/>
            <p:cNvCxnSpPr/>
            <p:nvPr/>
          </p:nvCxnSpPr>
          <p:spPr>
            <a:xfrm>
              <a:off x="4625700" y="540000"/>
              <a:ext cx="4679100" cy="0"/>
            </a:xfrm>
            <a:prstGeom prst="straightConnector1">
              <a:avLst/>
            </a:prstGeom>
            <a:noFill/>
            <a:ln w="9525" cap="flat" cmpd="sng">
              <a:solidFill>
                <a:srgbClr val="6D9EEB"/>
              </a:solidFill>
              <a:prstDash val="solid"/>
              <a:round/>
              <a:headEnd type="none" w="sm" len="sm"/>
              <a:tailEnd type="none" w="sm" len="sm"/>
            </a:ln>
          </p:spPr>
        </p:cxnSp>
        <p:cxnSp>
          <p:nvCxnSpPr>
            <p:cNvPr id="157" name="Google Shape;157;p7"/>
            <p:cNvCxnSpPr/>
            <p:nvPr/>
          </p:nvCxnSpPr>
          <p:spPr>
            <a:xfrm>
              <a:off x="4049375"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158" name="Google Shape;158;p7"/>
            <p:cNvCxnSpPr/>
            <p:nvPr/>
          </p:nvCxnSpPr>
          <p:spPr>
            <a:xfrm>
              <a:off x="4112975"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159" name="Google Shape;159;p7"/>
            <p:cNvCxnSpPr/>
            <p:nvPr/>
          </p:nvCxnSpPr>
          <p:spPr>
            <a:xfrm>
              <a:off x="4991700"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160" name="Google Shape;160;p7"/>
            <p:cNvCxnSpPr/>
            <p:nvPr/>
          </p:nvCxnSpPr>
          <p:spPr>
            <a:xfrm>
              <a:off x="5055300"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161" name="Google Shape;161;p7"/>
            <p:cNvCxnSpPr/>
            <p:nvPr/>
          </p:nvCxnSpPr>
          <p:spPr>
            <a:xfrm>
              <a:off x="-166800" y="540000"/>
              <a:ext cx="4681500" cy="0"/>
            </a:xfrm>
            <a:prstGeom prst="straightConnector1">
              <a:avLst/>
            </a:prstGeom>
            <a:noFill/>
            <a:ln w="9525" cap="flat" cmpd="sng">
              <a:solidFill>
                <a:srgbClr val="6D9EEB"/>
              </a:solidFill>
              <a:prstDash val="solid"/>
              <a:round/>
              <a:headEnd type="none" w="sm" len="sm"/>
              <a:tailEnd type="none" w="sm" len="sm"/>
            </a:ln>
          </p:spPr>
        </p:cxnSp>
      </p:grpSp>
      <p:sp>
        <p:nvSpPr>
          <p:cNvPr id="162" name="Google Shape;162;p7"/>
          <p:cNvSpPr txBox="1">
            <a:spLocks noGrp="1"/>
          </p:cNvSpPr>
          <p:nvPr>
            <p:ph type="title"/>
          </p:nvPr>
        </p:nvSpPr>
        <p:spPr>
          <a:xfrm>
            <a:off x="960000" y="720000"/>
            <a:ext cx="4491600" cy="763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300"/>
              <a:buNone/>
              <a:defRPr sz="4000"/>
            </a:lvl1pPr>
            <a:lvl2pPr lvl="1" algn="l">
              <a:lnSpc>
                <a:spcPct val="100000"/>
              </a:lnSpc>
              <a:spcBef>
                <a:spcPts val="0"/>
              </a:spcBef>
              <a:spcAft>
                <a:spcPts val="0"/>
              </a:spcAft>
              <a:buSzPts val="2300"/>
              <a:buNone/>
              <a:defRPr sz="4000"/>
            </a:lvl2pPr>
            <a:lvl3pPr lvl="2" algn="l">
              <a:lnSpc>
                <a:spcPct val="100000"/>
              </a:lnSpc>
              <a:spcBef>
                <a:spcPts val="0"/>
              </a:spcBef>
              <a:spcAft>
                <a:spcPts val="0"/>
              </a:spcAft>
              <a:buSzPts val="2300"/>
              <a:buNone/>
              <a:defRPr sz="4000"/>
            </a:lvl3pPr>
            <a:lvl4pPr lvl="3" algn="l">
              <a:lnSpc>
                <a:spcPct val="100000"/>
              </a:lnSpc>
              <a:spcBef>
                <a:spcPts val="0"/>
              </a:spcBef>
              <a:spcAft>
                <a:spcPts val="0"/>
              </a:spcAft>
              <a:buSzPts val="2300"/>
              <a:buNone/>
              <a:defRPr sz="4000"/>
            </a:lvl4pPr>
            <a:lvl5pPr lvl="4" algn="l">
              <a:lnSpc>
                <a:spcPct val="100000"/>
              </a:lnSpc>
              <a:spcBef>
                <a:spcPts val="0"/>
              </a:spcBef>
              <a:spcAft>
                <a:spcPts val="0"/>
              </a:spcAft>
              <a:buSzPts val="2300"/>
              <a:buNone/>
              <a:defRPr sz="4000"/>
            </a:lvl5pPr>
            <a:lvl6pPr lvl="5" algn="l">
              <a:lnSpc>
                <a:spcPct val="100000"/>
              </a:lnSpc>
              <a:spcBef>
                <a:spcPts val="0"/>
              </a:spcBef>
              <a:spcAft>
                <a:spcPts val="0"/>
              </a:spcAft>
              <a:buSzPts val="2300"/>
              <a:buNone/>
              <a:defRPr sz="4000"/>
            </a:lvl6pPr>
            <a:lvl7pPr lvl="6" algn="l">
              <a:lnSpc>
                <a:spcPct val="100000"/>
              </a:lnSpc>
              <a:spcBef>
                <a:spcPts val="0"/>
              </a:spcBef>
              <a:spcAft>
                <a:spcPts val="0"/>
              </a:spcAft>
              <a:buSzPts val="2300"/>
              <a:buNone/>
              <a:defRPr sz="4000"/>
            </a:lvl7pPr>
            <a:lvl8pPr lvl="7" algn="l">
              <a:lnSpc>
                <a:spcPct val="100000"/>
              </a:lnSpc>
              <a:spcBef>
                <a:spcPts val="0"/>
              </a:spcBef>
              <a:spcAft>
                <a:spcPts val="0"/>
              </a:spcAft>
              <a:buSzPts val="2300"/>
              <a:buNone/>
              <a:defRPr sz="4000"/>
            </a:lvl8pPr>
            <a:lvl9pPr lvl="8" algn="l">
              <a:lnSpc>
                <a:spcPct val="100000"/>
              </a:lnSpc>
              <a:spcBef>
                <a:spcPts val="0"/>
              </a:spcBef>
              <a:spcAft>
                <a:spcPts val="0"/>
              </a:spcAft>
              <a:buSzPts val="2300"/>
              <a:buNone/>
              <a:defRPr sz="4000"/>
            </a:lvl9pPr>
          </a:lstStyle>
          <a:p>
            <a:endParaRPr/>
          </a:p>
        </p:txBody>
      </p:sp>
      <p:sp>
        <p:nvSpPr>
          <p:cNvPr id="163" name="Google Shape;163;p7"/>
          <p:cNvSpPr txBox="1">
            <a:spLocks noGrp="1"/>
          </p:cNvSpPr>
          <p:nvPr>
            <p:ph type="subTitle" idx="1"/>
          </p:nvPr>
        </p:nvSpPr>
        <p:spPr>
          <a:xfrm>
            <a:off x="1209200" y="4389503"/>
            <a:ext cx="3341600" cy="4544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1200"/>
              <a:buNone/>
              <a:defRPr sz="2667" b="1">
                <a:solidFill>
                  <a:schemeClr val="dk1"/>
                </a:solidFill>
                <a:latin typeface="Itim"/>
                <a:ea typeface="Itim"/>
                <a:cs typeface="Itim"/>
                <a:sym typeface="Itim"/>
              </a:defRPr>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164" name="Google Shape;164;p7"/>
          <p:cNvSpPr txBox="1">
            <a:spLocks noGrp="1"/>
          </p:cNvSpPr>
          <p:nvPr>
            <p:ph type="subTitle" idx="2"/>
          </p:nvPr>
        </p:nvSpPr>
        <p:spPr>
          <a:xfrm>
            <a:off x="7569200" y="4389503"/>
            <a:ext cx="3341600" cy="4544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1200"/>
              <a:buNone/>
              <a:defRPr sz="2667" b="1">
                <a:solidFill>
                  <a:schemeClr val="dk1"/>
                </a:solidFill>
                <a:latin typeface="Itim"/>
                <a:ea typeface="Itim"/>
                <a:cs typeface="Itim"/>
                <a:sym typeface="Itim"/>
              </a:defRPr>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165" name="Google Shape;165;p7"/>
          <p:cNvSpPr txBox="1">
            <a:spLocks noGrp="1"/>
          </p:cNvSpPr>
          <p:nvPr>
            <p:ph type="subTitle" idx="3"/>
          </p:nvPr>
        </p:nvSpPr>
        <p:spPr>
          <a:xfrm>
            <a:off x="1209200" y="2112761"/>
            <a:ext cx="3341600" cy="5424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1200"/>
              <a:buNone/>
              <a:defRPr sz="2667" b="1">
                <a:solidFill>
                  <a:schemeClr val="dk1"/>
                </a:solidFill>
                <a:latin typeface="Itim"/>
                <a:ea typeface="Itim"/>
                <a:cs typeface="Itim"/>
                <a:sym typeface="Itim"/>
              </a:defRPr>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166" name="Google Shape;166;p7"/>
          <p:cNvSpPr txBox="1">
            <a:spLocks noGrp="1"/>
          </p:cNvSpPr>
          <p:nvPr>
            <p:ph type="subTitle" idx="4"/>
          </p:nvPr>
        </p:nvSpPr>
        <p:spPr>
          <a:xfrm>
            <a:off x="7569200" y="2112761"/>
            <a:ext cx="3341600" cy="5424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1200"/>
              <a:buNone/>
              <a:defRPr sz="2667" b="1">
                <a:solidFill>
                  <a:schemeClr val="dk1"/>
                </a:solidFill>
                <a:latin typeface="Itim"/>
                <a:ea typeface="Itim"/>
                <a:cs typeface="Itim"/>
                <a:sym typeface="Itim"/>
              </a:defRPr>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167" name="Google Shape;167;p7"/>
          <p:cNvSpPr txBox="1">
            <a:spLocks noGrp="1"/>
          </p:cNvSpPr>
          <p:nvPr>
            <p:ph type="subTitle" idx="5"/>
          </p:nvPr>
        </p:nvSpPr>
        <p:spPr>
          <a:xfrm>
            <a:off x="1209200" y="2768828"/>
            <a:ext cx="3341600" cy="763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168" name="Google Shape;168;p7"/>
          <p:cNvSpPr txBox="1">
            <a:spLocks noGrp="1"/>
          </p:cNvSpPr>
          <p:nvPr>
            <p:ph type="subTitle" idx="6"/>
          </p:nvPr>
        </p:nvSpPr>
        <p:spPr>
          <a:xfrm>
            <a:off x="7569200" y="2768828"/>
            <a:ext cx="3341600" cy="763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169" name="Google Shape;169;p7"/>
          <p:cNvSpPr txBox="1">
            <a:spLocks noGrp="1"/>
          </p:cNvSpPr>
          <p:nvPr>
            <p:ph type="subTitle" idx="7"/>
          </p:nvPr>
        </p:nvSpPr>
        <p:spPr>
          <a:xfrm>
            <a:off x="1209200" y="5006936"/>
            <a:ext cx="3341600" cy="763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170" name="Google Shape;170;p7"/>
          <p:cNvSpPr txBox="1">
            <a:spLocks noGrp="1"/>
          </p:cNvSpPr>
          <p:nvPr>
            <p:ph type="subTitle" idx="8"/>
          </p:nvPr>
        </p:nvSpPr>
        <p:spPr>
          <a:xfrm>
            <a:off x="7569200" y="5006936"/>
            <a:ext cx="3341600" cy="763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Tree>
    <p:extLst>
      <p:ext uri="{BB962C8B-B14F-4D97-AF65-F5344CB8AC3E}">
        <p14:creationId xmlns:p14="http://schemas.microsoft.com/office/powerpoint/2010/main" val="20199877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1"/>
        <p:cNvGrpSpPr/>
        <p:nvPr/>
      </p:nvGrpSpPr>
      <p:grpSpPr>
        <a:xfrm>
          <a:off x="0" y="0"/>
          <a:ext cx="0" cy="0"/>
          <a:chOff x="0" y="0"/>
          <a:chExt cx="0" cy="0"/>
        </a:xfrm>
      </p:grpSpPr>
      <p:grpSp>
        <p:nvGrpSpPr>
          <p:cNvPr id="172" name="Google Shape;172;p8"/>
          <p:cNvGrpSpPr/>
          <p:nvPr/>
        </p:nvGrpSpPr>
        <p:grpSpPr>
          <a:xfrm>
            <a:off x="-232700" y="-29865"/>
            <a:ext cx="12649552" cy="6924065"/>
            <a:chOff x="-174525" y="-22399"/>
            <a:chExt cx="9487164" cy="5193049"/>
          </a:xfrm>
        </p:grpSpPr>
        <p:sp>
          <p:nvSpPr>
            <p:cNvPr id="173" name="Google Shape;173;p8"/>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cxnSp>
          <p:nvCxnSpPr>
            <p:cNvPr id="174" name="Google Shape;174;p8"/>
            <p:cNvCxnSpPr/>
            <p:nvPr/>
          </p:nvCxnSpPr>
          <p:spPr>
            <a:xfrm>
              <a:off x="-166800" y="540000"/>
              <a:ext cx="4681500" cy="0"/>
            </a:xfrm>
            <a:prstGeom prst="straightConnector1">
              <a:avLst/>
            </a:prstGeom>
            <a:noFill/>
            <a:ln w="9525" cap="flat" cmpd="sng">
              <a:solidFill>
                <a:srgbClr val="6D9EEB"/>
              </a:solidFill>
              <a:prstDash val="solid"/>
              <a:round/>
              <a:headEnd type="none" w="sm" len="sm"/>
              <a:tailEnd type="none" w="sm" len="sm"/>
            </a:ln>
          </p:spPr>
        </p:cxnSp>
        <p:grpSp>
          <p:nvGrpSpPr>
            <p:cNvPr id="175" name="Google Shape;175;p8"/>
            <p:cNvGrpSpPr/>
            <p:nvPr/>
          </p:nvGrpSpPr>
          <p:grpSpPr>
            <a:xfrm>
              <a:off x="263005" y="845117"/>
              <a:ext cx="3790149" cy="3960313"/>
              <a:chOff x="263005" y="845117"/>
              <a:chExt cx="3790149" cy="3960313"/>
            </a:xfrm>
          </p:grpSpPr>
          <p:sp>
            <p:nvSpPr>
              <p:cNvPr id="176" name="Google Shape;176;p8"/>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77" name="Google Shape;177;p8"/>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78" name="Google Shape;178;p8"/>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79" name="Google Shape;179;p8"/>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80" name="Google Shape;180;p8"/>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81" name="Google Shape;181;p8"/>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82" name="Google Shape;182;p8"/>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83" name="Google Shape;183;p8"/>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84" name="Google Shape;184;p8"/>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85" name="Google Shape;185;p8"/>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86" name="Google Shape;186;p8"/>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87" name="Google Shape;187;p8"/>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88" name="Google Shape;188;p8"/>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89" name="Google Shape;189;p8"/>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90" name="Google Shape;190;p8"/>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grpSp>
          <p:nvGrpSpPr>
            <p:cNvPr id="191" name="Google Shape;191;p8"/>
            <p:cNvGrpSpPr/>
            <p:nvPr/>
          </p:nvGrpSpPr>
          <p:grpSpPr>
            <a:xfrm>
              <a:off x="5055305" y="845117"/>
              <a:ext cx="3790149" cy="3960313"/>
              <a:chOff x="263005" y="845117"/>
              <a:chExt cx="3790149" cy="3960313"/>
            </a:xfrm>
          </p:grpSpPr>
          <p:sp>
            <p:nvSpPr>
              <p:cNvPr id="192" name="Google Shape;192;p8"/>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93" name="Google Shape;193;p8"/>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94" name="Google Shape;194;p8"/>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95" name="Google Shape;195;p8"/>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96" name="Google Shape;196;p8"/>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97" name="Google Shape;197;p8"/>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98" name="Google Shape;198;p8"/>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199" name="Google Shape;199;p8"/>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00" name="Google Shape;200;p8"/>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01" name="Google Shape;201;p8"/>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02" name="Google Shape;202;p8"/>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03" name="Google Shape;203;p8"/>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04" name="Google Shape;204;p8"/>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05" name="Google Shape;205;p8"/>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06" name="Google Shape;206;p8"/>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cxnSp>
          <p:nvCxnSpPr>
            <p:cNvPr id="207" name="Google Shape;207;p8"/>
            <p:cNvCxnSpPr/>
            <p:nvPr/>
          </p:nvCxnSpPr>
          <p:spPr>
            <a:xfrm>
              <a:off x="4625700" y="540000"/>
              <a:ext cx="4679100" cy="0"/>
            </a:xfrm>
            <a:prstGeom prst="straightConnector1">
              <a:avLst/>
            </a:prstGeom>
            <a:noFill/>
            <a:ln w="9525" cap="flat" cmpd="sng">
              <a:solidFill>
                <a:srgbClr val="6D9EEB"/>
              </a:solidFill>
              <a:prstDash val="solid"/>
              <a:round/>
              <a:headEnd type="none" w="sm" len="sm"/>
              <a:tailEnd type="none" w="sm" len="sm"/>
            </a:ln>
          </p:spPr>
        </p:cxnSp>
        <p:cxnSp>
          <p:nvCxnSpPr>
            <p:cNvPr id="208" name="Google Shape;208;p8"/>
            <p:cNvCxnSpPr/>
            <p:nvPr/>
          </p:nvCxnSpPr>
          <p:spPr>
            <a:xfrm>
              <a:off x="4049375"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209" name="Google Shape;209;p8"/>
            <p:cNvCxnSpPr/>
            <p:nvPr/>
          </p:nvCxnSpPr>
          <p:spPr>
            <a:xfrm>
              <a:off x="4112975"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210" name="Google Shape;210;p8"/>
            <p:cNvCxnSpPr/>
            <p:nvPr/>
          </p:nvCxnSpPr>
          <p:spPr>
            <a:xfrm>
              <a:off x="4991700"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211" name="Google Shape;211;p8"/>
            <p:cNvCxnSpPr/>
            <p:nvPr/>
          </p:nvCxnSpPr>
          <p:spPr>
            <a:xfrm>
              <a:off x="5055300"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212" name="Google Shape;212;p8"/>
            <p:cNvCxnSpPr/>
            <p:nvPr/>
          </p:nvCxnSpPr>
          <p:spPr>
            <a:xfrm>
              <a:off x="-166800" y="540000"/>
              <a:ext cx="4681500" cy="0"/>
            </a:xfrm>
            <a:prstGeom prst="straightConnector1">
              <a:avLst/>
            </a:prstGeom>
            <a:noFill/>
            <a:ln w="9525" cap="flat" cmpd="sng">
              <a:solidFill>
                <a:srgbClr val="6D9EEB"/>
              </a:solidFill>
              <a:prstDash val="solid"/>
              <a:round/>
              <a:headEnd type="none" w="sm" len="sm"/>
              <a:tailEnd type="none" w="sm" len="sm"/>
            </a:ln>
          </p:spPr>
        </p:cxnSp>
      </p:grpSp>
      <p:sp>
        <p:nvSpPr>
          <p:cNvPr id="213" name="Google Shape;213;p8"/>
          <p:cNvSpPr txBox="1">
            <a:spLocks noGrp="1"/>
          </p:cNvSpPr>
          <p:nvPr>
            <p:ph type="title"/>
          </p:nvPr>
        </p:nvSpPr>
        <p:spPr>
          <a:xfrm>
            <a:off x="960000" y="720000"/>
            <a:ext cx="4504800" cy="1356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3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214" name="Google Shape;214;p8"/>
          <p:cNvSpPr txBox="1">
            <a:spLocks noGrp="1"/>
          </p:cNvSpPr>
          <p:nvPr>
            <p:ph type="body" idx="1"/>
          </p:nvPr>
        </p:nvSpPr>
        <p:spPr>
          <a:xfrm>
            <a:off x="627600" y="4158833"/>
            <a:ext cx="4504800" cy="1714400"/>
          </a:xfrm>
          <a:prstGeom prst="rect">
            <a:avLst/>
          </a:prstGeom>
          <a:noFill/>
          <a:ln>
            <a:noFill/>
          </a:ln>
        </p:spPr>
        <p:txBody>
          <a:bodyPr spcFirstLastPara="1" wrap="square" lIns="68575" tIns="68575" rIns="68575" bIns="68575" anchor="t" anchorCtr="0">
            <a:noAutofit/>
          </a:bodyPr>
          <a:lstStyle>
            <a:lvl1pPr marL="609585" lvl="0" indent="-397923" algn="ctr">
              <a:lnSpc>
                <a:spcPct val="115000"/>
              </a:lnSpc>
              <a:spcBef>
                <a:spcPts val="0"/>
              </a:spcBef>
              <a:spcAft>
                <a:spcPts val="0"/>
              </a:spcAft>
              <a:buSzPts val="1100"/>
              <a:buChar char="●"/>
              <a:defRPr/>
            </a:lvl1pPr>
            <a:lvl2pPr marL="1219170" lvl="1" indent="-380990" algn="l">
              <a:lnSpc>
                <a:spcPct val="115000"/>
              </a:lnSpc>
              <a:spcBef>
                <a:spcPts val="2133"/>
              </a:spcBef>
              <a:spcAft>
                <a:spcPts val="0"/>
              </a:spcAft>
              <a:buSzPts val="900"/>
              <a:buChar char="○"/>
              <a:defRPr sz="1600"/>
            </a:lvl2pPr>
            <a:lvl3pPr marL="1828754" lvl="2" indent="-380990" algn="l">
              <a:lnSpc>
                <a:spcPct val="115000"/>
              </a:lnSpc>
              <a:spcBef>
                <a:spcPts val="2133"/>
              </a:spcBef>
              <a:spcAft>
                <a:spcPts val="0"/>
              </a:spcAft>
              <a:buSzPts val="900"/>
              <a:buChar char="■"/>
              <a:defRPr sz="1600"/>
            </a:lvl3pPr>
            <a:lvl4pPr marL="2438339" lvl="3" indent="-380990" algn="l">
              <a:lnSpc>
                <a:spcPct val="115000"/>
              </a:lnSpc>
              <a:spcBef>
                <a:spcPts val="2133"/>
              </a:spcBef>
              <a:spcAft>
                <a:spcPts val="0"/>
              </a:spcAft>
              <a:buSzPts val="900"/>
              <a:buChar char="●"/>
              <a:defRPr sz="1600"/>
            </a:lvl4pPr>
            <a:lvl5pPr marL="3047924" lvl="4" indent="-380990" algn="l">
              <a:lnSpc>
                <a:spcPct val="115000"/>
              </a:lnSpc>
              <a:spcBef>
                <a:spcPts val="2133"/>
              </a:spcBef>
              <a:spcAft>
                <a:spcPts val="0"/>
              </a:spcAft>
              <a:buSzPts val="900"/>
              <a:buChar char="○"/>
              <a:defRPr sz="1600"/>
            </a:lvl5pPr>
            <a:lvl6pPr marL="3657509" lvl="5" indent="-380990" algn="l">
              <a:lnSpc>
                <a:spcPct val="115000"/>
              </a:lnSpc>
              <a:spcBef>
                <a:spcPts val="2133"/>
              </a:spcBef>
              <a:spcAft>
                <a:spcPts val="0"/>
              </a:spcAft>
              <a:buSzPts val="900"/>
              <a:buChar char="■"/>
              <a:defRPr sz="1600"/>
            </a:lvl6pPr>
            <a:lvl7pPr marL="4267093" lvl="6" indent="-380990" algn="l">
              <a:lnSpc>
                <a:spcPct val="115000"/>
              </a:lnSpc>
              <a:spcBef>
                <a:spcPts val="2133"/>
              </a:spcBef>
              <a:spcAft>
                <a:spcPts val="0"/>
              </a:spcAft>
              <a:buSzPts val="900"/>
              <a:buChar char="●"/>
              <a:defRPr sz="1600"/>
            </a:lvl7pPr>
            <a:lvl8pPr marL="4876678" lvl="7" indent="-380990" algn="l">
              <a:lnSpc>
                <a:spcPct val="115000"/>
              </a:lnSpc>
              <a:spcBef>
                <a:spcPts val="2133"/>
              </a:spcBef>
              <a:spcAft>
                <a:spcPts val="0"/>
              </a:spcAft>
              <a:buSzPts val="900"/>
              <a:buChar char="○"/>
              <a:defRPr sz="1600"/>
            </a:lvl8pPr>
            <a:lvl9pPr marL="5486263" lvl="8" indent="-380990" algn="l">
              <a:lnSpc>
                <a:spcPct val="115000"/>
              </a:lnSpc>
              <a:spcBef>
                <a:spcPts val="2133"/>
              </a:spcBef>
              <a:spcAft>
                <a:spcPts val="2133"/>
              </a:spcAft>
              <a:buSzPts val="900"/>
              <a:buChar char="■"/>
              <a:defRPr sz="1600"/>
            </a:lvl9pPr>
          </a:lstStyle>
          <a:p>
            <a:endParaRPr/>
          </a:p>
        </p:txBody>
      </p:sp>
      <p:sp>
        <p:nvSpPr>
          <p:cNvPr id="215" name="Google Shape;215;p8"/>
          <p:cNvSpPr txBox="1">
            <a:spLocks noGrp="1"/>
          </p:cNvSpPr>
          <p:nvPr>
            <p:ph type="body" idx="2"/>
          </p:nvPr>
        </p:nvSpPr>
        <p:spPr>
          <a:xfrm>
            <a:off x="7158000" y="4140233"/>
            <a:ext cx="4236000" cy="1714400"/>
          </a:xfrm>
          <a:prstGeom prst="rect">
            <a:avLst/>
          </a:prstGeom>
          <a:noFill/>
          <a:ln>
            <a:noFill/>
          </a:ln>
        </p:spPr>
        <p:txBody>
          <a:bodyPr spcFirstLastPara="1" wrap="square" lIns="68575" tIns="68575" rIns="68575" bIns="68575" anchor="t" anchorCtr="0">
            <a:noAutofit/>
          </a:bodyPr>
          <a:lstStyle>
            <a:lvl1pPr marL="609585" lvl="0" indent="-397923" algn="ctr">
              <a:lnSpc>
                <a:spcPct val="115000"/>
              </a:lnSpc>
              <a:spcBef>
                <a:spcPts val="0"/>
              </a:spcBef>
              <a:spcAft>
                <a:spcPts val="0"/>
              </a:spcAft>
              <a:buSzPts val="1100"/>
              <a:buChar char="●"/>
              <a:defRPr/>
            </a:lvl1pPr>
            <a:lvl2pPr marL="1219170" lvl="1" indent="-380990" algn="l">
              <a:lnSpc>
                <a:spcPct val="115000"/>
              </a:lnSpc>
              <a:spcBef>
                <a:spcPts val="2133"/>
              </a:spcBef>
              <a:spcAft>
                <a:spcPts val="0"/>
              </a:spcAft>
              <a:buSzPts val="900"/>
              <a:buChar char="○"/>
              <a:defRPr sz="1600"/>
            </a:lvl2pPr>
            <a:lvl3pPr marL="1828754" lvl="2" indent="-380990" algn="l">
              <a:lnSpc>
                <a:spcPct val="115000"/>
              </a:lnSpc>
              <a:spcBef>
                <a:spcPts val="2133"/>
              </a:spcBef>
              <a:spcAft>
                <a:spcPts val="0"/>
              </a:spcAft>
              <a:buSzPts val="900"/>
              <a:buChar char="■"/>
              <a:defRPr sz="1600"/>
            </a:lvl3pPr>
            <a:lvl4pPr marL="2438339" lvl="3" indent="-380990" algn="l">
              <a:lnSpc>
                <a:spcPct val="115000"/>
              </a:lnSpc>
              <a:spcBef>
                <a:spcPts val="2133"/>
              </a:spcBef>
              <a:spcAft>
                <a:spcPts val="0"/>
              </a:spcAft>
              <a:buSzPts val="900"/>
              <a:buChar char="●"/>
              <a:defRPr sz="1600"/>
            </a:lvl4pPr>
            <a:lvl5pPr marL="3047924" lvl="4" indent="-380990" algn="l">
              <a:lnSpc>
                <a:spcPct val="115000"/>
              </a:lnSpc>
              <a:spcBef>
                <a:spcPts val="2133"/>
              </a:spcBef>
              <a:spcAft>
                <a:spcPts val="0"/>
              </a:spcAft>
              <a:buSzPts val="900"/>
              <a:buChar char="○"/>
              <a:defRPr sz="1600"/>
            </a:lvl5pPr>
            <a:lvl6pPr marL="3657509" lvl="5" indent="-380990" algn="l">
              <a:lnSpc>
                <a:spcPct val="115000"/>
              </a:lnSpc>
              <a:spcBef>
                <a:spcPts val="2133"/>
              </a:spcBef>
              <a:spcAft>
                <a:spcPts val="0"/>
              </a:spcAft>
              <a:buSzPts val="900"/>
              <a:buChar char="■"/>
              <a:defRPr sz="1600"/>
            </a:lvl6pPr>
            <a:lvl7pPr marL="4267093" lvl="6" indent="-380990" algn="l">
              <a:lnSpc>
                <a:spcPct val="115000"/>
              </a:lnSpc>
              <a:spcBef>
                <a:spcPts val="2133"/>
              </a:spcBef>
              <a:spcAft>
                <a:spcPts val="0"/>
              </a:spcAft>
              <a:buSzPts val="900"/>
              <a:buChar char="●"/>
              <a:defRPr sz="1600"/>
            </a:lvl7pPr>
            <a:lvl8pPr marL="4876678" lvl="7" indent="-380990" algn="l">
              <a:lnSpc>
                <a:spcPct val="115000"/>
              </a:lnSpc>
              <a:spcBef>
                <a:spcPts val="2133"/>
              </a:spcBef>
              <a:spcAft>
                <a:spcPts val="0"/>
              </a:spcAft>
              <a:buSzPts val="900"/>
              <a:buChar char="○"/>
              <a:defRPr sz="1600"/>
            </a:lvl8pPr>
            <a:lvl9pPr marL="5486263" lvl="8" indent="-380990" algn="l">
              <a:lnSpc>
                <a:spcPct val="115000"/>
              </a:lnSpc>
              <a:spcBef>
                <a:spcPts val="2133"/>
              </a:spcBef>
              <a:spcAft>
                <a:spcPts val="2133"/>
              </a:spcAft>
              <a:buSzPts val="900"/>
              <a:buChar char="■"/>
              <a:defRPr sz="1600"/>
            </a:lvl9pPr>
          </a:lstStyle>
          <a:p>
            <a:endParaRPr/>
          </a:p>
        </p:txBody>
      </p:sp>
      <p:sp>
        <p:nvSpPr>
          <p:cNvPr id="216" name="Google Shape;216;p8"/>
          <p:cNvSpPr txBox="1">
            <a:spLocks noGrp="1"/>
          </p:cNvSpPr>
          <p:nvPr>
            <p:ph type="subTitle" idx="3"/>
          </p:nvPr>
        </p:nvSpPr>
        <p:spPr>
          <a:xfrm>
            <a:off x="1209200" y="3448533"/>
            <a:ext cx="3341600" cy="5424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1200"/>
              <a:buNone/>
              <a:defRPr sz="2667" b="1">
                <a:solidFill>
                  <a:schemeClr val="dk1"/>
                </a:solidFill>
                <a:latin typeface="Itim"/>
                <a:ea typeface="Itim"/>
                <a:cs typeface="Itim"/>
                <a:sym typeface="Itim"/>
              </a:defRPr>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217" name="Google Shape;217;p8"/>
          <p:cNvSpPr txBox="1">
            <a:spLocks noGrp="1"/>
          </p:cNvSpPr>
          <p:nvPr>
            <p:ph type="subTitle" idx="4"/>
          </p:nvPr>
        </p:nvSpPr>
        <p:spPr>
          <a:xfrm>
            <a:off x="7605200" y="3429933"/>
            <a:ext cx="3341600" cy="5424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1200"/>
              <a:buNone/>
              <a:defRPr sz="2667" b="1">
                <a:solidFill>
                  <a:schemeClr val="dk1"/>
                </a:solidFill>
                <a:latin typeface="Itim"/>
                <a:ea typeface="Itim"/>
                <a:cs typeface="Itim"/>
                <a:sym typeface="Itim"/>
              </a:defRPr>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Tree>
    <p:extLst>
      <p:ext uri="{BB962C8B-B14F-4D97-AF65-F5344CB8AC3E}">
        <p14:creationId xmlns:p14="http://schemas.microsoft.com/office/powerpoint/2010/main" val="29495761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Three Columns">
  <p:cSld name="Title + Three Columns">
    <p:spTree>
      <p:nvGrpSpPr>
        <p:cNvPr id="1" name="Shape 218"/>
        <p:cNvGrpSpPr/>
        <p:nvPr/>
      </p:nvGrpSpPr>
      <p:grpSpPr>
        <a:xfrm>
          <a:off x="0" y="0"/>
          <a:ext cx="0" cy="0"/>
          <a:chOff x="0" y="0"/>
          <a:chExt cx="0" cy="0"/>
        </a:xfrm>
      </p:grpSpPr>
      <p:grpSp>
        <p:nvGrpSpPr>
          <p:cNvPr id="219" name="Google Shape;219;p9"/>
          <p:cNvGrpSpPr/>
          <p:nvPr/>
        </p:nvGrpSpPr>
        <p:grpSpPr>
          <a:xfrm>
            <a:off x="-232700" y="-29865"/>
            <a:ext cx="12649552" cy="6924065"/>
            <a:chOff x="-174525" y="-22399"/>
            <a:chExt cx="9487164" cy="5193049"/>
          </a:xfrm>
        </p:grpSpPr>
        <p:sp>
          <p:nvSpPr>
            <p:cNvPr id="220" name="Google Shape;220;p9"/>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cxnSp>
          <p:nvCxnSpPr>
            <p:cNvPr id="221" name="Google Shape;221;p9"/>
            <p:cNvCxnSpPr/>
            <p:nvPr/>
          </p:nvCxnSpPr>
          <p:spPr>
            <a:xfrm>
              <a:off x="-166800" y="540000"/>
              <a:ext cx="4681500" cy="0"/>
            </a:xfrm>
            <a:prstGeom prst="straightConnector1">
              <a:avLst/>
            </a:prstGeom>
            <a:noFill/>
            <a:ln w="9525" cap="flat" cmpd="sng">
              <a:solidFill>
                <a:srgbClr val="6D9EEB"/>
              </a:solidFill>
              <a:prstDash val="solid"/>
              <a:round/>
              <a:headEnd type="none" w="sm" len="sm"/>
              <a:tailEnd type="none" w="sm" len="sm"/>
            </a:ln>
          </p:spPr>
        </p:cxnSp>
        <p:grpSp>
          <p:nvGrpSpPr>
            <p:cNvPr id="222" name="Google Shape;222;p9"/>
            <p:cNvGrpSpPr/>
            <p:nvPr/>
          </p:nvGrpSpPr>
          <p:grpSpPr>
            <a:xfrm>
              <a:off x="263005" y="845117"/>
              <a:ext cx="3790149" cy="3960313"/>
              <a:chOff x="263005" y="845117"/>
              <a:chExt cx="3790149" cy="3960313"/>
            </a:xfrm>
          </p:grpSpPr>
          <p:sp>
            <p:nvSpPr>
              <p:cNvPr id="223" name="Google Shape;223;p9"/>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24" name="Google Shape;224;p9"/>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25" name="Google Shape;225;p9"/>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26" name="Google Shape;226;p9"/>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27" name="Google Shape;227;p9"/>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28" name="Google Shape;228;p9"/>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29" name="Google Shape;229;p9"/>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30" name="Google Shape;230;p9"/>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31" name="Google Shape;231;p9"/>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32" name="Google Shape;232;p9"/>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33" name="Google Shape;233;p9"/>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34" name="Google Shape;234;p9"/>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35" name="Google Shape;235;p9"/>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36" name="Google Shape;236;p9"/>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37" name="Google Shape;237;p9"/>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grpSp>
          <p:nvGrpSpPr>
            <p:cNvPr id="238" name="Google Shape;238;p9"/>
            <p:cNvGrpSpPr/>
            <p:nvPr/>
          </p:nvGrpSpPr>
          <p:grpSpPr>
            <a:xfrm>
              <a:off x="5055305" y="845117"/>
              <a:ext cx="3790149" cy="3960313"/>
              <a:chOff x="263005" y="845117"/>
              <a:chExt cx="3790149" cy="3960313"/>
            </a:xfrm>
          </p:grpSpPr>
          <p:sp>
            <p:nvSpPr>
              <p:cNvPr id="239" name="Google Shape;239;p9"/>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40" name="Google Shape;240;p9"/>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41" name="Google Shape;241;p9"/>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42" name="Google Shape;242;p9"/>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43" name="Google Shape;243;p9"/>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44" name="Google Shape;244;p9"/>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45" name="Google Shape;245;p9"/>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46" name="Google Shape;246;p9"/>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47" name="Google Shape;247;p9"/>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48" name="Google Shape;248;p9"/>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49" name="Google Shape;249;p9"/>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50" name="Google Shape;250;p9"/>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51" name="Google Shape;251;p9"/>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52" name="Google Shape;252;p9"/>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53" name="Google Shape;253;p9"/>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cxnSp>
          <p:nvCxnSpPr>
            <p:cNvPr id="254" name="Google Shape;254;p9"/>
            <p:cNvCxnSpPr/>
            <p:nvPr/>
          </p:nvCxnSpPr>
          <p:spPr>
            <a:xfrm>
              <a:off x="4625700" y="540000"/>
              <a:ext cx="4679100" cy="0"/>
            </a:xfrm>
            <a:prstGeom prst="straightConnector1">
              <a:avLst/>
            </a:prstGeom>
            <a:noFill/>
            <a:ln w="9525" cap="flat" cmpd="sng">
              <a:solidFill>
                <a:srgbClr val="6D9EEB"/>
              </a:solidFill>
              <a:prstDash val="solid"/>
              <a:round/>
              <a:headEnd type="none" w="sm" len="sm"/>
              <a:tailEnd type="none" w="sm" len="sm"/>
            </a:ln>
          </p:spPr>
        </p:cxnSp>
        <p:cxnSp>
          <p:nvCxnSpPr>
            <p:cNvPr id="255" name="Google Shape;255;p9"/>
            <p:cNvCxnSpPr/>
            <p:nvPr/>
          </p:nvCxnSpPr>
          <p:spPr>
            <a:xfrm>
              <a:off x="4049375"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256" name="Google Shape;256;p9"/>
            <p:cNvCxnSpPr/>
            <p:nvPr/>
          </p:nvCxnSpPr>
          <p:spPr>
            <a:xfrm>
              <a:off x="4112975"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257" name="Google Shape;257;p9"/>
            <p:cNvCxnSpPr/>
            <p:nvPr/>
          </p:nvCxnSpPr>
          <p:spPr>
            <a:xfrm>
              <a:off x="4991700"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258" name="Google Shape;258;p9"/>
            <p:cNvCxnSpPr/>
            <p:nvPr/>
          </p:nvCxnSpPr>
          <p:spPr>
            <a:xfrm>
              <a:off x="5055300"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259" name="Google Shape;259;p9"/>
            <p:cNvCxnSpPr/>
            <p:nvPr/>
          </p:nvCxnSpPr>
          <p:spPr>
            <a:xfrm>
              <a:off x="-166800" y="540000"/>
              <a:ext cx="4681500" cy="0"/>
            </a:xfrm>
            <a:prstGeom prst="straightConnector1">
              <a:avLst/>
            </a:prstGeom>
            <a:noFill/>
            <a:ln w="9525" cap="flat" cmpd="sng">
              <a:solidFill>
                <a:srgbClr val="6D9EEB"/>
              </a:solidFill>
              <a:prstDash val="solid"/>
              <a:round/>
              <a:headEnd type="none" w="sm" len="sm"/>
              <a:tailEnd type="none" w="sm" len="sm"/>
            </a:ln>
          </p:spPr>
        </p:cxnSp>
      </p:grpSp>
      <p:sp>
        <p:nvSpPr>
          <p:cNvPr id="260" name="Google Shape;260;p9"/>
          <p:cNvSpPr txBox="1">
            <a:spLocks noGrp="1"/>
          </p:cNvSpPr>
          <p:nvPr>
            <p:ph type="title"/>
          </p:nvPr>
        </p:nvSpPr>
        <p:spPr>
          <a:xfrm>
            <a:off x="960000" y="720000"/>
            <a:ext cx="4116400" cy="1945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3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261" name="Google Shape;261;p9"/>
          <p:cNvSpPr txBox="1">
            <a:spLocks noGrp="1"/>
          </p:cNvSpPr>
          <p:nvPr>
            <p:ph type="subTitle" idx="1"/>
          </p:nvPr>
        </p:nvSpPr>
        <p:spPr>
          <a:xfrm>
            <a:off x="7605197" y="1156267"/>
            <a:ext cx="1388800" cy="5424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SzPts val="1200"/>
              <a:buNone/>
              <a:defRPr sz="2667" b="1">
                <a:solidFill>
                  <a:schemeClr val="dk1"/>
                </a:solidFill>
                <a:latin typeface="Itim"/>
                <a:ea typeface="Itim"/>
                <a:cs typeface="Itim"/>
                <a:sym typeface="Itim"/>
              </a:defRPr>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262" name="Google Shape;262;p9"/>
          <p:cNvSpPr txBox="1">
            <a:spLocks noGrp="1"/>
          </p:cNvSpPr>
          <p:nvPr>
            <p:ph type="subTitle" idx="2"/>
          </p:nvPr>
        </p:nvSpPr>
        <p:spPr>
          <a:xfrm>
            <a:off x="7605197" y="3808733"/>
            <a:ext cx="1388800" cy="5424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SzPts val="1200"/>
              <a:buNone/>
              <a:defRPr sz="2667" b="1">
                <a:solidFill>
                  <a:schemeClr val="dk1"/>
                </a:solidFill>
                <a:latin typeface="Itim"/>
                <a:ea typeface="Itim"/>
                <a:cs typeface="Itim"/>
                <a:sym typeface="Itim"/>
              </a:defRPr>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263" name="Google Shape;263;p9"/>
          <p:cNvSpPr txBox="1">
            <a:spLocks noGrp="1"/>
          </p:cNvSpPr>
          <p:nvPr>
            <p:ph type="subTitle" idx="3"/>
          </p:nvPr>
        </p:nvSpPr>
        <p:spPr>
          <a:xfrm>
            <a:off x="1209200" y="3808733"/>
            <a:ext cx="1388800" cy="5424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SzPts val="1200"/>
              <a:buNone/>
              <a:defRPr sz="2667" b="1">
                <a:solidFill>
                  <a:schemeClr val="dk1"/>
                </a:solidFill>
                <a:latin typeface="Itim"/>
                <a:ea typeface="Itim"/>
                <a:cs typeface="Itim"/>
                <a:sym typeface="Itim"/>
              </a:defRPr>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264" name="Google Shape;264;p9"/>
          <p:cNvSpPr txBox="1">
            <a:spLocks noGrp="1"/>
          </p:cNvSpPr>
          <p:nvPr>
            <p:ph type="subTitle" idx="4"/>
          </p:nvPr>
        </p:nvSpPr>
        <p:spPr>
          <a:xfrm>
            <a:off x="1209200" y="4351133"/>
            <a:ext cx="3341600" cy="15124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265" name="Google Shape;265;p9"/>
          <p:cNvSpPr txBox="1">
            <a:spLocks noGrp="1"/>
          </p:cNvSpPr>
          <p:nvPr>
            <p:ph type="subTitle" idx="5"/>
          </p:nvPr>
        </p:nvSpPr>
        <p:spPr>
          <a:xfrm>
            <a:off x="7605200" y="4351133"/>
            <a:ext cx="3341600" cy="15124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266" name="Google Shape;266;p9"/>
          <p:cNvSpPr txBox="1">
            <a:spLocks noGrp="1"/>
          </p:cNvSpPr>
          <p:nvPr>
            <p:ph type="subTitle" idx="6"/>
          </p:nvPr>
        </p:nvSpPr>
        <p:spPr>
          <a:xfrm>
            <a:off x="7605200" y="1719733"/>
            <a:ext cx="3341600" cy="15124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Tree>
    <p:extLst>
      <p:ext uri="{BB962C8B-B14F-4D97-AF65-F5344CB8AC3E}">
        <p14:creationId xmlns:p14="http://schemas.microsoft.com/office/powerpoint/2010/main" val="40780769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267"/>
        <p:cNvGrpSpPr/>
        <p:nvPr/>
      </p:nvGrpSpPr>
      <p:grpSpPr>
        <a:xfrm>
          <a:off x="0" y="0"/>
          <a:ext cx="0" cy="0"/>
          <a:chOff x="0" y="0"/>
          <a:chExt cx="0" cy="0"/>
        </a:xfrm>
      </p:grpSpPr>
      <p:grpSp>
        <p:nvGrpSpPr>
          <p:cNvPr id="268" name="Google Shape;268;p10"/>
          <p:cNvGrpSpPr/>
          <p:nvPr/>
        </p:nvGrpSpPr>
        <p:grpSpPr>
          <a:xfrm>
            <a:off x="-2267" y="439"/>
            <a:ext cx="12196533" cy="6857124"/>
            <a:chOff x="238125" y="854700"/>
            <a:chExt cx="7142500" cy="4015650"/>
          </a:xfrm>
        </p:grpSpPr>
        <p:sp>
          <p:nvSpPr>
            <p:cNvPr id="269" name="Google Shape;269;p10"/>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70" name="Google Shape;270;p10"/>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71" name="Google Shape;271;p10"/>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72" name="Google Shape;272;p10"/>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73" name="Google Shape;273;p10"/>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74" name="Google Shape;274;p10"/>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75" name="Google Shape;275;p10"/>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76" name="Google Shape;276;p10"/>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77" name="Google Shape;277;p10"/>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78" name="Google Shape;278;p10"/>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79" name="Google Shape;279;p10"/>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80" name="Google Shape;280;p10"/>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81" name="Google Shape;281;p10"/>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82" name="Google Shape;282;p10"/>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83" name="Google Shape;283;p10"/>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84" name="Google Shape;284;p10"/>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85" name="Google Shape;285;p10"/>
            <p:cNvSpPr/>
            <p:nvPr/>
          </p:nvSpPr>
          <p:spPr>
            <a:xfrm>
              <a:off x="561875" y="3297650"/>
              <a:ext cx="6818750" cy="0"/>
            </a:xfrm>
            <a:custGeom>
              <a:avLst/>
              <a:gdLst/>
              <a:ahLst/>
              <a:cxnLst/>
              <a:rect l="l" t="t" r="r" b="b"/>
              <a:pathLst>
                <a:path w="272750" h="12000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86" name="Google Shape;286;p10"/>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87" name="Google Shape;287;p10"/>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88" name="Google Shape;288;p10"/>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89" name="Google Shape;289;p10"/>
            <p:cNvSpPr/>
            <p:nvPr/>
          </p:nvSpPr>
          <p:spPr>
            <a:xfrm>
              <a:off x="514825" y="859725"/>
              <a:ext cx="25" cy="4005275"/>
            </a:xfrm>
            <a:custGeom>
              <a:avLst/>
              <a:gdLst/>
              <a:ahLst/>
              <a:cxnLst/>
              <a:rect l="l" t="t" r="r" b="b"/>
              <a:pathLst>
                <a:path w="1" h="160211" fill="none" extrusionOk="0">
                  <a:moveTo>
                    <a:pt x="0" y="0"/>
                  </a:moveTo>
                  <a:lnTo>
                    <a:pt x="0" y="160211"/>
                  </a:lnTo>
                </a:path>
              </a:pathLst>
            </a:custGeom>
            <a:noFill/>
            <a:ln w="9525" cap="flat" cmpd="sng">
              <a:solidFill>
                <a:schemeClr val="dk1"/>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90" name="Google Shape;290;p10"/>
            <p:cNvSpPr/>
            <p:nvPr/>
          </p:nvSpPr>
          <p:spPr>
            <a:xfrm>
              <a:off x="563750" y="859725"/>
              <a:ext cx="25" cy="4005275"/>
            </a:xfrm>
            <a:custGeom>
              <a:avLst/>
              <a:gdLst/>
              <a:ahLst/>
              <a:cxnLst/>
              <a:rect l="l" t="t" r="r" b="b"/>
              <a:pathLst>
                <a:path w="1" h="160211" fill="none" extrusionOk="0">
                  <a:moveTo>
                    <a:pt x="1" y="0"/>
                  </a:moveTo>
                  <a:lnTo>
                    <a:pt x="1" y="160211"/>
                  </a:lnTo>
                </a:path>
              </a:pathLst>
            </a:custGeom>
            <a:noFill/>
            <a:ln w="9525" cap="flat" cmpd="sng">
              <a:solidFill>
                <a:schemeClr val="dk1"/>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sp>
        <p:nvSpPr>
          <p:cNvPr id="291" name="Google Shape;291;p10"/>
          <p:cNvSpPr txBox="1">
            <a:spLocks noGrp="1"/>
          </p:cNvSpPr>
          <p:nvPr>
            <p:ph type="title"/>
          </p:nvPr>
        </p:nvSpPr>
        <p:spPr>
          <a:xfrm>
            <a:off x="7085700" y="1309333"/>
            <a:ext cx="4146000" cy="1784800"/>
          </a:xfrm>
          <a:prstGeom prst="rect">
            <a:avLst/>
          </a:prstGeom>
          <a:noFill/>
          <a:ln>
            <a:noFill/>
          </a:ln>
        </p:spPr>
        <p:txBody>
          <a:bodyPr spcFirstLastPara="1" wrap="square" lIns="0" tIns="0" rIns="0" bIns="0" anchor="t" anchorCtr="0">
            <a:noAutofit/>
          </a:bodyPr>
          <a:lstStyle>
            <a:lvl1pPr lvl="0" algn="r">
              <a:lnSpc>
                <a:spcPct val="100000"/>
              </a:lnSpc>
              <a:spcBef>
                <a:spcPts val="0"/>
              </a:spcBef>
              <a:spcAft>
                <a:spcPts val="0"/>
              </a:spcAft>
              <a:buSzPts val="23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292" name="Google Shape;292;p10"/>
          <p:cNvSpPr txBox="1">
            <a:spLocks noGrp="1"/>
          </p:cNvSpPr>
          <p:nvPr>
            <p:ph type="subTitle" idx="1"/>
          </p:nvPr>
        </p:nvSpPr>
        <p:spPr>
          <a:xfrm>
            <a:off x="8321500" y="3522767"/>
            <a:ext cx="2910400" cy="1915600"/>
          </a:xfrm>
          <a:prstGeom prst="rect">
            <a:avLst/>
          </a:prstGeom>
          <a:noFill/>
          <a:ln>
            <a:noFill/>
          </a:ln>
        </p:spPr>
        <p:txBody>
          <a:bodyPr spcFirstLastPara="1" wrap="square" lIns="68575" tIns="68575" rIns="68575" bIns="68575" anchor="t" anchorCtr="0">
            <a:noAutofit/>
          </a:bodyPr>
          <a:lstStyle>
            <a:lvl1pPr lvl="0" algn="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Tree>
    <p:extLst>
      <p:ext uri="{BB962C8B-B14F-4D97-AF65-F5344CB8AC3E}">
        <p14:creationId xmlns:p14="http://schemas.microsoft.com/office/powerpoint/2010/main" val="4128827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3"/>
        <p:cNvGrpSpPr/>
        <p:nvPr/>
      </p:nvGrpSpPr>
      <p:grpSpPr>
        <a:xfrm>
          <a:off x="0" y="0"/>
          <a:ext cx="0" cy="0"/>
          <a:chOff x="0" y="0"/>
          <a:chExt cx="0" cy="0"/>
        </a:xfrm>
      </p:grpSpPr>
      <p:grpSp>
        <p:nvGrpSpPr>
          <p:cNvPr id="294" name="Google Shape;294;p11"/>
          <p:cNvGrpSpPr/>
          <p:nvPr/>
        </p:nvGrpSpPr>
        <p:grpSpPr>
          <a:xfrm>
            <a:off x="-2267" y="439"/>
            <a:ext cx="12196533" cy="6857124"/>
            <a:chOff x="238125" y="854700"/>
            <a:chExt cx="7142500" cy="4015650"/>
          </a:xfrm>
        </p:grpSpPr>
        <p:sp>
          <p:nvSpPr>
            <p:cNvPr id="295" name="Google Shape;295;p11"/>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96" name="Google Shape;296;p11"/>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97" name="Google Shape;297;p11"/>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98" name="Google Shape;298;p11"/>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299" name="Google Shape;299;p11"/>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00" name="Google Shape;300;p11"/>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01" name="Google Shape;301;p11"/>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02" name="Google Shape;302;p11"/>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03" name="Google Shape;303;p11"/>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04" name="Google Shape;304;p11"/>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05" name="Google Shape;305;p11"/>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06" name="Google Shape;306;p11"/>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07" name="Google Shape;307;p11"/>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08" name="Google Shape;308;p11"/>
            <p:cNvSpPr/>
            <p:nvPr/>
          </p:nvSpPr>
          <p:spPr>
            <a:xfrm>
              <a:off x="561875" y="3297650"/>
              <a:ext cx="6818750" cy="0"/>
            </a:xfrm>
            <a:custGeom>
              <a:avLst/>
              <a:gdLst/>
              <a:ahLst/>
              <a:cxnLst/>
              <a:rect l="l" t="t" r="r" b="b"/>
              <a:pathLst>
                <a:path w="272750" h="12000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09" name="Google Shape;309;p11"/>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10" name="Google Shape;310;p11"/>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11" name="Google Shape;311;p11"/>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12" name="Google Shape;312;p11"/>
            <p:cNvSpPr/>
            <p:nvPr/>
          </p:nvSpPr>
          <p:spPr>
            <a:xfrm>
              <a:off x="514825" y="859725"/>
              <a:ext cx="25" cy="4005275"/>
            </a:xfrm>
            <a:custGeom>
              <a:avLst/>
              <a:gdLst/>
              <a:ahLst/>
              <a:cxnLst/>
              <a:rect l="l" t="t" r="r" b="b"/>
              <a:pathLst>
                <a:path w="1" h="160211" fill="none" extrusionOk="0">
                  <a:moveTo>
                    <a:pt x="0" y="0"/>
                  </a:moveTo>
                  <a:lnTo>
                    <a:pt x="0" y="160211"/>
                  </a:lnTo>
                </a:path>
              </a:pathLst>
            </a:custGeom>
            <a:noFill/>
            <a:ln w="9525" cap="flat" cmpd="sng">
              <a:solidFill>
                <a:srgbClr val="6D9EEB"/>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13" name="Google Shape;313;p11"/>
            <p:cNvSpPr/>
            <p:nvPr/>
          </p:nvSpPr>
          <p:spPr>
            <a:xfrm>
              <a:off x="563750" y="859725"/>
              <a:ext cx="25" cy="4005275"/>
            </a:xfrm>
            <a:custGeom>
              <a:avLst/>
              <a:gdLst/>
              <a:ahLst/>
              <a:cxnLst/>
              <a:rect l="l" t="t" r="r" b="b"/>
              <a:pathLst>
                <a:path w="1" h="160211" fill="none" extrusionOk="0">
                  <a:moveTo>
                    <a:pt x="1" y="0"/>
                  </a:moveTo>
                  <a:lnTo>
                    <a:pt x="1" y="160211"/>
                  </a:lnTo>
                </a:path>
              </a:pathLst>
            </a:custGeom>
            <a:noFill/>
            <a:ln w="9525" cap="flat" cmpd="sng">
              <a:solidFill>
                <a:srgbClr val="6D9EEB"/>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cxnSp>
        <p:nvCxnSpPr>
          <p:cNvPr id="314" name="Google Shape;314;p11"/>
          <p:cNvCxnSpPr/>
          <p:nvPr/>
        </p:nvCxnSpPr>
        <p:spPr>
          <a:xfrm>
            <a:off x="-83400" y="720000"/>
            <a:ext cx="12358800" cy="0"/>
          </a:xfrm>
          <a:prstGeom prst="straightConnector1">
            <a:avLst/>
          </a:prstGeom>
          <a:noFill/>
          <a:ln w="9525" cap="flat" cmpd="sng">
            <a:solidFill>
              <a:srgbClr val="6D9EEB"/>
            </a:solidFill>
            <a:prstDash val="solid"/>
            <a:round/>
            <a:headEnd type="none" w="sm" len="sm"/>
            <a:tailEnd type="none" w="sm" len="sm"/>
          </a:ln>
        </p:spPr>
      </p:cxnSp>
      <p:sp>
        <p:nvSpPr>
          <p:cNvPr id="315" name="Google Shape;315;p11"/>
          <p:cNvSpPr/>
          <p:nvPr/>
        </p:nvSpPr>
        <p:spPr>
          <a:xfrm>
            <a:off x="-19400" y="6681100"/>
            <a:ext cx="12213600" cy="2084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16" name="Google Shape;316;p11"/>
          <p:cNvSpPr txBox="1">
            <a:spLocks noGrp="1"/>
          </p:cNvSpPr>
          <p:nvPr>
            <p:ph type="title"/>
          </p:nvPr>
        </p:nvSpPr>
        <p:spPr>
          <a:xfrm>
            <a:off x="960000" y="720000"/>
            <a:ext cx="7151200" cy="763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3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Tree>
    <p:extLst>
      <p:ext uri="{BB962C8B-B14F-4D97-AF65-F5344CB8AC3E}">
        <p14:creationId xmlns:p14="http://schemas.microsoft.com/office/powerpoint/2010/main" val="35981128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design 1">
  <p:cSld name="Title design 1">
    <p:spTree>
      <p:nvGrpSpPr>
        <p:cNvPr id="1" name="Shape 317"/>
        <p:cNvGrpSpPr/>
        <p:nvPr/>
      </p:nvGrpSpPr>
      <p:grpSpPr>
        <a:xfrm>
          <a:off x="0" y="0"/>
          <a:ext cx="0" cy="0"/>
          <a:chOff x="0" y="0"/>
          <a:chExt cx="0" cy="0"/>
        </a:xfrm>
      </p:grpSpPr>
      <p:grpSp>
        <p:nvGrpSpPr>
          <p:cNvPr id="318" name="Google Shape;318;p12"/>
          <p:cNvGrpSpPr/>
          <p:nvPr/>
        </p:nvGrpSpPr>
        <p:grpSpPr>
          <a:xfrm>
            <a:off x="-2267" y="439"/>
            <a:ext cx="12196533" cy="6857124"/>
            <a:chOff x="238125" y="854700"/>
            <a:chExt cx="7142500" cy="4015650"/>
          </a:xfrm>
        </p:grpSpPr>
        <p:sp>
          <p:nvSpPr>
            <p:cNvPr id="319" name="Google Shape;319;p12"/>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20" name="Google Shape;320;p12"/>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21" name="Google Shape;321;p12"/>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22" name="Google Shape;322;p12"/>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23" name="Google Shape;323;p12"/>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24" name="Google Shape;324;p12"/>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25" name="Google Shape;325;p12"/>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26" name="Google Shape;326;p12"/>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27" name="Google Shape;327;p12"/>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28" name="Google Shape;328;p12"/>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29" name="Google Shape;329;p12"/>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30" name="Google Shape;330;p12"/>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31" name="Google Shape;331;p12"/>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32" name="Google Shape;332;p12"/>
            <p:cNvSpPr/>
            <p:nvPr/>
          </p:nvSpPr>
          <p:spPr>
            <a:xfrm>
              <a:off x="561875" y="3297650"/>
              <a:ext cx="6818750" cy="0"/>
            </a:xfrm>
            <a:custGeom>
              <a:avLst/>
              <a:gdLst/>
              <a:ahLst/>
              <a:cxnLst/>
              <a:rect l="l" t="t" r="r" b="b"/>
              <a:pathLst>
                <a:path w="272750" h="12000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33" name="Google Shape;333;p12"/>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34" name="Google Shape;334;p12"/>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35" name="Google Shape;335;p12"/>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36" name="Google Shape;336;p12"/>
            <p:cNvSpPr/>
            <p:nvPr/>
          </p:nvSpPr>
          <p:spPr>
            <a:xfrm>
              <a:off x="514825" y="859725"/>
              <a:ext cx="25" cy="4005275"/>
            </a:xfrm>
            <a:custGeom>
              <a:avLst/>
              <a:gdLst/>
              <a:ahLst/>
              <a:cxnLst/>
              <a:rect l="l" t="t" r="r" b="b"/>
              <a:pathLst>
                <a:path w="1" h="160211" fill="none" extrusionOk="0">
                  <a:moveTo>
                    <a:pt x="0" y="0"/>
                  </a:moveTo>
                  <a:lnTo>
                    <a:pt x="0" y="160211"/>
                  </a:lnTo>
                </a:path>
              </a:pathLst>
            </a:custGeom>
            <a:noFill/>
            <a:ln w="9525" cap="flat" cmpd="sng">
              <a:solidFill>
                <a:srgbClr val="6D9EEB"/>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37" name="Google Shape;337;p12"/>
            <p:cNvSpPr/>
            <p:nvPr/>
          </p:nvSpPr>
          <p:spPr>
            <a:xfrm>
              <a:off x="563750" y="859725"/>
              <a:ext cx="25" cy="4005275"/>
            </a:xfrm>
            <a:custGeom>
              <a:avLst/>
              <a:gdLst/>
              <a:ahLst/>
              <a:cxnLst/>
              <a:rect l="l" t="t" r="r" b="b"/>
              <a:pathLst>
                <a:path w="1" h="160211" fill="none" extrusionOk="0">
                  <a:moveTo>
                    <a:pt x="1" y="0"/>
                  </a:moveTo>
                  <a:lnTo>
                    <a:pt x="1" y="160211"/>
                  </a:lnTo>
                </a:path>
              </a:pathLst>
            </a:custGeom>
            <a:noFill/>
            <a:ln w="9525" cap="flat" cmpd="sng">
              <a:solidFill>
                <a:srgbClr val="6D9EEB"/>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cxnSp>
        <p:nvCxnSpPr>
          <p:cNvPr id="338" name="Google Shape;338;p12"/>
          <p:cNvCxnSpPr/>
          <p:nvPr/>
        </p:nvCxnSpPr>
        <p:spPr>
          <a:xfrm>
            <a:off x="-83400" y="720000"/>
            <a:ext cx="12358800" cy="0"/>
          </a:xfrm>
          <a:prstGeom prst="straightConnector1">
            <a:avLst/>
          </a:prstGeom>
          <a:noFill/>
          <a:ln w="9525" cap="flat" cmpd="sng">
            <a:solidFill>
              <a:srgbClr val="6D9EEB"/>
            </a:solidFill>
            <a:prstDash val="solid"/>
            <a:round/>
            <a:headEnd type="none" w="sm" len="sm"/>
            <a:tailEnd type="none" w="sm" len="sm"/>
          </a:ln>
        </p:spPr>
      </p:cxnSp>
      <p:sp>
        <p:nvSpPr>
          <p:cNvPr id="339" name="Google Shape;339;p12"/>
          <p:cNvSpPr txBox="1">
            <a:spLocks noGrp="1"/>
          </p:cNvSpPr>
          <p:nvPr>
            <p:ph type="title"/>
          </p:nvPr>
        </p:nvSpPr>
        <p:spPr>
          <a:xfrm>
            <a:off x="960000" y="720000"/>
            <a:ext cx="10272000" cy="5424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300"/>
              <a:buNone/>
              <a:defRPr/>
            </a:lvl1pPr>
            <a:lvl2pPr lvl="1" algn="ctr">
              <a:lnSpc>
                <a:spcPct val="100000"/>
              </a:lnSpc>
              <a:spcBef>
                <a:spcPts val="0"/>
              </a:spcBef>
              <a:spcAft>
                <a:spcPts val="0"/>
              </a:spcAft>
              <a:buSzPts val="2100"/>
              <a:buNone/>
              <a:defRPr/>
            </a:lvl2pPr>
            <a:lvl3pPr lvl="2" algn="ctr">
              <a:lnSpc>
                <a:spcPct val="100000"/>
              </a:lnSpc>
              <a:spcBef>
                <a:spcPts val="0"/>
              </a:spcBef>
              <a:spcAft>
                <a:spcPts val="0"/>
              </a:spcAft>
              <a:buSzPts val="2100"/>
              <a:buNone/>
              <a:defRPr/>
            </a:lvl3pPr>
            <a:lvl4pPr lvl="3" algn="ctr">
              <a:lnSpc>
                <a:spcPct val="100000"/>
              </a:lnSpc>
              <a:spcBef>
                <a:spcPts val="0"/>
              </a:spcBef>
              <a:spcAft>
                <a:spcPts val="0"/>
              </a:spcAft>
              <a:buSzPts val="2100"/>
              <a:buNone/>
              <a:defRPr/>
            </a:lvl4pPr>
            <a:lvl5pPr lvl="4" algn="ctr">
              <a:lnSpc>
                <a:spcPct val="100000"/>
              </a:lnSpc>
              <a:spcBef>
                <a:spcPts val="0"/>
              </a:spcBef>
              <a:spcAft>
                <a:spcPts val="0"/>
              </a:spcAft>
              <a:buSzPts val="2100"/>
              <a:buNone/>
              <a:defRPr/>
            </a:lvl5pPr>
            <a:lvl6pPr lvl="5" algn="ctr">
              <a:lnSpc>
                <a:spcPct val="100000"/>
              </a:lnSpc>
              <a:spcBef>
                <a:spcPts val="0"/>
              </a:spcBef>
              <a:spcAft>
                <a:spcPts val="0"/>
              </a:spcAft>
              <a:buSzPts val="2100"/>
              <a:buNone/>
              <a:defRPr/>
            </a:lvl6pPr>
            <a:lvl7pPr lvl="6" algn="ctr">
              <a:lnSpc>
                <a:spcPct val="100000"/>
              </a:lnSpc>
              <a:spcBef>
                <a:spcPts val="0"/>
              </a:spcBef>
              <a:spcAft>
                <a:spcPts val="0"/>
              </a:spcAft>
              <a:buSzPts val="2100"/>
              <a:buNone/>
              <a:defRPr/>
            </a:lvl7pPr>
            <a:lvl8pPr lvl="7" algn="ctr">
              <a:lnSpc>
                <a:spcPct val="100000"/>
              </a:lnSpc>
              <a:spcBef>
                <a:spcPts val="0"/>
              </a:spcBef>
              <a:spcAft>
                <a:spcPts val="0"/>
              </a:spcAft>
              <a:buSzPts val="2100"/>
              <a:buNone/>
              <a:defRPr/>
            </a:lvl8pPr>
            <a:lvl9pPr lvl="8" algn="ctr">
              <a:lnSpc>
                <a:spcPct val="100000"/>
              </a:lnSpc>
              <a:spcBef>
                <a:spcPts val="0"/>
              </a:spcBef>
              <a:spcAft>
                <a:spcPts val="0"/>
              </a:spcAft>
              <a:buSzPts val="2100"/>
              <a:buNone/>
              <a:defRPr/>
            </a:lvl9pPr>
          </a:lstStyle>
          <a:p>
            <a:endParaRPr/>
          </a:p>
        </p:txBody>
      </p:sp>
    </p:spTree>
    <p:extLst>
      <p:ext uri="{BB962C8B-B14F-4D97-AF65-F5344CB8AC3E}">
        <p14:creationId xmlns:p14="http://schemas.microsoft.com/office/powerpoint/2010/main" val="8087828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Six Columns">
  <p:cSld name="Title + Six Columns">
    <p:spTree>
      <p:nvGrpSpPr>
        <p:cNvPr id="1" name="Shape 340"/>
        <p:cNvGrpSpPr/>
        <p:nvPr/>
      </p:nvGrpSpPr>
      <p:grpSpPr>
        <a:xfrm>
          <a:off x="0" y="0"/>
          <a:ext cx="0" cy="0"/>
          <a:chOff x="0" y="0"/>
          <a:chExt cx="0" cy="0"/>
        </a:xfrm>
      </p:grpSpPr>
      <p:grpSp>
        <p:nvGrpSpPr>
          <p:cNvPr id="341" name="Google Shape;341;p13"/>
          <p:cNvGrpSpPr/>
          <p:nvPr/>
        </p:nvGrpSpPr>
        <p:grpSpPr>
          <a:xfrm>
            <a:off x="-2267" y="439"/>
            <a:ext cx="12196533" cy="6857124"/>
            <a:chOff x="238125" y="854700"/>
            <a:chExt cx="7142500" cy="4015650"/>
          </a:xfrm>
        </p:grpSpPr>
        <p:sp>
          <p:nvSpPr>
            <p:cNvPr id="342" name="Google Shape;342;p13"/>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43" name="Google Shape;343;p13"/>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44" name="Google Shape;344;p13"/>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45" name="Google Shape;345;p13"/>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46" name="Google Shape;346;p13"/>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47" name="Google Shape;347;p13"/>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48" name="Google Shape;348;p13"/>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49" name="Google Shape;349;p13"/>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50" name="Google Shape;350;p13"/>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51" name="Google Shape;351;p13"/>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52" name="Google Shape;352;p13"/>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53" name="Google Shape;353;p13"/>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54" name="Google Shape;354;p13"/>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55" name="Google Shape;355;p13"/>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56" name="Google Shape;356;p13"/>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57" name="Google Shape;357;p13"/>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58" name="Google Shape;358;p13"/>
            <p:cNvSpPr/>
            <p:nvPr/>
          </p:nvSpPr>
          <p:spPr>
            <a:xfrm>
              <a:off x="561875" y="3297650"/>
              <a:ext cx="6818750" cy="0"/>
            </a:xfrm>
            <a:custGeom>
              <a:avLst/>
              <a:gdLst/>
              <a:ahLst/>
              <a:cxnLst/>
              <a:rect l="l" t="t" r="r" b="b"/>
              <a:pathLst>
                <a:path w="272750" h="12000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59" name="Google Shape;359;p13"/>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60" name="Google Shape;360;p13"/>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61" name="Google Shape;361;p13"/>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62" name="Google Shape;362;p13"/>
            <p:cNvSpPr/>
            <p:nvPr/>
          </p:nvSpPr>
          <p:spPr>
            <a:xfrm>
              <a:off x="514825" y="859725"/>
              <a:ext cx="25" cy="4005275"/>
            </a:xfrm>
            <a:custGeom>
              <a:avLst/>
              <a:gdLst/>
              <a:ahLst/>
              <a:cxnLst/>
              <a:rect l="l" t="t" r="r" b="b"/>
              <a:pathLst>
                <a:path w="1" h="160211" fill="none" extrusionOk="0">
                  <a:moveTo>
                    <a:pt x="0" y="0"/>
                  </a:moveTo>
                  <a:lnTo>
                    <a:pt x="0" y="160211"/>
                  </a:lnTo>
                </a:path>
              </a:pathLst>
            </a:custGeom>
            <a:noFill/>
            <a:ln w="9525" cap="flat" cmpd="sng">
              <a:solidFill>
                <a:schemeClr val="dk1"/>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63" name="Google Shape;363;p13"/>
            <p:cNvSpPr/>
            <p:nvPr/>
          </p:nvSpPr>
          <p:spPr>
            <a:xfrm>
              <a:off x="563750" y="859725"/>
              <a:ext cx="25" cy="4005275"/>
            </a:xfrm>
            <a:custGeom>
              <a:avLst/>
              <a:gdLst/>
              <a:ahLst/>
              <a:cxnLst/>
              <a:rect l="l" t="t" r="r" b="b"/>
              <a:pathLst>
                <a:path w="1" h="160211" fill="none" extrusionOk="0">
                  <a:moveTo>
                    <a:pt x="1" y="0"/>
                  </a:moveTo>
                  <a:lnTo>
                    <a:pt x="1" y="160211"/>
                  </a:lnTo>
                </a:path>
              </a:pathLst>
            </a:custGeom>
            <a:noFill/>
            <a:ln w="9525" cap="flat" cmpd="sng">
              <a:solidFill>
                <a:schemeClr val="dk1"/>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sp>
        <p:nvSpPr>
          <p:cNvPr id="364" name="Google Shape;364;p13"/>
          <p:cNvSpPr txBox="1">
            <a:spLocks noGrp="1"/>
          </p:cNvSpPr>
          <p:nvPr>
            <p:ph type="subTitle" idx="1"/>
          </p:nvPr>
        </p:nvSpPr>
        <p:spPr>
          <a:xfrm>
            <a:off x="1072200" y="4296353"/>
            <a:ext cx="3341600" cy="4544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1200"/>
              <a:buFont typeface="Itim"/>
              <a:buNone/>
              <a:defRPr sz="2667" b="1">
                <a:solidFill>
                  <a:schemeClr val="dk1"/>
                </a:solidFill>
                <a:latin typeface="Itim"/>
                <a:ea typeface="Itim"/>
                <a:cs typeface="Itim"/>
                <a:sym typeface="Itim"/>
              </a:defRPr>
            </a:lvl1pPr>
            <a:lvl2pPr lvl="1" algn="ctr">
              <a:lnSpc>
                <a:spcPct val="100000"/>
              </a:lnSpc>
              <a:spcBef>
                <a:spcPts val="0"/>
              </a:spcBef>
              <a:spcAft>
                <a:spcPts val="0"/>
              </a:spcAft>
              <a:buSzPts val="1200"/>
              <a:buFont typeface="Itim"/>
              <a:buNone/>
              <a:defRPr sz="2133" b="1">
                <a:latin typeface="Itim"/>
                <a:ea typeface="Itim"/>
                <a:cs typeface="Itim"/>
                <a:sym typeface="Itim"/>
              </a:defRPr>
            </a:lvl2pPr>
            <a:lvl3pPr lvl="2" algn="ctr">
              <a:lnSpc>
                <a:spcPct val="100000"/>
              </a:lnSpc>
              <a:spcBef>
                <a:spcPts val="0"/>
              </a:spcBef>
              <a:spcAft>
                <a:spcPts val="0"/>
              </a:spcAft>
              <a:buSzPts val="1200"/>
              <a:buFont typeface="Itim"/>
              <a:buNone/>
              <a:defRPr sz="2133" b="1">
                <a:latin typeface="Itim"/>
                <a:ea typeface="Itim"/>
                <a:cs typeface="Itim"/>
                <a:sym typeface="Itim"/>
              </a:defRPr>
            </a:lvl3pPr>
            <a:lvl4pPr lvl="3" algn="ctr">
              <a:lnSpc>
                <a:spcPct val="100000"/>
              </a:lnSpc>
              <a:spcBef>
                <a:spcPts val="0"/>
              </a:spcBef>
              <a:spcAft>
                <a:spcPts val="0"/>
              </a:spcAft>
              <a:buSzPts val="1200"/>
              <a:buFont typeface="Itim"/>
              <a:buNone/>
              <a:defRPr sz="2133" b="1">
                <a:latin typeface="Itim"/>
                <a:ea typeface="Itim"/>
                <a:cs typeface="Itim"/>
                <a:sym typeface="Itim"/>
              </a:defRPr>
            </a:lvl4pPr>
            <a:lvl5pPr lvl="4" algn="ctr">
              <a:lnSpc>
                <a:spcPct val="100000"/>
              </a:lnSpc>
              <a:spcBef>
                <a:spcPts val="0"/>
              </a:spcBef>
              <a:spcAft>
                <a:spcPts val="0"/>
              </a:spcAft>
              <a:buSzPts val="1200"/>
              <a:buFont typeface="Itim"/>
              <a:buNone/>
              <a:defRPr sz="2133" b="1">
                <a:latin typeface="Itim"/>
                <a:ea typeface="Itim"/>
                <a:cs typeface="Itim"/>
                <a:sym typeface="Itim"/>
              </a:defRPr>
            </a:lvl5pPr>
            <a:lvl6pPr lvl="5" algn="ctr">
              <a:lnSpc>
                <a:spcPct val="100000"/>
              </a:lnSpc>
              <a:spcBef>
                <a:spcPts val="0"/>
              </a:spcBef>
              <a:spcAft>
                <a:spcPts val="0"/>
              </a:spcAft>
              <a:buSzPts val="1200"/>
              <a:buFont typeface="Itim"/>
              <a:buNone/>
              <a:defRPr sz="2133" b="1">
                <a:latin typeface="Itim"/>
                <a:ea typeface="Itim"/>
                <a:cs typeface="Itim"/>
                <a:sym typeface="Itim"/>
              </a:defRPr>
            </a:lvl6pPr>
            <a:lvl7pPr lvl="6" algn="ctr">
              <a:lnSpc>
                <a:spcPct val="100000"/>
              </a:lnSpc>
              <a:spcBef>
                <a:spcPts val="0"/>
              </a:spcBef>
              <a:spcAft>
                <a:spcPts val="0"/>
              </a:spcAft>
              <a:buSzPts val="1200"/>
              <a:buFont typeface="Itim"/>
              <a:buNone/>
              <a:defRPr sz="2133" b="1">
                <a:latin typeface="Itim"/>
                <a:ea typeface="Itim"/>
                <a:cs typeface="Itim"/>
                <a:sym typeface="Itim"/>
              </a:defRPr>
            </a:lvl7pPr>
            <a:lvl8pPr lvl="7" algn="ctr">
              <a:lnSpc>
                <a:spcPct val="100000"/>
              </a:lnSpc>
              <a:spcBef>
                <a:spcPts val="0"/>
              </a:spcBef>
              <a:spcAft>
                <a:spcPts val="0"/>
              </a:spcAft>
              <a:buSzPts val="1200"/>
              <a:buFont typeface="Itim"/>
              <a:buNone/>
              <a:defRPr sz="2133" b="1">
                <a:latin typeface="Itim"/>
                <a:ea typeface="Itim"/>
                <a:cs typeface="Itim"/>
                <a:sym typeface="Itim"/>
              </a:defRPr>
            </a:lvl8pPr>
            <a:lvl9pPr lvl="8" algn="ctr">
              <a:lnSpc>
                <a:spcPct val="100000"/>
              </a:lnSpc>
              <a:spcBef>
                <a:spcPts val="0"/>
              </a:spcBef>
              <a:spcAft>
                <a:spcPts val="0"/>
              </a:spcAft>
              <a:buSzPts val="1200"/>
              <a:buFont typeface="Itim"/>
              <a:buNone/>
              <a:defRPr sz="2133" b="1">
                <a:latin typeface="Itim"/>
                <a:ea typeface="Itim"/>
                <a:cs typeface="Itim"/>
                <a:sym typeface="Itim"/>
              </a:defRPr>
            </a:lvl9pPr>
          </a:lstStyle>
          <a:p>
            <a:endParaRPr/>
          </a:p>
        </p:txBody>
      </p:sp>
      <p:sp>
        <p:nvSpPr>
          <p:cNvPr id="365" name="Google Shape;365;p13"/>
          <p:cNvSpPr txBox="1">
            <a:spLocks noGrp="1"/>
          </p:cNvSpPr>
          <p:nvPr>
            <p:ph type="subTitle" idx="2"/>
          </p:nvPr>
        </p:nvSpPr>
        <p:spPr>
          <a:xfrm>
            <a:off x="7778200" y="4296353"/>
            <a:ext cx="3341600" cy="4544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1200"/>
              <a:buFont typeface="Itim"/>
              <a:buNone/>
              <a:defRPr sz="2667" b="1">
                <a:solidFill>
                  <a:schemeClr val="dk1"/>
                </a:solidFill>
                <a:latin typeface="Itim"/>
                <a:ea typeface="Itim"/>
                <a:cs typeface="Itim"/>
                <a:sym typeface="Itim"/>
              </a:defRPr>
            </a:lvl1pPr>
            <a:lvl2pPr lvl="1" algn="ctr">
              <a:lnSpc>
                <a:spcPct val="100000"/>
              </a:lnSpc>
              <a:spcBef>
                <a:spcPts val="0"/>
              </a:spcBef>
              <a:spcAft>
                <a:spcPts val="0"/>
              </a:spcAft>
              <a:buSzPts val="1200"/>
              <a:buFont typeface="Itim"/>
              <a:buNone/>
              <a:defRPr sz="2133" b="1">
                <a:latin typeface="Itim"/>
                <a:ea typeface="Itim"/>
                <a:cs typeface="Itim"/>
                <a:sym typeface="Itim"/>
              </a:defRPr>
            </a:lvl2pPr>
            <a:lvl3pPr lvl="2" algn="ctr">
              <a:lnSpc>
                <a:spcPct val="100000"/>
              </a:lnSpc>
              <a:spcBef>
                <a:spcPts val="0"/>
              </a:spcBef>
              <a:spcAft>
                <a:spcPts val="0"/>
              </a:spcAft>
              <a:buSzPts val="1200"/>
              <a:buFont typeface="Itim"/>
              <a:buNone/>
              <a:defRPr sz="2133" b="1">
                <a:latin typeface="Itim"/>
                <a:ea typeface="Itim"/>
                <a:cs typeface="Itim"/>
                <a:sym typeface="Itim"/>
              </a:defRPr>
            </a:lvl3pPr>
            <a:lvl4pPr lvl="3" algn="ctr">
              <a:lnSpc>
                <a:spcPct val="100000"/>
              </a:lnSpc>
              <a:spcBef>
                <a:spcPts val="0"/>
              </a:spcBef>
              <a:spcAft>
                <a:spcPts val="0"/>
              </a:spcAft>
              <a:buSzPts val="1200"/>
              <a:buFont typeface="Itim"/>
              <a:buNone/>
              <a:defRPr sz="2133" b="1">
                <a:latin typeface="Itim"/>
                <a:ea typeface="Itim"/>
                <a:cs typeface="Itim"/>
                <a:sym typeface="Itim"/>
              </a:defRPr>
            </a:lvl4pPr>
            <a:lvl5pPr lvl="4" algn="ctr">
              <a:lnSpc>
                <a:spcPct val="100000"/>
              </a:lnSpc>
              <a:spcBef>
                <a:spcPts val="0"/>
              </a:spcBef>
              <a:spcAft>
                <a:spcPts val="0"/>
              </a:spcAft>
              <a:buSzPts val="1200"/>
              <a:buFont typeface="Itim"/>
              <a:buNone/>
              <a:defRPr sz="2133" b="1">
                <a:latin typeface="Itim"/>
                <a:ea typeface="Itim"/>
                <a:cs typeface="Itim"/>
                <a:sym typeface="Itim"/>
              </a:defRPr>
            </a:lvl5pPr>
            <a:lvl6pPr lvl="5" algn="ctr">
              <a:lnSpc>
                <a:spcPct val="100000"/>
              </a:lnSpc>
              <a:spcBef>
                <a:spcPts val="0"/>
              </a:spcBef>
              <a:spcAft>
                <a:spcPts val="0"/>
              </a:spcAft>
              <a:buSzPts val="1200"/>
              <a:buFont typeface="Itim"/>
              <a:buNone/>
              <a:defRPr sz="2133" b="1">
                <a:latin typeface="Itim"/>
                <a:ea typeface="Itim"/>
                <a:cs typeface="Itim"/>
                <a:sym typeface="Itim"/>
              </a:defRPr>
            </a:lvl6pPr>
            <a:lvl7pPr lvl="6" algn="ctr">
              <a:lnSpc>
                <a:spcPct val="100000"/>
              </a:lnSpc>
              <a:spcBef>
                <a:spcPts val="0"/>
              </a:spcBef>
              <a:spcAft>
                <a:spcPts val="0"/>
              </a:spcAft>
              <a:buSzPts val="1200"/>
              <a:buFont typeface="Itim"/>
              <a:buNone/>
              <a:defRPr sz="2133" b="1">
                <a:latin typeface="Itim"/>
                <a:ea typeface="Itim"/>
                <a:cs typeface="Itim"/>
                <a:sym typeface="Itim"/>
              </a:defRPr>
            </a:lvl7pPr>
            <a:lvl8pPr lvl="7" algn="ctr">
              <a:lnSpc>
                <a:spcPct val="100000"/>
              </a:lnSpc>
              <a:spcBef>
                <a:spcPts val="0"/>
              </a:spcBef>
              <a:spcAft>
                <a:spcPts val="0"/>
              </a:spcAft>
              <a:buSzPts val="1200"/>
              <a:buFont typeface="Itim"/>
              <a:buNone/>
              <a:defRPr sz="2133" b="1">
                <a:latin typeface="Itim"/>
                <a:ea typeface="Itim"/>
                <a:cs typeface="Itim"/>
                <a:sym typeface="Itim"/>
              </a:defRPr>
            </a:lvl8pPr>
            <a:lvl9pPr lvl="8" algn="ctr">
              <a:lnSpc>
                <a:spcPct val="100000"/>
              </a:lnSpc>
              <a:spcBef>
                <a:spcPts val="0"/>
              </a:spcBef>
              <a:spcAft>
                <a:spcPts val="0"/>
              </a:spcAft>
              <a:buSzPts val="1200"/>
              <a:buFont typeface="Itim"/>
              <a:buNone/>
              <a:defRPr sz="2133" b="1">
                <a:latin typeface="Itim"/>
                <a:ea typeface="Itim"/>
                <a:cs typeface="Itim"/>
                <a:sym typeface="Itim"/>
              </a:defRPr>
            </a:lvl9pPr>
          </a:lstStyle>
          <a:p>
            <a:endParaRPr/>
          </a:p>
        </p:txBody>
      </p:sp>
      <p:sp>
        <p:nvSpPr>
          <p:cNvPr id="366" name="Google Shape;366;p13"/>
          <p:cNvSpPr txBox="1">
            <a:spLocks noGrp="1"/>
          </p:cNvSpPr>
          <p:nvPr>
            <p:ph type="subTitle" idx="3"/>
          </p:nvPr>
        </p:nvSpPr>
        <p:spPr>
          <a:xfrm>
            <a:off x="1072200" y="2243753"/>
            <a:ext cx="3341600" cy="5424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1200"/>
              <a:buFont typeface="Itim"/>
              <a:buNone/>
              <a:defRPr sz="2667" b="1">
                <a:solidFill>
                  <a:schemeClr val="dk1"/>
                </a:solidFill>
                <a:latin typeface="Itim"/>
                <a:ea typeface="Itim"/>
                <a:cs typeface="Itim"/>
                <a:sym typeface="Itim"/>
              </a:defRPr>
            </a:lvl1pPr>
            <a:lvl2pPr lvl="1" algn="ctr">
              <a:lnSpc>
                <a:spcPct val="100000"/>
              </a:lnSpc>
              <a:spcBef>
                <a:spcPts val="0"/>
              </a:spcBef>
              <a:spcAft>
                <a:spcPts val="0"/>
              </a:spcAft>
              <a:buSzPts val="1200"/>
              <a:buFont typeface="Itim"/>
              <a:buNone/>
              <a:defRPr sz="2133" b="1">
                <a:latin typeface="Itim"/>
                <a:ea typeface="Itim"/>
                <a:cs typeface="Itim"/>
                <a:sym typeface="Itim"/>
              </a:defRPr>
            </a:lvl2pPr>
            <a:lvl3pPr lvl="2" algn="ctr">
              <a:lnSpc>
                <a:spcPct val="100000"/>
              </a:lnSpc>
              <a:spcBef>
                <a:spcPts val="0"/>
              </a:spcBef>
              <a:spcAft>
                <a:spcPts val="0"/>
              </a:spcAft>
              <a:buSzPts val="1200"/>
              <a:buFont typeface="Itim"/>
              <a:buNone/>
              <a:defRPr sz="2133" b="1">
                <a:latin typeface="Itim"/>
                <a:ea typeface="Itim"/>
                <a:cs typeface="Itim"/>
                <a:sym typeface="Itim"/>
              </a:defRPr>
            </a:lvl3pPr>
            <a:lvl4pPr lvl="3" algn="ctr">
              <a:lnSpc>
                <a:spcPct val="100000"/>
              </a:lnSpc>
              <a:spcBef>
                <a:spcPts val="0"/>
              </a:spcBef>
              <a:spcAft>
                <a:spcPts val="0"/>
              </a:spcAft>
              <a:buSzPts val="1200"/>
              <a:buFont typeface="Itim"/>
              <a:buNone/>
              <a:defRPr sz="2133" b="1">
                <a:latin typeface="Itim"/>
                <a:ea typeface="Itim"/>
                <a:cs typeface="Itim"/>
                <a:sym typeface="Itim"/>
              </a:defRPr>
            </a:lvl4pPr>
            <a:lvl5pPr lvl="4" algn="ctr">
              <a:lnSpc>
                <a:spcPct val="100000"/>
              </a:lnSpc>
              <a:spcBef>
                <a:spcPts val="0"/>
              </a:spcBef>
              <a:spcAft>
                <a:spcPts val="0"/>
              </a:spcAft>
              <a:buSzPts val="1200"/>
              <a:buFont typeface="Itim"/>
              <a:buNone/>
              <a:defRPr sz="2133" b="1">
                <a:latin typeface="Itim"/>
                <a:ea typeface="Itim"/>
                <a:cs typeface="Itim"/>
                <a:sym typeface="Itim"/>
              </a:defRPr>
            </a:lvl5pPr>
            <a:lvl6pPr lvl="5" algn="ctr">
              <a:lnSpc>
                <a:spcPct val="100000"/>
              </a:lnSpc>
              <a:spcBef>
                <a:spcPts val="0"/>
              </a:spcBef>
              <a:spcAft>
                <a:spcPts val="0"/>
              </a:spcAft>
              <a:buSzPts val="1200"/>
              <a:buFont typeface="Itim"/>
              <a:buNone/>
              <a:defRPr sz="2133" b="1">
                <a:latin typeface="Itim"/>
                <a:ea typeface="Itim"/>
                <a:cs typeface="Itim"/>
                <a:sym typeface="Itim"/>
              </a:defRPr>
            </a:lvl6pPr>
            <a:lvl7pPr lvl="6" algn="ctr">
              <a:lnSpc>
                <a:spcPct val="100000"/>
              </a:lnSpc>
              <a:spcBef>
                <a:spcPts val="0"/>
              </a:spcBef>
              <a:spcAft>
                <a:spcPts val="0"/>
              </a:spcAft>
              <a:buSzPts val="1200"/>
              <a:buFont typeface="Itim"/>
              <a:buNone/>
              <a:defRPr sz="2133" b="1">
                <a:latin typeface="Itim"/>
                <a:ea typeface="Itim"/>
                <a:cs typeface="Itim"/>
                <a:sym typeface="Itim"/>
              </a:defRPr>
            </a:lvl7pPr>
            <a:lvl8pPr lvl="7" algn="ctr">
              <a:lnSpc>
                <a:spcPct val="100000"/>
              </a:lnSpc>
              <a:spcBef>
                <a:spcPts val="0"/>
              </a:spcBef>
              <a:spcAft>
                <a:spcPts val="0"/>
              </a:spcAft>
              <a:buSzPts val="1200"/>
              <a:buFont typeface="Itim"/>
              <a:buNone/>
              <a:defRPr sz="2133" b="1">
                <a:latin typeface="Itim"/>
                <a:ea typeface="Itim"/>
                <a:cs typeface="Itim"/>
                <a:sym typeface="Itim"/>
              </a:defRPr>
            </a:lvl8pPr>
            <a:lvl9pPr lvl="8" algn="ctr">
              <a:lnSpc>
                <a:spcPct val="100000"/>
              </a:lnSpc>
              <a:spcBef>
                <a:spcPts val="0"/>
              </a:spcBef>
              <a:spcAft>
                <a:spcPts val="0"/>
              </a:spcAft>
              <a:buSzPts val="1200"/>
              <a:buFont typeface="Itim"/>
              <a:buNone/>
              <a:defRPr sz="2133" b="1">
                <a:latin typeface="Itim"/>
                <a:ea typeface="Itim"/>
                <a:cs typeface="Itim"/>
                <a:sym typeface="Itim"/>
              </a:defRPr>
            </a:lvl9pPr>
          </a:lstStyle>
          <a:p>
            <a:endParaRPr/>
          </a:p>
        </p:txBody>
      </p:sp>
      <p:sp>
        <p:nvSpPr>
          <p:cNvPr id="367" name="Google Shape;367;p13"/>
          <p:cNvSpPr txBox="1">
            <a:spLocks noGrp="1"/>
          </p:cNvSpPr>
          <p:nvPr>
            <p:ph type="subTitle" idx="4"/>
          </p:nvPr>
        </p:nvSpPr>
        <p:spPr>
          <a:xfrm>
            <a:off x="7778200" y="2243753"/>
            <a:ext cx="3341600" cy="5424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1200"/>
              <a:buFont typeface="Itim"/>
              <a:buNone/>
              <a:defRPr sz="2667" b="1">
                <a:solidFill>
                  <a:schemeClr val="dk1"/>
                </a:solidFill>
                <a:latin typeface="Itim"/>
                <a:ea typeface="Itim"/>
                <a:cs typeface="Itim"/>
                <a:sym typeface="Itim"/>
              </a:defRPr>
            </a:lvl1pPr>
            <a:lvl2pPr lvl="1" algn="ctr">
              <a:lnSpc>
                <a:spcPct val="100000"/>
              </a:lnSpc>
              <a:spcBef>
                <a:spcPts val="0"/>
              </a:spcBef>
              <a:spcAft>
                <a:spcPts val="0"/>
              </a:spcAft>
              <a:buSzPts val="1200"/>
              <a:buFont typeface="Itim"/>
              <a:buNone/>
              <a:defRPr sz="2133" b="1">
                <a:latin typeface="Itim"/>
                <a:ea typeface="Itim"/>
                <a:cs typeface="Itim"/>
                <a:sym typeface="Itim"/>
              </a:defRPr>
            </a:lvl2pPr>
            <a:lvl3pPr lvl="2" algn="ctr">
              <a:lnSpc>
                <a:spcPct val="100000"/>
              </a:lnSpc>
              <a:spcBef>
                <a:spcPts val="0"/>
              </a:spcBef>
              <a:spcAft>
                <a:spcPts val="0"/>
              </a:spcAft>
              <a:buSzPts val="1200"/>
              <a:buFont typeface="Itim"/>
              <a:buNone/>
              <a:defRPr sz="2133" b="1">
                <a:latin typeface="Itim"/>
                <a:ea typeface="Itim"/>
                <a:cs typeface="Itim"/>
                <a:sym typeface="Itim"/>
              </a:defRPr>
            </a:lvl3pPr>
            <a:lvl4pPr lvl="3" algn="ctr">
              <a:lnSpc>
                <a:spcPct val="100000"/>
              </a:lnSpc>
              <a:spcBef>
                <a:spcPts val="0"/>
              </a:spcBef>
              <a:spcAft>
                <a:spcPts val="0"/>
              </a:spcAft>
              <a:buSzPts val="1200"/>
              <a:buFont typeface="Itim"/>
              <a:buNone/>
              <a:defRPr sz="2133" b="1">
                <a:latin typeface="Itim"/>
                <a:ea typeface="Itim"/>
                <a:cs typeface="Itim"/>
                <a:sym typeface="Itim"/>
              </a:defRPr>
            </a:lvl4pPr>
            <a:lvl5pPr lvl="4" algn="ctr">
              <a:lnSpc>
                <a:spcPct val="100000"/>
              </a:lnSpc>
              <a:spcBef>
                <a:spcPts val="0"/>
              </a:spcBef>
              <a:spcAft>
                <a:spcPts val="0"/>
              </a:spcAft>
              <a:buSzPts val="1200"/>
              <a:buFont typeface="Itim"/>
              <a:buNone/>
              <a:defRPr sz="2133" b="1">
                <a:latin typeface="Itim"/>
                <a:ea typeface="Itim"/>
                <a:cs typeface="Itim"/>
                <a:sym typeface="Itim"/>
              </a:defRPr>
            </a:lvl5pPr>
            <a:lvl6pPr lvl="5" algn="ctr">
              <a:lnSpc>
                <a:spcPct val="100000"/>
              </a:lnSpc>
              <a:spcBef>
                <a:spcPts val="0"/>
              </a:spcBef>
              <a:spcAft>
                <a:spcPts val="0"/>
              </a:spcAft>
              <a:buSzPts val="1200"/>
              <a:buFont typeface="Itim"/>
              <a:buNone/>
              <a:defRPr sz="2133" b="1">
                <a:latin typeface="Itim"/>
                <a:ea typeface="Itim"/>
                <a:cs typeface="Itim"/>
                <a:sym typeface="Itim"/>
              </a:defRPr>
            </a:lvl6pPr>
            <a:lvl7pPr lvl="6" algn="ctr">
              <a:lnSpc>
                <a:spcPct val="100000"/>
              </a:lnSpc>
              <a:spcBef>
                <a:spcPts val="0"/>
              </a:spcBef>
              <a:spcAft>
                <a:spcPts val="0"/>
              </a:spcAft>
              <a:buSzPts val="1200"/>
              <a:buFont typeface="Itim"/>
              <a:buNone/>
              <a:defRPr sz="2133" b="1">
                <a:latin typeface="Itim"/>
                <a:ea typeface="Itim"/>
                <a:cs typeface="Itim"/>
                <a:sym typeface="Itim"/>
              </a:defRPr>
            </a:lvl7pPr>
            <a:lvl8pPr lvl="7" algn="ctr">
              <a:lnSpc>
                <a:spcPct val="100000"/>
              </a:lnSpc>
              <a:spcBef>
                <a:spcPts val="0"/>
              </a:spcBef>
              <a:spcAft>
                <a:spcPts val="0"/>
              </a:spcAft>
              <a:buSzPts val="1200"/>
              <a:buFont typeface="Itim"/>
              <a:buNone/>
              <a:defRPr sz="2133" b="1">
                <a:latin typeface="Itim"/>
                <a:ea typeface="Itim"/>
                <a:cs typeface="Itim"/>
                <a:sym typeface="Itim"/>
              </a:defRPr>
            </a:lvl8pPr>
            <a:lvl9pPr lvl="8" algn="ctr">
              <a:lnSpc>
                <a:spcPct val="100000"/>
              </a:lnSpc>
              <a:spcBef>
                <a:spcPts val="0"/>
              </a:spcBef>
              <a:spcAft>
                <a:spcPts val="0"/>
              </a:spcAft>
              <a:buSzPts val="1200"/>
              <a:buFont typeface="Itim"/>
              <a:buNone/>
              <a:defRPr sz="2133" b="1">
                <a:latin typeface="Itim"/>
                <a:ea typeface="Itim"/>
                <a:cs typeface="Itim"/>
                <a:sym typeface="Itim"/>
              </a:defRPr>
            </a:lvl9pPr>
          </a:lstStyle>
          <a:p>
            <a:endParaRPr/>
          </a:p>
        </p:txBody>
      </p:sp>
      <p:sp>
        <p:nvSpPr>
          <p:cNvPr id="368" name="Google Shape;368;p13"/>
          <p:cNvSpPr txBox="1">
            <a:spLocks noGrp="1"/>
          </p:cNvSpPr>
          <p:nvPr>
            <p:ph type="subTitle" idx="5"/>
          </p:nvPr>
        </p:nvSpPr>
        <p:spPr>
          <a:xfrm>
            <a:off x="4425200" y="4296353"/>
            <a:ext cx="3341600" cy="4544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1200"/>
              <a:buFont typeface="Itim"/>
              <a:buNone/>
              <a:defRPr sz="2667" b="1">
                <a:solidFill>
                  <a:schemeClr val="dk1"/>
                </a:solidFill>
                <a:latin typeface="Itim"/>
                <a:ea typeface="Itim"/>
                <a:cs typeface="Itim"/>
                <a:sym typeface="Itim"/>
              </a:defRPr>
            </a:lvl1pPr>
            <a:lvl2pPr lvl="1" algn="ctr">
              <a:lnSpc>
                <a:spcPct val="100000"/>
              </a:lnSpc>
              <a:spcBef>
                <a:spcPts val="0"/>
              </a:spcBef>
              <a:spcAft>
                <a:spcPts val="0"/>
              </a:spcAft>
              <a:buSzPts val="1200"/>
              <a:buFont typeface="Itim"/>
              <a:buNone/>
              <a:defRPr sz="2133" b="1">
                <a:latin typeface="Itim"/>
                <a:ea typeface="Itim"/>
                <a:cs typeface="Itim"/>
                <a:sym typeface="Itim"/>
              </a:defRPr>
            </a:lvl2pPr>
            <a:lvl3pPr lvl="2" algn="ctr">
              <a:lnSpc>
                <a:spcPct val="100000"/>
              </a:lnSpc>
              <a:spcBef>
                <a:spcPts val="0"/>
              </a:spcBef>
              <a:spcAft>
                <a:spcPts val="0"/>
              </a:spcAft>
              <a:buSzPts val="1200"/>
              <a:buFont typeface="Itim"/>
              <a:buNone/>
              <a:defRPr sz="2133" b="1">
                <a:latin typeface="Itim"/>
                <a:ea typeface="Itim"/>
                <a:cs typeface="Itim"/>
                <a:sym typeface="Itim"/>
              </a:defRPr>
            </a:lvl3pPr>
            <a:lvl4pPr lvl="3" algn="ctr">
              <a:lnSpc>
                <a:spcPct val="100000"/>
              </a:lnSpc>
              <a:spcBef>
                <a:spcPts val="0"/>
              </a:spcBef>
              <a:spcAft>
                <a:spcPts val="0"/>
              </a:spcAft>
              <a:buSzPts val="1200"/>
              <a:buFont typeface="Itim"/>
              <a:buNone/>
              <a:defRPr sz="2133" b="1">
                <a:latin typeface="Itim"/>
                <a:ea typeface="Itim"/>
                <a:cs typeface="Itim"/>
                <a:sym typeface="Itim"/>
              </a:defRPr>
            </a:lvl4pPr>
            <a:lvl5pPr lvl="4" algn="ctr">
              <a:lnSpc>
                <a:spcPct val="100000"/>
              </a:lnSpc>
              <a:spcBef>
                <a:spcPts val="0"/>
              </a:spcBef>
              <a:spcAft>
                <a:spcPts val="0"/>
              </a:spcAft>
              <a:buSzPts val="1200"/>
              <a:buFont typeface="Itim"/>
              <a:buNone/>
              <a:defRPr sz="2133" b="1">
                <a:latin typeface="Itim"/>
                <a:ea typeface="Itim"/>
                <a:cs typeface="Itim"/>
                <a:sym typeface="Itim"/>
              </a:defRPr>
            </a:lvl5pPr>
            <a:lvl6pPr lvl="5" algn="ctr">
              <a:lnSpc>
                <a:spcPct val="100000"/>
              </a:lnSpc>
              <a:spcBef>
                <a:spcPts val="0"/>
              </a:spcBef>
              <a:spcAft>
                <a:spcPts val="0"/>
              </a:spcAft>
              <a:buSzPts val="1200"/>
              <a:buFont typeface="Itim"/>
              <a:buNone/>
              <a:defRPr sz="2133" b="1">
                <a:latin typeface="Itim"/>
                <a:ea typeface="Itim"/>
                <a:cs typeface="Itim"/>
                <a:sym typeface="Itim"/>
              </a:defRPr>
            </a:lvl6pPr>
            <a:lvl7pPr lvl="6" algn="ctr">
              <a:lnSpc>
                <a:spcPct val="100000"/>
              </a:lnSpc>
              <a:spcBef>
                <a:spcPts val="0"/>
              </a:spcBef>
              <a:spcAft>
                <a:spcPts val="0"/>
              </a:spcAft>
              <a:buSzPts val="1200"/>
              <a:buFont typeface="Itim"/>
              <a:buNone/>
              <a:defRPr sz="2133" b="1">
                <a:latin typeface="Itim"/>
                <a:ea typeface="Itim"/>
                <a:cs typeface="Itim"/>
                <a:sym typeface="Itim"/>
              </a:defRPr>
            </a:lvl7pPr>
            <a:lvl8pPr lvl="7" algn="ctr">
              <a:lnSpc>
                <a:spcPct val="100000"/>
              </a:lnSpc>
              <a:spcBef>
                <a:spcPts val="0"/>
              </a:spcBef>
              <a:spcAft>
                <a:spcPts val="0"/>
              </a:spcAft>
              <a:buSzPts val="1200"/>
              <a:buFont typeface="Itim"/>
              <a:buNone/>
              <a:defRPr sz="2133" b="1">
                <a:latin typeface="Itim"/>
                <a:ea typeface="Itim"/>
                <a:cs typeface="Itim"/>
                <a:sym typeface="Itim"/>
              </a:defRPr>
            </a:lvl8pPr>
            <a:lvl9pPr lvl="8" algn="ctr">
              <a:lnSpc>
                <a:spcPct val="100000"/>
              </a:lnSpc>
              <a:spcBef>
                <a:spcPts val="0"/>
              </a:spcBef>
              <a:spcAft>
                <a:spcPts val="0"/>
              </a:spcAft>
              <a:buSzPts val="1200"/>
              <a:buFont typeface="Itim"/>
              <a:buNone/>
              <a:defRPr sz="2133" b="1">
                <a:latin typeface="Itim"/>
                <a:ea typeface="Itim"/>
                <a:cs typeface="Itim"/>
                <a:sym typeface="Itim"/>
              </a:defRPr>
            </a:lvl9pPr>
          </a:lstStyle>
          <a:p>
            <a:endParaRPr/>
          </a:p>
        </p:txBody>
      </p:sp>
      <p:sp>
        <p:nvSpPr>
          <p:cNvPr id="369" name="Google Shape;369;p13"/>
          <p:cNvSpPr txBox="1">
            <a:spLocks noGrp="1"/>
          </p:cNvSpPr>
          <p:nvPr>
            <p:ph type="subTitle" idx="6"/>
          </p:nvPr>
        </p:nvSpPr>
        <p:spPr>
          <a:xfrm>
            <a:off x="4425200" y="2243753"/>
            <a:ext cx="3341600" cy="5424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1200"/>
              <a:buFont typeface="Itim"/>
              <a:buNone/>
              <a:defRPr sz="2667" b="1">
                <a:solidFill>
                  <a:schemeClr val="dk1"/>
                </a:solidFill>
                <a:latin typeface="Itim"/>
                <a:ea typeface="Itim"/>
                <a:cs typeface="Itim"/>
                <a:sym typeface="Itim"/>
              </a:defRPr>
            </a:lvl1pPr>
            <a:lvl2pPr lvl="1" algn="ctr">
              <a:lnSpc>
                <a:spcPct val="100000"/>
              </a:lnSpc>
              <a:spcBef>
                <a:spcPts val="0"/>
              </a:spcBef>
              <a:spcAft>
                <a:spcPts val="0"/>
              </a:spcAft>
              <a:buSzPts val="1200"/>
              <a:buFont typeface="Itim"/>
              <a:buNone/>
              <a:defRPr sz="2133" b="1">
                <a:latin typeface="Itim"/>
                <a:ea typeface="Itim"/>
                <a:cs typeface="Itim"/>
                <a:sym typeface="Itim"/>
              </a:defRPr>
            </a:lvl2pPr>
            <a:lvl3pPr lvl="2" algn="ctr">
              <a:lnSpc>
                <a:spcPct val="100000"/>
              </a:lnSpc>
              <a:spcBef>
                <a:spcPts val="0"/>
              </a:spcBef>
              <a:spcAft>
                <a:spcPts val="0"/>
              </a:spcAft>
              <a:buSzPts val="1200"/>
              <a:buFont typeface="Itim"/>
              <a:buNone/>
              <a:defRPr sz="2133" b="1">
                <a:latin typeface="Itim"/>
                <a:ea typeface="Itim"/>
                <a:cs typeface="Itim"/>
                <a:sym typeface="Itim"/>
              </a:defRPr>
            </a:lvl3pPr>
            <a:lvl4pPr lvl="3" algn="ctr">
              <a:lnSpc>
                <a:spcPct val="100000"/>
              </a:lnSpc>
              <a:spcBef>
                <a:spcPts val="0"/>
              </a:spcBef>
              <a:spcAft>
                <a:spcPts val="0"/>
              </a:spcAft>
              <a:buSzPts val="1200"/>
              <a:buFont typeface="Itim"/>
              <a:buNone/>
              <a:defRPr sz="2133" b="1">
                <a:latin typeface="Itim"/>
                <a:ea typeface="Itim"/>
                <a:cs typeface="Itim"/>
                <a:sym typeface="Itim"/>
              </a:defRPr>
            </a:lvl4pPr>
            <a:lvl5pPr lvl="4" algn="ctr">
              <a:lnSpc>
                <a:spcPct val="100000"/>
              </a:lnSpc>
              <a:spcBef>
                <a:spcPts val="0"/>
              </a:spcBef>
              <a:spcAft>
                <a:spcPts val="0"/>
              </a:spcAft>
              <a:buSzPts val="1200"/>
              <a:buFont typeface="Itim"/>
              <a:buNone/>
              <a:defRPr sz="2133" b="1">
                <a:latin typeface="Itim"/>
                <a:ea typeface="Itim"/>
                <a:cs typeface="Itim"/>
                <a:sym typeface="Itim"/>
              </a:defRPr>
            </a:lvl5pPr>
            <a:lvl6pPr lvl="5" algn="ctr">
              <a:lnSpc>
                <a:spcPct val="100000"/>
              </a:lnSpc>
              <a:spcBef>
                <a:spcPts val="0"/>
              </a:spcBef>
              <a:spcAft>
                <a:spcPts val="0"/>
              </a:spcAft>
              <a:buSzPts val="1200"/>
              <a:buFont typeface="Itim"/>
              <a:buNone/>
              <a:defRPr sz="2133" b="1">
                <a:latin typeface="Itim"/>
                <a:ea typeface="Itim"/>
                <a:cs typeface="Itim"/>
                <a:sym typeface="Itim"/>
              </a:defRPr>
            </a:lvl6pPr>
            <a:lvl7pPr lvl="6" algn="ctr">
              <a:lnSpc>
                <a:spcPct val="100000"/>
              </a:lnSpc>
              <a:spcBef>
                <a:spcPts val="0"/>
              </a:spcBef>
              <a:spcAft>
                <a:spcPts val="0"/>
              </a:spcAft>
              <a:buSzPts val="1200"/>
              <a:buFont typeface="Itim"/>
              <a:buNone/>
              <a:defRPr sz="2133" b="1">
                <a:latin typeface="Itim"/>
                <a:ea typeface="Itim"/>
                <a:cs typeface="Itim"/>
                <a:sym typeface="Itim"/>
              </a:defRPr>
            </a:lvl7pPr>
            <a:lvl8pPr lvl="7" algn="ctr">
              <a:lnSpc>
                <a:spcPct val="100000"/>
              </a:lnSpc>
              <a:spcBef>
                <a:spcPts val="0"/>
              </a:spcBef>
              <a:spcAft>
                <a:spcPts val="0"/>
              </a:spcAft>
              <a:buSzPts val="1200"/>
              <a:buFont typeface="Itim"/>
              <a:buNone/>
              <a:defRPr sz="2133" b="1">
                <a:latin typeface="Itim"/>
                <a:ea typeface="Itim"/>
                <a:cs typeface="Itim"/>
                <a:sym typeface="Itim"/>
              </a:defRPr>
            </a:lvl8pPr>
            <a:lvl9pPr lvl="8" algn="ctr">
              <a:lnSpc>
                <a:spcPct val="100000"/>
              </a:lnSpc>
              <a:spcBef>
                <a:spcPts val="0"/>
              </a:spcBef>
              <a:spcAft>
                <a:spcPts val="0"/>
              </a:spcAft>
              <a:buSzPts val="1200"/>
              <a:buFont typeface="Itim"/>
              <a:buNone/>
              <a:defRPr sz="2133" b="1">
                <a:latin typeface="Itim"/>
                <a:ea typeface="Itim"/>
                <a:cs typeface="Itim"/>
                <a:sym typeface="Itim"/>
              </a:defRPr>
            </a:lvl9pPr>
          </a:lstStyle>
          <a:p>
            <a:endParaRPr/>
          </a:p>
        </p:txBody>
      </p:sp>
      <p:sp>
        <p:nvSpPr>
          <p:cNvPr id="370" name="Google Shape;370;p13"/>
          <p:cNvSpPr txBox="1">
            <a:spLocks noGrp="1"/>
          </p:cNvSpPr>
          <p:nvPr>
            <p:ph type="title"/>
          </p:nvPr>
        </p:nvSpPr>
        <p:spPr>
          <a:xfrm>
            <a:off x="960000" y="720000"/>
            <a:ext cx="10272000" cy="763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23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
        <p:nvSpPr>
          <p:cNvPr id="371" name="Google Shape;371;p13"/>
          <p:cNvSpPr txBox="1">
            <a:spLocks noGrp="1"/>
          </p:cNvSpPr>
          <p:nvPr>
            <p:ph type="subTitle" idx="7"/>
          </p:nvPr>
        </p:nvSpPr>
        <p:spPr>
          <a:xfrm>
            <a:off x="1072200" y="2798220"/>
            <a:ext cx="3341600" cy="763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372" name="Google Shape;372;p13"/>
          <p:cNvSpPr txBox="1">
            <a:spLocks noGrp="1"/>
          </p:cNvSpPr>
          <p:nvPr>
            <p:ph type="subTitle" idx="8"/>
          </p:nvPr>
        </p:nvSpPr>
        <p:spPr>
          <a:xfrm>
            <a:off x="7778200" y="2798220"/>
            <a:ext cx="3341600" cy="763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373" name="Google Shape;373;p13"/>
          <p:cNvSpPr txBox="1">
            <a:spLocks noGrp="1"/>
          </p:cNvSpPr>
          <p:nvPr>
            <p:ph type="subTitle" idx="9"/>
          </p:nvPr>
        </p:nvSpPr>
        <p:spPr>
          <a:xfrm>
            <a:off x="1072200" y="4812187"/>
            <a:ext cx="3341600" cy="763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374" name="Google Shape;374;p13"/>
          <p:cNvSpPr txBox="1">
            <a:spLocks noGrp="1"/>
          </p:cNvSpPr>
          <p:nvPr>
            <p:ph type="subTitle" idx="13"/>
          </p:nvPr>
        </p:nvSpPr>
        <p:spPr>
          <a:xfrm>
            <a:off x="7778200" y="4812187"/>
            <a:ext cx="3341600" cy="763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375" name="Google Shape;375;p13"/>
          <p:cNvSpPr txBox="1">
            <a:spLocks noGrp="1"/>
          </p:cNvSpPr>
          <p:nvPr>
            <p:ph type="subTitle" idx="14"/>
          </p:nvPr>
        </p:nvSpPr>
        <p:spPr>
          <a:xfrm>
            <a:off x="4425200" y="2798220"/>
            <a:ext cx="3341600" cy="763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376" name="Google Shape;376;p13"/>
          <p:cNvSpPr txBox="1">
            <a:spLocks noGrp="1"/>
          </p:cNvSpPr>
          <p:nvPr>
            <p:ph type="subTitle" idx="15"/>
          </p:nvPr>
        </p:nvSpPr>
        <p:spPr>
          <a:xfrm>
            <a:off x="4425200" y="4812187"/>
            <a:ext cx="3341600" cy="763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Tree>
    <p:extLst>
      <p:ext uri="{BB962C8B-B14F-4D97-AF65-F5344CB8AC3E}">
        <p14:creationId xmlns:p14="http://schemas.microsoft.com/office/powerpoint/2010/main" val="17797867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77"/>
        <p:cNvGrpSpPr/>
        <p:nvPr/>
      </p:nvGrpSpPr>
      <p:grpSpPr>
        <a:xfrm>
          <a:off x="0" y="0"/>
          <a:ext cx="0" cy="0"/>
          <a:chOff x="0" y="0"/>
          <a:chExt cx="0" cy="0"/>
        </a:xfrm>
      </p:grpSpPr>
      <p:grpSp>
        <p:nvGrpSpPr>
          <p:cNvPr id="378" name="Google Shape;378;p14"/>
          <p:cNvGrpSpPr/>
          <p:nvPr/>
        </p:nvGrpSpPr>
        <p:grpSpPr>
          <a:xfrm>
            <a:off x="-2267" y="439"/>
            <a:ext cx="12196533" cy="6857124"/>
            <a:chOff x="238125" y="854700"/>
            <a:chExt cx="7142500" cy="4015650"/>
          </a:xfrm>
        </p:grpSpPr>
        <p:sp>
          <p:nvSpPr>
            <p:cNvPr id="379" name="Google Shape;379;p14"/>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80" name="Google Shape;380;p14"/>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81" name="Google Shape;381;p14"/>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82" name="Google Shape;382;p14"/>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83" name="Google Shape;383;p14"/>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84" name="Google Shape;384;p14"/>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85" name="Google Shape;385;p14"/>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86" name="Google Shape;386;p14"/>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87" name="Google Shape;387;p14"/>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88" name="Google Shape;388;p14"/>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89" name="Google Shape;389;p14"/>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90" name="Google Shape;390;p14"/>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91" name="Google Shape;391;p14"/>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92" name="Google Shape;392;p14"/>
            <p:cNvSpPr/>
            <p:nvPr/>
          </p:nvSpPr>
          <p:spPr>
            <a:xfrm>
              <a:off x="561875" y="3297650"/>
              <a:ext cx="6818750" cy="0"/>
            </a:xfrm>
            <a:custGeom>
              <a:avLst/>
              <a:gdLst/>
              <a:ahLst/>
              <a:cxnLst/>
              <a:rect l="l" t="t" r="r" b="b"/>
              <a:pathLst>
                <a:path w="272750" h="12000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93" name="Google Shape;393;p14"/>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94" name="Google Shape;394;p14"/>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95" name="Google Shape;395;p14"/>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96" name="Google Shape;396;p14"/>
            <p:cNvSpPr/>
            <p:nvPr/>
          </p:nvSpPr>
          <p:spPr>
            <a:xfrm>
              <a:off x="514825" y="859725"/>
              <a:ext cx="25" cy="4005275"/>
            </a:xfrm>
            <a:custGeom>
              <a:avLst/>
              <a:gdLst/>
              <a:ahLst/>
              <a:cxnLst/>
              <a:rect l="l" t="t" r="r" b="b"/>
              <a:pathLst>
                <a:path w="1" h="160211" fill="none" extrusionOk="0">
                  <a:moveTo>
                    <a:pt x="0" y="0"/>
                  </a:moveTo>
                  <a:lnTo>
                    <a:pt x="0" y="160211"/>
                  </a:lnTo>
                </a:path>
              </a:pathLst>
            </a:custGeom>
            <a:noFill/>
            <a:ln w="9525" cap="flat" cmpd="sng">
              <a:solidFill>
                <a:srgbClr val="6D9EEB"/>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397" name="Google Shape;397;p14"/>
            <p:cNvSpPr/>
            <p:nvPr/>
          </p:nvSpPr>
          <p:spPr>
            <a:xfrm>
              <a:off x="563750" y="859725"/>
              <a:ext cx="25" cy="4005275"/>
            </a:xfrm>
            <a:custGeom>
              <a:avLst/>
              <a:gdLst/>
              <a:ahLst/>
              <a:cxnLst/>
              <a:rect l="l" t="t" r="r" b="b"/>
              <a:pathLst>
                <a:path w="1" h="160211" fill="none" extrusionOk="0">
                  <a:moveTo>
                    <a:pt x="1" y="0"/>
                  </a:moveTo>
                  <a:lnTo>
                    <a:pt x="1" y="160211"/>
                  </a:lnTo>
                </a:path>
              </a:pathLst>
            </a:custGeom>
            <a:noFill/>
            <a:ln w="9525" cap="flat" cmpd="sng">
              <a:solidFill>
                <a:srgbClr val="6D9EEB"/>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sp>
        <p:nvSpPr>
          <p:cNvPr id="398" name="Google Shape;398;p14"/>
          <p:cNvSpPr txBox="1">
            <a:spLocks noGrp="1"/>
          </p:cNvSpPr>
          <p:nvPr>
            <p:ph type="title"/>
          </p:nvPr>
        </p:nvSpPr>
        <p:spPr>
          <a:xfrm>
            <a:off x="1415433" y="1828033"/>
            <a:ext cx="3744000" cy="1007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800"/>
              <a:buNone/>
              <a:defRPr sz="8000"/>
            </a:lvl1pPr>
            <a:lvl2pPr lvl="1" algn="l">
              <a:lnSpc>
                <a:spcPct val="100000"/>
              </a:lnSpc>
              <a:spcBef>
                <a:spcPts val="0"/>
              </a:spcBef>
              <a:spcAft>
                <a:spcPts val="0"/>
              </a:spcAft>
              <a:buSzPts val="1800"/>
              <a:buNone/>
              <a:defRPr sz="3200"/>
            </a:lvl2pPr>
            <a:lvl3pPr lvl="2" algn="l">
              <a:lnSpc>
                <a:spcPct val="100000"/>
              </a:lnSpc>
              <a:spcBef>
                <a:spcPts val="0"/>
              </a:spcBef>
              <a:spcAft>
                <a:spcPts val="0"/>
              </a:spcAft>
              <a:buSzPts val="1800"/>
              <a:buNone/>
              <a:defRPr sz="3200"/>
            </a:lvl3pPr>
            <a:lvl4pPr lvl="3" algn="l">
              <a:lnSpc>
                <a:spcPct val="100000"/>
              </a:lnSpc>
              <a:spcBef>
                <a:spcPts val="0"/>
              </a:spcBef>
              <a:spcAft>
                <a:spcPts val="0"/>
              </a:spcAft>
              <a:buSzPts val="1800"/>
              <a:buNone/>
              <a:defRPr sz="3200"/>
            </a:lvl4pPr>
            <a:lvl5pPr lvl="4" algn="l">
              <a:lnSpc>
                <a:spcPct val="100000"/>
              </a:lnSpc>
              <a:spcBef>
                <a:spcPts val="0"/>
              </a:spcBef>
              <a:spcAft>
                <a:spcPts val="0"/>
              </a:spcAft>
              <a:buSzPts val="1800"/>
              <a:buNone/>
              <a:defRPr sz="3200"/>
            </a:lvl5pPr>
            <a:lvl6pPr lvl="5" algn="l">
              <a:lnSpc>
                <a:spcPct val="100000"/>
              </a:lnSpc>
              <a:spcBef>
                <a:spcPts val="0"/>
              </a:spcBef>
              <a:spcAft>
                <a:spcPts val="0"/>
              </a:spcAft>
              <a:buSzPts val="1800"/>
              <a:buNone/>
              <a:defRPr sz="3200"/>
            </a:lvl6pPr>
            <a:lvl7pPr lvl="6" algn="l">
              <a:lnSpc>
                <a:spcPct val="100000"/>
              </a:lnSpc>
              <a:spcBef>
                <a:spcPts val="0"/>
              </a:spcBef>
              <a:spcAft>
                <a:spcPts val="0"/>
              </a:spcAft>
              <a:buSzPts val="1800"/>
              <a:buNone/>
              <a:defRPr sz="3200"/>
            </a:lvl7pPr>
            <a:lvl8pPr lvl="7" algn="l">
              <a:lnSpc>
                <a:spcPct val="100000"/>
              </a:lnSpc>
              <a:spcBef>
                <a:spcPts val="0"/>
              </a:spcBef>
              <a:spcAft>
                <a:spcPts val="0"/>
              </a:spcAft>
              <a:buSzPts val="1800"/>
              <a:buNone/>
              <a:defRPr sz="3200"/>
            </a:lvl8pPr>
            <a:lvl9pPr lvl="8" algn="l">
              <a:lnSpc>
                <a:spcPct val="100000"/>
              </a:lnSpc>
              <a:spcBef>
                <a:spcPts val="0"/>
              </a:spcBef>
              <a:spcAft>
                <a:spcPts val="0"/>
              </a:spcAft>
              <a:buSzPts val="1800"/>
              <a:buNone/>
              <a:defRPr sz="3200"/>
            </a:lvl9pPr>
          </a:lstStyle>
          <a:p>
            <a:endParaRPr/>
          </a:p>
        </p:txBody>
      </p:sp>
      <p:sp>
        <p:nvSpPr>
          <p:cNvPr id="399" name="Google Shape;399;p14"/>
          <p:cNvSpPr txBox="1">
            <a:spLocks noGrp="1"/>
          </p:cNvSpPr>
          <p:nvPr>
            <p:ph type="body" idx="1"/>
          </p:nvPr>
        </p:nvSpPr>
        <p:spPr>
          <a:xfrm>
            <a:off x="1415433" y="3491967"/>
            <a:ext cx="3744000" cy="1538000"/>
          </a:xfrm>
          <a:prstGeom prst="rect">
            <a:avLst/>
          </a:prstGeom>
          <a:noFill/>
          <a:ln>
            <a:noFill/>
          </a:ln>
        </p:spPr>
        <p:txBody>
          <a:bodyPr spcFirstLastPara="1" wrap="square" lIns="68575" tIns="68575" rIns="68575" bIns="68575" anchor="t" anchorCtr="0">
            <a:noAutofit/>
          </a:bodyPr>
          <a:lstStyle>
            <a:lvl1pPr marL="609585" lvl="0" indent="-380990" algn="ctr">
              <a:lnSpc>
                <a:spcPct val="115000"/>
              </a:lnSpc>
              <a:spcBef>
                <a:spcPts val="0"/>
              </a:spcBef>
              <a:spcAft>
                <a:spcPts val="0"/>
              </a:spcAft>
              <a:buSzPts val="900"/>
              <a:buChar char="●"/>
              <a:defRPr sz="2133"/>
            </a:lvl1pPr>
            <a:lvl2pPr marL="1219170" lvl="1" indent="-380990" algn="l">
              <a:lnSpc>
                <a:spcPct val="115000"/>
              </a:lnSpc>
              <a:spcBef>
                <a:spcPts val="2133"/>
              </a:spcBef>
              <a:spcAft>
                <a:spcPts val="0"/>
              </a:spcAft>
              <a:buSzPts val="900"/>
              <a:buChar char="○"/>
              <a:defRPr sz="1600"/>
            </a:lvl2pPr>
            <a:lvl3pPr marL="1828754" lvl="2" indent="-380990" algn="l">
              <a:lnSpc>
                <a:spcPct val="115000"/>
              </a:lnSpc>
              <a:spcBef>
                <a:spcPts val="2133"/>
              </a:spcBef>
              <a:spcAft>
                <a:spcPts val="0"/>
              </a:spcAft>
              <a:buSzPts val="900"/>
              <a:buChar char="■"/>
              <a:defRPr sz="1600"/>
            </a:lvl3pPr>
            <a:lvl4pPr marL="2438339" lvl="3" indent="-380990" algn="l">
              <a:lnSpc>
                <a:spcPct val="115000"/>
              </a:lnSpc>
              <a:spcBef>
                <a:spcPts val="2133"/>
              </a:spcBef>
              <a:spcAft>
                <a:spcPts val="0"/>
              </a:spcAft>
              <a:buSzPts val="900"/>
              <a:buChar char="●"/>
              <a:defRPr sz="1600"/>
            </a:lvl4pPr>
            <a:lvl5pPr marL="3047924" lvl="4" indent="-380990" algn="l">
              <a:lnSpc>
                <a:spcPct val="115000"/>
              </a:lnSpc>
              <a:spcBef>
                <a:spcPts val="2133"/>
              </a:spcBef>
              <a:spcAft>
                <a:spcPts val="0"/>
              </a:spcAft>
              <a:buSzPts val="900"/>
              <a:buChar char="○"/>
              <a:defRPr sz="1600"/>
            </a:lvl5pPr>
            <a:lvl6pPr marL="3657509" lvl="5" indent="-380990" algn="l">
              <a:lnSpc>
                <a:spcPct val="115000"/>
              </a:lnSpc>
              <a:spcBef>
                <a:spcPts val="2133"/>
              </a:spcBef>
              <a:spcAft>
                <a:spcPts val="0"/>
              </a:spcAft>
              <a:buSzPts val="900"/>
              <a:buChar char="■"/>
              <a:defRPr sz="1600"/>
            </a:lvl6pPr>
            <a:lvl7pPr marL="4267093" lvl="6" indent="-380990" algn="l">
              <a:lnSpc>
                <a:spcPct val="115000"/>
              </a:lnSpc>
              <a:spcBef>
                <a:spcPts val="2133"/>
              </a:spcBef>
              <a:spcAft>
                <a:spcPts val="0"/>
              </a:spcAft>
              <a:buSzPts val="900"/>
              <a:buChar char="●"/>
              <a:defRPr sz="1600"/>
            </a:lvl7pPr>
            <a:lvl8pPr marL="4876678" lvl="7" indent="-380990" algn="l">
              <a:lnSpc>
                <a:spcPct val="115000"/>
              </a:lnSpc>
              <a:spcBef>
                <a:spcPts val="2133"/>
              </a:spcBef>
              <a:spcAft>
                <a:spcPts val="0"/>
              </a:spcAft>
              <a:buSzPts val="900"/>
              <a:buChar char="○"/>
              <a:defRPr sz="1600"/>
            </a:lvl8pPr>
            <a:lvl9pPr marL="5486263" lvl="8" indent="-380990" algn="l">
              <a:lnSpc>
                <a:spcPct val="115000"/>
              </a:lnSpc>
              <a:spcBef>
                <a:spcPts val="2133"/>
              </a:spcBef>
              <a:spcAft>
                <a:spcPts val="2133"/>
              </a:spcAft>
              <a:buSzPts val="900"/>
              <a:buChar char="■"/>
              <a:defRPr sz="1600"/>
            </a:lvl9pPr>
          </a:lstStyle>
          <a:p>
            <a:endParaRPr/>
          </a:p>
        </p:txBody>
      </p:sp>
      <p:cxnSp>
        <p:nvCxnSpPr>
          <p:cNvPr id="400" name="Google Shape;400;p14"/>
          <p:cNvCxnSpPr/>
          <p:nvPr/>
        </p:nvCxnSpPr>
        <p:spPr>
          <a:xfrm>
            <a:off x="-83400" y="720000"/>
            <a:ext cx="12358800" cy="0"/>
          </a:xfrm>
          <a:prstGeom prst="straightConnector1">
            <a:avLst/>
          </a:prstGeom>
          <a:noFill/>
          <a:ln w="9525" cap="flat" cmpd="sng">
            <a:solidFill>
              <a:srgbClr val="6D9EEB"/>
            </a:solidFill>
            <a:prstDash val="solid"/>
            <a:round/>
            <a:headEnd type="none" w="sm" len="sm"/>
            <a:tailEnd type="none" w="sm" len="sm"/>
          </a:ln>
        </p:spPr>
      </p:cxnSp>
      <p:sp>
        <p:nvSpPr>
          <p:cNvPr id="401" name="Google Shape;401;p14"/>
          <p:cNvSpPr/>
          <p:nvPr/>
        </p:nvSpPr>
        <p:spPr>
          <a:xfrm>
            <a:off x="-19400" y="6681100"/>
            <a:ext cx="12213600" cy="2084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Tree>
    <p:extLst>
      <p:ext uri="{BB962C8B-B14F-4D97-AF65-F5344CB8AC3E}">
        <p14:creationId xmlns:p14="http://schemas.microsoft.com/office/powerpoint/2010/main" val="1544114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7986-81FC-4532-B757-5A06DE1FC847}"/>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598B9538-1502-478E-9CAD-40E1614680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4662DF-620B-49ED-8BBA-42F87FE6AD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5F9097A5-8EFE-4121-BE45-1FBD43E725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C71859-E48A-41B7-944B-DB25C96DDE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9AB44C70-6D7E-4E3B-AD84-6989CF723A96}"/>
              </a:ext>
            </a:extLst>
          </p:cNvPr>
          <p:cNvSpPr>
            <a:spLocks noGrp="1"/>
          </p:cNvSpPr>
          <p:nvPr>
            <p:ph type="dt" sz="half" idx="10"/>
          </p:nvPr>
        </p:nvSpPr>
        <p:spPr/>
        <p:txBody>
          <a:bodyPr/>
          <a:lstStyle/>
          <a:p>
            <a:fld id="{AF6D4039-2E2A-4264-8281-4C9E8D03E734}" type="datetimeFigureOut">
              <a:rPr lang="en-SG" smtClean="0"/>
              <a:t>23/9/2020</a:t>
            </a:fld>
            <a:endParaRPr lang="en-SG"/>
          </a:p>
        </p:txBody>
      </p:sp>
      <p:sp>
        <p:nvSpPr>
          <p:cNvPr id="8" name="Footer Placeholder 7">
            <a:extLst>
              <a:ext uri="{FF2B5EF4-FFF2-40B4-BE49-F238E27FC236}">
                <a16:creationId xmlns:a16="http://schemas.microsoft.com/office/drawing/2014/main" id="{6CF255D3-89E7-4A7F-8FBB-B08CACBA5E0A}"/>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3AF663A1-70E8-46D4-8BC4-4C96493AD3B6}"/>
              </a:ext>
            </a:extLst>
          </p:cNvPr>
          <p:cNvSpPr>
            <a:spLocks noGrp="1"/>
          </p:cNvSpPr>
          <p:nvPr>
            <p:ph type="sldNum" sz="quarter" idx="12"/>
          </p:nvPr>
        </p:nvSpPr>
        <p:spPr/>
        <p:txBody>
          <a:bodyPr/>
          <a:lstStyle/>
          <a:p>
            <a:fld id="{44917D2A-721F-46AD-8218-53E10F8A2CCF}" type="slidenum">
              <a:rPr lang="en-SG" smtClean="0"/>
              <a:t>‹#›</a:t>
            </a:fld>
            <a:endParaRPr lang="en-SG"/>
          </a:p>
        </p:txBody>
      </p:sp>
    </p:spTree>
    <p:extLst>
      <p:ext uri="{BB962C8B-B14F-4D97-AF65-F5344CB8AC3E}">
        <p14:creationId xmlns:p14="http://schemas.microsoft.com/office/powerpoint/2010/main" val="41334487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02"/>
        <p:cNvGrpSpPr/>
        <p:nvPr/>
      </p:nvGrpSpPr>
      <p:grpSpPr>
        <a:xfrm>
          <a:off x="0" y="0"/>
          <a:ext cx="0" cy="0"/>
          <a:chOff x="0" y="0"/>
          <a:chExt cx="0" cy="0"/>
        </a:xfrm>
      </p:grpSpPr>
      <p:grpSp>
        <p:nvGrpSpPr>
          <p:cNvPr id="403" name="Google Shape;403;p15"/>
          <p:cNvGrpSpPr/>
          <p:nvPr/>
        </p:nvGrpSpPr>
        <p:grpSpPr>
          <a:xfrm>
            <a:off x="-2267" y="439"/>
            <a:ext cx="12196533" cy="6857124"/>
            <a:chOff x="238125" y="854700"/>
            <a:chExt cx="7142500" cy="4015650"/>
          </a:xfrm>
        </p:grpSpPr>
        <p:sp>
          <p:nvSpPr>
            <p:cNvPr id="404" name="Google Shape;404;p15"/>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05" name="Google Shape;405;p15"/>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06" name="Google Shape;406;p15"/>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07" name="Google Shape;407;p15"/>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08" name="Google Shape;408;p15"/>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09" name="Google Shape;409;p15"/>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10" name="Google Shape;410;p15"/>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11" name="Google Shape;411;p15"/>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12" name="Google Shape;412;p15"/>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13" name="Google Shape;413;p15"/>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14" name="Google Shape;414;p15"/>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15" name="Google Shape;415;p15"/>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16" name="Google Shape;416;p15"/>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17" name="Google Shape;417;p15"/>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18" name="Google Shape;418;p15"/>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19" name="Google Shape;419;p15"/>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20" name="Google Shape;420;p15"/>
            <p:cNvSpPr/>
            <p:nvPr/>
          </p:nvSpPr>
          <p:spPr>
            <a:xfrm>
              <a:off x="561875" y="3297650"/>
              <a:ext cx="6818750" cy="0"/>
            </a:xfrm>
            <a:custGeom>
              <a:avLst/>
              <a:gdLst/>
              <a:ahLst/>
              <a:cxnLst/>
              <a:rect l="l" t="t" r="r" b="b"/>
              <a:pathLst>
                <a:path w="272750" h="12000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21" name="Google Shape;421;p15"/>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22" name="Google Shape;422;p15"/>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23" name="Google Shape;423;p15"/>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24" name="Google Shape;424;p15"/>
            <p:cNvSpPr/>
            <p:nvPr/>
          </p:nvSpPr>
          <p:spPr>
            <a:xfrm>
              <a:off x="514825" y="859725"/>
              <a:ext cx="25" cy="4005275"/>
            </a:xfrm>
            <a:custGeom>
              <a:avLst/>
              <a:gdLst/>
              <a:ahLst/>
              <a:cxnLst/>
              <a:rect l="l" t="t" r="r" b="b"/>
              <a:pathLst>
                <a:path w="1" h="160211" fill="none" extrusionOk="0">
                  <a:moveTo>
                    <a:pt x="0" y="0"/>
                  </a:moveTo>
                  <a:lnTo>
                    <a:pt x="0" y="160211"/>
                  </a:lnTo>
                </a:path>
              </a:pathLst>
            </a:custGeom>
            <a:noFill/>
            <a:ln w="9525" cap="flat" cmpd="sng">
              <a:solidFill>
                <a:schemeClr val="dk1"/>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25" name="Google Shape;425;p15"/>
            <p:cNvSpPr/>
            <p:nvPr/>
          </p:nvSpPr>
          <p:spPr>
            <a:xfrm>
              <a:off x="563750" y="859725"/>
              <a:ext cx="25" cy="4005275"/>
            </a:xfrm>
            <a:custGeom>
              <a:avLst/>
              <a:gdLst/>
              <a:ahLst/>
              <a:cxnLst/>
              <a:rect l="l" t="t" r="r" b="b"/>
              <a:pathLst>
                <a:path w="1" h="160211" fill="none" extrusionOk="0">
                  <a:moveTo>
                    <a:pt x="1" y="0"/>
                  </a:moveTo>
                  <a:lnTo>
                    <a:pt x="1" y="160211"/>
                  </a:lnTo>
                </a:path>
              </a:pathLst>
            </a:custGeom>
            <a:noFill/>
            <a:ln w="9525" cap="flat" cmpd="sng">
              <a:solidFill>
                <a:schemeClr val="dk1"/>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sp>
        <p:nvSpPr>
          <p:cNvPr id="426" name="Google Shape;426;p15"/>
          <p:cNvSpPr txBox="1">
            <a:spLocks noGrp="1"/>
          </p:cNvSpPr>
          <p:nvPr>
            <p:ph type="subTitle" idx="1"/>
          </p:nvPr>
        </p:nvSpPr>
        <p:spPr>
          <a:xfrm>
            <a:off x="5311600" y="2344236"/>
            <a:ext cx="5920400" cy="1296400"/>
          </a:xfrm>
          <a:prstGeom prst="rect">
            <a:avLst/>
          </a:prstGeom>
          <a:noFill/>
          <a:ln>
            <a:noFill/>
          </a:ln>
        </p:spPr>
        <p:txBody>
          <a:bodyPr spcFirstLastPara="1" wrap="square" lIns="68575" tIns="68575" rIns="68575" bIns="68575" anchor="ctr" anchorCtr="0">
            <a:noAutofit/>
          </a:bodyPr>
          <a:lstStyle>
            <a:lvl1pPr lvl="0" algn="r">
              <a:lnSpc>
                <a:spcPct val="100000"/>
              </a:lnSpc>
              <a:spcBef>
                <a:spcPts val="0"/>
              </a:spcBef>
              <a:spcAft>
                <a:spcPts val="0"/>
              </a:spcAft>
              <a:buSzPts val="2100"/>
              <a:buNone/>
              <a:defRPr sz="2133"/>
            </a:lvl1pPr>
            <a:lvl2pPr lvl="1" algn="ctr">
              <a:lnSpc>
                <a:spcPct val="100000"/>
              </a:lnSpc>
              <a:spcBef>
                <a:spcPts val="0"/>
              </a:spcBef>
              <a:spcAft>
                <a:spcPts val="0"/>
              </a:spcAft>
              <a:buSzPts val="2100"/>
              <a:buNone/>
              <a:defRPr sz="3733"/>
            </a:lvl2pPr>
            <a:lvl3pPr lvl="2" algn="ctr">
              <a:lnSpc>
                <a:spcPct val="100000"/>
              </a:lnSpc>
              <a:spcBef>
                <a:spcPts val="0"/>
              </a:spcBef>
              <a:spcAft>
                <a:spcPts val="0"/>
              </a:spcAft>
              <a:buSzPts val="2100"/>
              <a:buNone/>
              <a:defRPr sz="3733"/>
            </a:lvl3pPr>
            <a:lvl4pPr lvl="3" algn="ctr">
              <a:lnSpc>
                <a:spcPct val="100000"/>
              </a:lnSpc>
              <a:spcBef>
                <a:spcPts val="0"/>
              </a:spcBef>
              <a:spcAft>
                <a:spcPts val="0"/>
              </a:spcAft>
              <a:buSzPts val="2100"/>
              <a:buNone/>
              <a:defRPr sz="3733"/>
            </a:lvl4pPr>
            <a:lvl5pPr lvl="4" algn="ctr">
              <a:lnSpc>
                <a:spcPct val="100000"/>
              </a:lnSpc>
              <a:spcBef>
                <a:spcPts val="0"/>
              </a:spcBef>
              <a:spcAft>
                <a:spcPts val="0"/>
              </a:spcAft>
              <a:buSzPts val="2100"/>
              <a:buNone/>
              <a:defRPr sz="3733"/>
            </a:lvl5pPr>
            <a:lvl6pPr lvl="5" algn="ctr">
              <a:lnSpc>
                <a:spcPct val="100000"/>
              </a:lnSpc>
              <a:spcBef>
                <a:spcPts val="0"/>
              </a:spcBef>
              <a:spcAft>
                <a:spcPts val="0"/>
              </a:spcAft>
              <a:buSzPts val="2100"/>
              <a:buNone/>
              <a:defRPr sz="3733"/>
            </a:lvl6pPr>
            <a:lvl7pPr lvl="6" algn="ctr">
              <a:lnSpc>
                <a:spcPct val="100000"/>
              </a:lnSpc>
              <a:spcBef>
                <a:spcPts val="0"/>
              </a:spcBef>
              <a:spcAft>
                <a:spcPts val="0"/>
              </a:spcAft>
              <a:buSzPts val="2100"/>
              <a:buNone/>
              <a:defRPr sz="3733"/>
            </a:lvl7pPr>
            <a:lvl8pPr lvl="7" algn="ctr">
              <a:lnSpc>
                <a:spcPct val="100000"/>
              </a:lnSpc>
              <a:spcBef>
                <a:spcPts val="0"/>
              </a:spcBef>
              <a:spcAft>
                <a:spcPts val="0"/>
              </a:spcAft>
              <a:buSzPts val="2100"/>
              <a:buNone/>
              <a:defRPr sz="3733"/>
            </a:lvl8pPr>
            <a:lvl9pPr lvl="8" algn="ctr">
              <a:lnSpc>
                <a:spcPct val="100000"/>
              </a:lnSpc>
              <a:spcBef>
                <a:spcPts val="0"/>
              </a:spcBef>
              <a:spcAft>
                <a:spcPts val="0"/>
              </a:spcAft>
              <a:buSzPts val="2100"/>
              <a:buNone/>
              <a:defRPr sz="3733"/>
            </a:lvl9pPr>
          </a:lstStyle>
          <a:p>
            <a:endParaRPr/>
          </a:p>
        </p:txBody>
      </p:sp>
      <p:sp>
        <p:nvSpPr>
          <p:cNvPr id="427" name="Google Shape;427;p15"/>
          <p:cNvSpPr txBox="1">
            <a:spLocks noGrp="1"/>
          </p:cNvSpPr>
          <p:nvPr>
            <p:ph type="ctrTitle"/>
          </p:nvPr>
        </p:nvSpPr>
        <p:spPr>
          <a:xfrm>
            <a:off x="7834400" y="3783336"/>
            <a:ext cx="3397600" cy="6156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3900"/>
              <a:buNone/>
              <a:defRPr sz="2133"/>
            </a:lvl1pPr>
            <a:lvl2pPr lvl="1" algn="ctr">
              <a:lnSpc>
                <a:spcPct val="100000"/>
              </a:lnSpc>
              <a:spcBef>
                <a:spcPts val="0"/>
              </a:spcBef>
              <a:spcAft>
                <a:spcPts val="0"/>
              </a:spcAft>
              <a:buSzPts val="3900"/>
              <a:buNone/>
              <a:defRPr sz="6933"/>
            </a:lvl2pPr>
            <a:lvl3pPr lvl="2" algn="ctr">
              <a:lnSpc>
                <a:spcPct val="100000"/>
              </a:lnSpc>
              <a:spcBef>
                <a:spcPts val="0"/>
              </a:spcBef>
              <a:spcAft>
                <a:spcPts val="0"/>
              </a:spcAft>
              <a:buSzPts val="3900"/>
              <a:buNone/>
              <a:defRPr sz="6933"/>
            </a:lvl3pPr>
            <a:lvl4pPr lvl="3" algn="ctr">
              <a:lnSpc>
                <a:spcPct val="100000"/>
              </a:lnSpc>
              <a:spcBef>
                <a:spcPts val="0"/>
              </a:spcBef>
              <a:spcAft>
                <a:spcPts val="0"/>
              </a:spcAft>
              <a:buSzPts val="3900"/>
              <a:buNone/>
              <a:defRPr sz="6933"/>
            </a:lvl4pPr>
            <a:lvl5pPr lvl="4" algn="ctr">
              <a:lnSpc>
                <a:spcPct val="100000"/>
              </a:lnSpc>
              <a:spcBef>
                <a:spcPts val="0"/>
              </a:spcBef>
              <a:spcAft>
                <a:spcPts val="0"/>
              </a:spcAft>
              <a:buSzPts val="3900"/>
              <a:buNone/>
              <a:defRPr sz="6933"/>
            </a:lvl5pPr>
            <a:lvl6pPr lvl="5" algn="ctr">
              <a:lnSpc>
                <a:spcPct val="100000"/>
              </a:lnSpc>
              <a:spcBef>
                <a:spcPts val="0"/>
              </a:spcBef>
              <a:spcAft>
                <a:spcPts val="0"/>
              </a:spcAft>
              <a:buSzPts val="3900"/>
              <a:buNone/>
              <a:defRPr sz="6933"/>
            </a:lvl6pPr>
            <a:lvl7pPr lvl="6" algn="ctr">
              <a:lnSpc>
                <a:spcPct val="100000"/>
              </a:lnSpc>
              <a:spcBef>
                <a:spcPts val="0"/>
              </a:spcBef>
              <a:spcAft>
                <a:spcPts val="0"/>
              </a:spcAft>
              <a:buSzPts val="3900"/>
              <a:buNone/>
              <a:defRPr sz="6933"/>
            </a:lvl7pPr>
            <a:lvl8pPr lvl="7" algn="ctr">
              <a:lnSpc>
                <a:spcPct val="100000"/>
              </a:lnSpc>
              <a:spcBef>
                <a:spcPts val="0"/>
              </a:spcBef>
              <a:spcAft>
                <a:spcPts val="0"/>
              </a:spcAft>
              <a:buSzPts val="3900"/>
              <a:buNone/>
              <a:defRPr sz="6933"/>
            </a:lvl8pPr>
            <a:lvl9pPr lvl="8" algn="ctr">
              <a:lnSpc>
                <a:spcPct val="100000"/>
              </a:lnSpc>
              <a:spcBef>
                <a:spcPts val="0"/>
              </a:spcBef>
              <a:spcAft>
                <a:spcPts val="0"/>
              </a:spcAft>
              <a:buSzPts val="3900"/>
              <a:buNone/>
              <a:defRPr sz="6933"/>
            </a:lvl9pPr>
          </a:lstStyle>
          <a:p>
            <a:endParaRPr/>
          </a:p>
        </p:txBody>
      </p:sp>
      <p:grpSp>
        <p:nvGrpSpPr>
          <p:cNvPr id="428" name="Google Shape;428;p15"/>
          <p:cNvGrpSpPr/>
          <p:nvPr/>
        </p:nvGrpSpPr>
        <p:grpSpPr>
          <a:xfrm>
            <a:off x="10231683" y="-383352"/>
            <a:ext cx="1051683" cy="1148784"/>
            <a:chOff x="7673764" y="-287514"/>
            <a:chExt cx="788762" cy="861588"/>
          </a:xfrm>
        </p:grpSpPr>
        <p:grpSp>
          <p:nvGrpSpPr>
            <p:cNvPr id="429" name="Google Shape;429;p15"/>
            <p:cNvGrpSpPr/>
            <p:nvPr/>
          </p:nvGrpSpPr>
          <p:grpSpPr>
            <a:xfrm rot="350572">
              <a:off x="7712292" y="-253348"/>
              <a:ext cx="711705" cy="793257"/>
              <a:chOff x="6554696" y="509501"/>
              <a:chExt cx="711709" cy="793261"/>
            </a:xfrm>
          </p:grpSpPr>
          <p:sp>
            <p:nvSpPr>
              <p:cNvPr id="430" name="Google Shape;430;p15"/>
              <p:cNvSpPr/>
              <p:nvPr/>
            </p:nvSpPr>
            <p:spPr>
              <a:xfrm>
                <a:off x="6560695" y="516700"/>
                <a:ext cx="696978" cy="779230"/>
              </a:xfrm>
              <a:custGeom>
                <a:avLst/>
                <a:gdLst/>
                <a:ahLst/>
                <a:cxnLst/>
                <a:rect l="l" t="t" r="r" b="b"/>
                <a:pathLst>
                  <a:path w="20913" h="23381" extrusionOk="0">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3"/>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31" name="Google Shape;431;p15"/>
              <p:cNvSpPr/>
              <p:nvPr/>
            </p:nvSpPr>
            <p:spPr>
              <a:xfrm>
                <a:off x="6554696" y="509501"/>
                <a:ext cx="711709" cy="793261"/>
              </a:xfrm>
              <a:custGeom>
                <a:avLst/>
                <a:gdLst/>
                <a:ahLst/>
                <a:cxnLst/>
                <a:rect l="l" t="t" r="r" b="b"/>
                <a:pathLst>
                  <a:path w="21355" h="23802" extrusionOk="0">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sp>
          <p:nvSpPr>
            <p:cNvPr id="432" name="Google Shape;432;p15"/>
            <p:cNvSpPr/>
            <p:nvPr/>
          </p:nvSpPr>
          <p:spPr>
            <a:xfrm rot="442426">
              <a:off x="8229686" y="-161884"/>
              <a:ext cx="102851" cy="551166"/>
            </a:xfrm>
            <a:prstGeom prst="roundRect">
              <a:avLst>
                <a:gd name="adj" fmla="val 50000"/>
              </a:avLst>
            </a:prstGeom>
            <a:solidFill>
              <a:schemeClr val="lt2">
                <a:alpha val="47450"/>
              </a:schemeClr>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9641406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33"/>
        <p:cNvGrpSpPr/>
        <p:nvPr/>
      </p:nvGrpSpPr>
      <p:grpSpPr>
        <a:xfrm>
          <a:off x="0" y="0"/>
          <a:ext cx="0" cy="0"/>
          <a:chOff x="0" y="0"/>
          <a:chExt cx="0" cy="0"/>
        </a:xfrm>
      </p:grpSpPr>
      <p:grpSp>
        <p:nvGrpSpPr>
          <p:cNvPr id="434" name="Google Shape;434;p16"/>
          <p:cNvGrpSpPr/>
          <p:nvPr/>
        </p:nvGrpSpPr>
        <p:grpSpPr>
          <a:xfrm>
            <a:off x="-2267" y="439"/>
            <a:ext cx="12196533" cy="6857124"/>
            <a:chOff x="238125" y="854700"/>
            <a:chExt cx="7142500" cy="4015650"/>
          </a:xfrm>
        </p:grpSpPr>
        <p:sp>
          <p:nvSpPr>
            <p:cNvPr id="435" name="Google Shape;435;p16"/>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36" name="Google Shape;436;p16"/>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37" name="Google Shape;437;p16"/>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38" name="Google Shape;438;p16"/>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39" name="Google Shape;439;p16"/>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40" name="Google Shape;440;p16"/>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41" name="Google Shape;441;p16"/>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42" name="Google Shape;442;p16"/>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43" name="Google Shape;443;p16"/>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44" name="Google Shape;444;p16"/>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45" name="Google Shape;445;p16"/>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46" name="Google Shape;446;p16"/>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47" name="Google Shape;447;p16"/>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48" name="Google Shape;448;p16"/>
            <p:cNvSpPr/>
            <p:nvPr/>
          </p:nvSpPr>
          <p:spPr>
            <a:xfrm>
              <a:off x="561875" y="3297650"/>
              <a:ext cx="6818750" cy="0"/>
            </a:xfrm>
            <a:custGeom>
              <a:avLst/>
              <a:gdLst/>
              <a:ahLst/>
              <a:cxnLst/>
              <a:rect l="l" t="t" r="r" b="b"/>
              <a:pathLst>
                <a:path w="272750" h="12000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49" name="Google Shape;449;p16"/>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50" name="Google Shape;450;p16"/>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51" name="Google Shape;451;p16"/>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52" name="Google Shape;452;p16"/>
            <p:cNvSpPr/>
            <p:nvPr/>
          </p:nvSpPr>
          <p:spPr>
            <a:xfrm>
              <a:off x="514825" y="859725"/>
              <a:ext cx="25" cy="4005275"/>
            </a:xfrm>
            <a:custGeom>
              <a:avLst/>
              <a:gdLst/>
              <a:ahLst/>
              <a:cxnLst/>
              <a:rect l="l" t="t" r="r" b="b"/>
              <a:pathLst>
                <a:path w="1" h="160211" fill="none" extrusionOk="0">
                  <a:moveTo>
                    <a:pt x="0" y="0"/>
                  </a:moveTo>
                  <a:lnTo>
                    <a:pt x="0" y="160211"/>
                  </a:lnTo>
                </a:path>
              </a:pathLst>
            </a:custGeom>
            <a:noFill/>
            <a:ln w="9525" cap="flat" cmpd="sng">
              <a:solidFill>
                <a:srgbClr val="6D9EEB"/>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53" name="Google Shape;453;p16"/>
            <p:cNvSpPr/>
            <p:nvPr/>
          </p:nvSpPr>
          <p:spPr>
            <a:xfrm>
              <a:off x="563750" y="859725"/>
              <a:ext cx="25" cy="4005275"/>
            </a:xfrm>
            <a:custGeom>
              <a:avLst/>
              <a:gdLst/>
              <a:ahLst/>
              <a:cxnLst/>
              <a:rect l="l" t="t" r="r" b="b"/>
              <a:pathLst>
                <a:path w="1" h="160211" fill="none" extrusionOk="0">
                  <a:moveTo>
                    <a:pt x="1" y="0"/>
                  </a:moveTo>
                  <a:lnTo>
                    <a:pt x="1" y="160211"/>
                  </a:lnTo>
                </a:path>
              </a:pathLst>
            </a:custGeom>
            <a:noFill/>
            <a:ln w="9525" cap="flat" cmpd="sng">
              <a:solidFill>
                <a:srgbClr val="6D9EEB"/>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cxnSp>
        <p:nvCxnSpPr>
          <p:cNvPr id="454" name="Google Shape;454;p16"/>
          <p:cNvCxnSpPr/>
          <p:nvPr/>
        </p:nvCxnSpPr>
        <p:spPr>
          <a:xfrm>
            <a:off x="-83400" y="720000"/>
            <a:ext cx="12358800" cy="0"/>
          </a:xfrm>
          <a:prstGeom prst="straightConnector1">
            <a:avLst/>
          </a:prstGeom>
          <a:noFill/>
          <a:ln w="9525" cap="flat" cmpd="sng">
            <a:solidFill>
              <a:srgbClr val="6D9EEB"/>
            </a:solidFill>
            <a:prstDash val="solid"/>
            <a:round/>
            <a:headEnd type="none" w="sm" len="sm"/>
            <a:tailEnd type="none" w="sm" len="sm"/>
          </a:ln>
        </p:spPr>
      </p:cxnSp>
      <p:sp>
        <p:nvSpPr>
          <p:cNvPr id="455" name="Google Shape;455;p16"/>
          <p:cNvSpPr/>
          <p:nvPr/>
        </p:nvSpPr>
        <p:spPr>
          <a:xfrm>
            <a:off x="-19400" y="6681100"/>
            <a:ext cx="12213600" cy="2084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56" name="Google Shape;456;p16"/>
          <p:cNvSpPr txBox="1">
            <a:spLocks noGrp="1"/>
          </p:cNvSpPr>
          <p:nvPr>
            <p:ph type="title"/>
          </p:nvPr>
        </p:nvSpPr>
        <p:spPr>
          <a:xfrm>
            <a:off x="960000" y="1979267"/>
            <a:ext cx="4692400" cy="2239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600"/>
              <a:buNone/>
              <a:defRPr sz="7333"/>
            </a:lvl1pPr>
            <a:lvl2pPr lvl="1" algn="l">
              <a:lnSpc>
                <a:spcPct val="100000"/>
              </a:lnSpc>
              <a:spcBef>
                <a:spcPts val="0"/>
              </a:spcBef>
              <a:spcAft>
                <a:spcPts val="0"/>
              </a:spcAft>
              <a:buSzPts val="3600"/>
              <a:buNone/>
              <a:defRPr sz="6400"/>
            </a:lvl2pPr>
            <a:lvl3pPr lvl="2" algn="l">
              <a:lnSpc>
                <a:spcPct val="100000"/>
              </a:lnSpc>
              <a:spcBef>
                <a:spcPts val="0"/>
              </a:spcBef>
              <a:spcAft>
                <a:spcPts val="0"/>
              </a:spcAft>
              <a:buSzPts val="3600"/>
              <a:buNone/>
              <a:defRPr sz="6400"/>
            </a:lvl3pPr>
            <a:lvl4pPr lvl="3" algn="l">
              <a:lnSpc>
                <a:spcPct val="100000"/>
              </a:lnSpc>
              <a:spcBef>
                <a:spcPts val="0"/>
              </a:spcBef>
              <a:spcAft>
                <a:spcPts val="0"/>
              </a:spcAft>
              <a:buSzPts val="3600"/>
              <a:buNone/>
              <a:defRPr sz="6400"/>
            </a:lvl4pPr>
            <a:lvl5pPr lvl="4" algn="l">
              <a:lnSpc>
                <a:spcPct val="100000"/>
              </a:lnSpc>
              <a:spcBef>
                <a:spcPts val="0"/>
              </a:spcBef>
              <a:spcAft>
                <a:spcPts val="0"/>
              </a:spcAft>
              <a:buSzPts val="3600"/>
              <a:buNone/>
              <a:defRPr sz="6400"/>
            </a:lvl5pPr>
            <a:lvl6pPr lvl="5" algn="l">
              <a:lnSpc>
                <a:spcPct val="100000"/>
              </a:lnSpc>
              <a:spcBef>
                <a:spcPts val="0"/>
              </a:spcBef>
              <a:spcAft>
                <a:spcPts val="0"/>
              </a:spcAft>
              <a:buSzPts val="3600"/>
              <a:buNone/>
              <a:defRPr sz="6400"/>
            </a:lvl6pPr>
            <a:lvl7pPr lvl="6" algn="l">
              <a:lnSpc>
                <a:spcPct val="100000"/>
              </a:lnSpc>
              <a:spcBef>
                <a:spcPts val="0"/>
              </a:spcBef>
              <a:spcAft>
                <a:spcPts val="0"/>
              </a:spcAft>
              <a:buSzPts val="3600"/>
              <a:buNone/>
              <a:defRPr sz="6400"/>
            </a:lvl7pPr>
            <a:lvl8pPr lvl="7" algn="l">
              <a:lnSpc>
                <a:spcPct val="100000"/>
              </a:lnSpc>
              <a:spcBef>
                <a:spcPts val="0"/>
              </a:spcBef>
              <a:spcAft>
                <a:spcPts val="0"/>
              </a:spcAft>
              <a:buSzPts val="3600"/>
              <a:buNone/>
              <a:defRPr sz="6400"/>
            </a:lvl8pPr>
            <a:lvl9pPr lvl="8" algn="l">
              <a:lnSpc>
                <a:spcPct val="100000"/>
              </a:lnSpc>
              <a:spcBef>
                <a:spcPts val="0"/>
              </a:spcBef>
              <a:spcAft>
                <a:spcPts val="0"/>
              </a:spcAft>
              <a:buSzPts val="3600"/>
              <a:buNone/>
              <a:defRPr sz="6400"/>
            </a:lvl9pPr>
          </a:lstStyle>
          <a:p>
            <a:endParaRPr/>
          </a:p>
        </p:txBody>
      </p:sp>
      <p:sp>
        <p:nvSpPr>
          <p:cNvPr id="457" name="Google Shape;457;p16"/>
          <p:cNvSpPr txBox="1">
            <a:spLocks noGrp="1"/>
          </p:cNvSpPr>
          <p:nvPr>
            <p:ph type="subTitle" idx="1"/>
          </p:nvPr>
        </p:nvSpPr>
        <p:spPr>
          <a:xfrm rot="684086">
            <a:off x="7726970" y="2272976"/>
            <a:ext cx="2505033" cy="2384225"/>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2100"/>
              <a:buNone/>
              <a:defRPr sz="2133"/>
            </a:lvl1pPr>
            <a:lvl2pPr lvl="1" algn="ctr">
              <a:lnSpc>
                <a:spcPct val="100000"/>
              </a:lnSpc>
              <a:spcBef>
                <a:spcPts val="0"/>
              </a:spcBef>
              <a:spcAft>
                <a:spcPts val="0"/>
              </a:spcAft>
              <a:buSzPts val="2100"/>
              <a:buNone/>
              <a:defRPr sz="3733"/>
            </a:lvl2pPr>
            <a:lvl3pPr lvl="2" algn="ctr">
              <a:lnSpc>
                <a:spcPct val="100000"/>
              </a:lnSpc>
              <a:spcBef>
                <a:spcPts val="0"/>
              </a:spcBef>
              <a:spcAft>
                <a:spcPts val="0"/>
              </a:spcAft>
              <a:buSzPts val="2100"/>
              <a:buNone/>
              <a:defRPr sz="3733"/>
            </a:lvl3pPr>
            <a:lvl4pPr lvl="3" algn="ctr">
              <a:lnSpc>
                <a:spcPct val="100000"/>
              </a:lnSpc>
              <a:spcBef>
                <a:spcPts val="0"/>
              </a:spcBef>
              <a:spcAft>
                <a:spcPts val="0"/>
              </a:spcAft>
              <a:buSzPts val="2100"/>
              <a:buNone/>
              <a:defRPr sz="3733"/>
            </a:lvl4pPr>
            <a:lvl5pPr lvl="4" algn="ctr">
              <a:lnSpc>
                <a:spcPct val="100000"/>
              </a:lnSpc>
              <a:spcBef>
                <a:spcPts val="0"/>
              </a:spcBef>
              <a:spcAft>
                <a:spcPts val="0"/>
              </a:spcAft>
              <a:buSzPts val="2100"/>
              <a:buNone/>
              <a:defRPr sz="3733"/>
            </a:lvl5pPr>
            <a:lvl6pPr lvl="5" algn="ctr">
              <a:lnSpc>
                <a:spcPct val="100000"/>
              </a:lnSpc>
              <a:spcBef>
                <a:spcPts val="0"/>
              </a:spcBef>
              <a:spcAft>
                <a:spcPts val="0"/>
              </a:spcAft>
              <a:buSzPts val="2100"/>
              <a:buNone/>
              <a:defRPr sz="3733"/>
            </a:lvl6pPr>
            <a:lvl7pPr lvl="6" algn="ctr">
              <a:lnSpc>
                <a:spcPct val="100000"/>
              </a:lnSpc>
              <a:spcBef>
                <a:spcPts val="0"/>
              </a:spcBef>
              <a:spcAft>
                <a:spcPts val="0"/>
              </a:spcAft>
              <a:buSzPts val="2100"/>
              <a:buNone/>
              <a:defRPr sz="3733"/>
            </a:lvl7pPr>
            <a:lvl8pPr lvl="7" algn="ctr">
              <a:lnSpc>
                <a:spcPct val="100000"/>
              </a:lnSpc>
              <a:spcBef>
                <a:spcPts val="0"/>
              </a:spcBef>
              <a:spcAft>
                <a:spcPts val="0"/>
              </a:spcAft>
              <a:buSzPts val="2100"/>
              <a:buNone/>
              <a:defRPr sz="3733"/>
            </a:lvl8pPr>
            <a:lvl9pPr lvl="8" algn="ctr">
              <a:lnSpc>
                <a:spcPct val="100000"/>
              </a:lnSpc>
              <a:spcBef>
                <a:spcPts val="0"/>
              </a:spcBef>
              <a:spcAft>
                <a:spcPts val="0"/>
              </a:spcAft>
              <a:buSzPts val="2100"/>
              <a:buNone/>
              <a:defRPr sz="3733"/>
            </a:lvl9pPr>
          </a:lstStyle>
          <a:p>
            <a:endParaRPr/>
          </a:p>
        </p:txBody>
      </p:sp>
    </p:spTree>
    <p:extLst>
      <p:ext uri="{BB962C8B-B14F-4D97-AF65-F5344CB8AC3E}">
        <p14:creationId xmlns:p14="http://schemas.microsoft.com/office/powerpoint/2010/main" val="42790117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 Four Columns">
  <p:cSld name="Title + Four Columns">
    <p:spTree>
      <p:nvGrpSpPr>
        <p:cNvPr id="1" name="Shape 458"/>
        <p:cNvGrpSpPr/>
        <p:nvPr/>
      </p:nvGrpSpPr>
      <p:grpSpPr>
        <a:xfrm>
          <a:off x="0" y="0"/>
          <a:ext cx="0" cy="0"/>
          <a:chOff x="0" y="0"/>
          <a:chExt cx="0" cy="0"/>
        </a:xfrm>
      </p:grpSpPr>
      <p:grpSp>
        <p:nvGrpSpPr>
          <p:cNvPr id="459" name="Google Shape;459;p17"/>
          <p:cNvGrpSpPr/>
          <p:nvPr/>
        </p:nvGrpSpPr>
        <p:grpSpPr>
          <a:xfrm>
            <a:off x="-232700" y="-29865"/>
            <a:ext cx="12649552" cy="6924065"/>
            <a:chOff x="-174525" y="-22399"/>
            <a:chExt cx="9487164" cy="5193049"/>
          </a:xfrm>
        </p:grpSpPr>
        <p:sp>
          <p:nvSpPr>
            <p:cNvPr id="460" name="Google Shape;460;p17"/>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cxnSp>
          <p:nvCxnSpPr>
            <p:cNvPr id="461" name="Google Shape;461;p17"/>
            <p:cNvCxnSpPr/>
            <p:nvPr/>
          </p:nvCxnSpPr>
          <p:spPr>
            <a:xfrm>
              <a:off x="-166800" y="540000"/>
              <a:ext cx="4681500" cy="0"/>
            </a:xfrm>
            <a:prstGeom prst="straightConnector1">
              <a:avLst/>
            </a:prstGeom>
            <a:noFill/>
            <a:ln w="9525" cap="flat" cmpd="sng">
              <a:solidFill>
                <a:srgbClr val="6D9EEB"/>
              </a:solidFill>
              <a:prstDash val="solid"/>
              <a:round/>
              <a:headEnd type="none" w="sm" len="sm"/>
              <a:tailEnd type="none" w="sm" len="sm"/>
            </a:ln>
          </p:spPr>
        </p:cxnSp>
        <p:grpSp>
          <p:nvGrpSpPr>
            <p:cNvPr id="462" name="Google Shape;462;p17"/>
            <p:cNvGrpSpPr/>
            <p:nvPr/>
          </p:nvGrpSpPr>
          <p:grpSpPr>
            <a:xfrm>
              <a:off x="263005" y="845117"/>
              <a:ext cx="3790149" cy="3960313"/>
              <a:chOff x="263005" y="845117"/>
              <a:chExt cx="3790149" cy="3960313"/>
            </a:xfrm>
          </p:grpSpPr>
          <p:sp>
            <p:nvSpPr>
              <p:cNvPr id="463" name="Google Shape;463;p17"/>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64" name="Google Shape;464;p17"/>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65" name="Google Shape;465;p17"/>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66" name="Google Shape;466;p17"/>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67" name="Google Shape;467;p17"/>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68" name="Google Shape;468;p17"/>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69" name="Google Shape;469;p17"/>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70" name="Google Shape;470;p17"/>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71" name="Google Shape;471;p17"/>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72" name="Google Shape;472;p17"/>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73" name="Google Shape;473;p17"/>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74" name="Google Shape;474;p17"/>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75" name="Google Shape;475;p17"/>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76" name="Google Shape;476;p17"/>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77" name="Google Shape;477;p17"/>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grpSp>
          <p:nvGrpSpPr>
            <p:cNvPr id="478" name="Google Shape;478;p17"/>
            <p:cNvGrpSpPr/>
            <p:nvPr/>
          </p:nvGrpSpPr>
          <p:grpSpPr>
            <a:xfrm>
              <a:off x="5055305" y="845117"/>
              <a:ext cx="3790149" cy="3960313"/>
              <a:chOff x="263005" y="845117"/>
              <a:chExt cx="3790149" cy="3960313"/>
            </a:xfrm>
          </p:grpSpPr>
          <p:sp>
            <p:nvSpPr>
              <p:cNvPr id="479" name="Google Shape;479;p17"/>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80" name="Google Shape;480;p17"/>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81" name="Google Shape;481;p17"/>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82" name="Google Shape;482;p17"/>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83" name="Google Shape;483;p17"/>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84" name="Google Shape;484;p17"/>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85" name="Google Shape;485;p17"/>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86" name="Google Shape;486;p17"/>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87" name="Google Shape;487;p17"/>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88" name="Google Shape;488;p17"/>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89" name="Google Shape;489;p17"/>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90" name="Google Shape;490;p17"/>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91" name="Google Shape;491;p17"/>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92" name="Google Shape;492;p17"/>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493" name="Google Shape;493;p17"/>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cxnSp>
          <p:nvCxnSpPr>
            <p:cNvPr id="494" name="Google Shape;494;p17"/>
            <p:cNvCxnSpPr/>
            <p:nvPr/>
          </p:nvCxnSpPr>
          <p:spPr>
            <a:xfrm>
              <a:off x="4625700" y="540000"/>
              <a:ext cx="4679100" cy="0"/>
            </a:xfrm>
            <a:prstGeom prst="straightConnector1">
              <a:avLst/>
            </a:prstGeom>
            <a:noFill/>
            <a:ln w="9525" cap="flat" cmpd="sng">
              <a:solidFill>
                <a:srgbClr val="6D9EEB"/>
              </a:solidFill>
              <a:prstDash val="solid"/>
              <a:round/>
              <a:headEnd type="none" w="sm" len="sm"/>
              <a:tailEnd type="none" w="sm" len="sm"/>
            </a:ln>
          </p:spPr>
        </p:cxnSp>
        <p:cxnSp>
          <p:nvCxnSpPr>
            <p:cNvPr id="495" name="Google Shape;495;p17"/>
            <p:cNvCxnSpPr/>
            <p:nvPr/>
          </p:nvCxnSpPr>
          <p:spPr>
            <a:xfrm>
              <a:off x="4049375"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496" name="Google Shape;496;p17"/>
            <p:cNvCxnSpPr/>
            <p:nvPr/>
          </p:nvCxnSpPr>
          <p:spPr>
            <a:xfrm>
              <a:off x="4112975"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497" name="Google Shape;497;p17"/>
            <p:cNvCxnSpPr/>
            <p:nvPr/>
          </p:nvCxnSpPr>
          <p:spPr>
            <a:xfrm>
              <a:off x="4991700"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498" name="Google Shape;498;p17"/>
            <p:cNvCxnSpPr/>
            <p:nvPr/>
          </p:nvCxnSpPr>
          <p:spPr>
            <a:xfrm>
              <a:off x="5055300"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499" name="Google Shape;499;p17"/>
            <p:cNvCxnSpPr/>
            <p:nvPr/>
          </p:nvCxnSpPr>
          <p:spPr>
            <a:xfrm>
              <a:off x="-166800" y="540000"/>
              <a:ext cx="4681500" cy="0"/>
            </a:xfrm>
            <a:prstGeom prst="straightConnector1">
              <a:avLst/>
            </a:prstGeom>
            <a:noFill/>
            <a:ln w="9525" cap="flat" cmpd="sng">
              <a:solidFill>
                <a:srgbClr val="6D9EEB"/>
              </a:solidFill>
              <a:prstDash val="solid"/>
              <a:round/>
              <a:headEnd type="none" w="sm" len="sm"/>
              <a:tailEnd type="none" w="sm" len="sm"/>
            </a:ln>
          </p:spPr>
        </p:cxnSp>
      </p:grpSp>
      <p:sp>
        <p:nvSpPr>
          <p:cNvPr id="500" name="Google Shape;500;p17"/>
          <p:cNvSpPr txBox="1">
            <a:spLocks noGrp="1"/>
          </p:cNvSpPr>
          <p:nvPr>
            <p:ph type="subTitle" idx="1"/>
          </p:nvPr>
        </p:nvSpPr>
        <p:spPr>
          <a:xfrm>
            <a:off x="1209200" y="4756967"/>
            <a:ext cx="3341600" cy="4544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1200"/>
              <a:buNone/>
              <a:defRPr sz="2667" b="1">
                <a:solidFill>
                  <a:schemeClr val="dk1"/>
                </a:solidFill>
                <a:latin typeface="Itim"/>
                <a:ea typeface="Itim"/>
                <a:cs typeface="Itim"/>
                <a:sym typeface="Itim"/>
              </a:defRPr>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501" name="Google Shape;501;p17"/>
          <p:cNvSpPr txBox="1">
            <a:spLocks noGrp="1"/>
          </p:cNvSpPr>
          <p:nvPr>
            <p:ph type="subTitle" idx="2"/>
          </p:nvPr>
        </p:nvSpPr>
        <p:spPr>
          <a:xfrm>
            <a:off x="7605200" y="4756967"/>
            <a:ext cx="3341600" cy="4544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1200"/>
              <a:buNone/>
              <a:defRPr sz="2667" b="1">
                <a:solidFill>
                  <a:schemeClr val="dk1"/>
                </a:solidFill>
                <a:latin typeface="Itim"/>
                <a:ea typeface="Itim"/>
                <a:cs typeface="Itim"/>
                <a:sym typeface="Itim"/>
              </a:defRPr>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502" name="Google Shape;502;p17"/>
          <p:cNvSpPr txBox="1">
            <a:spLocks noGrp="1"/>
          </p:cNvSpPr>
          <p:nvPr>
            <p:ph type="subTitle" idx="3"/>
          </p:nvPr>
        </p:nvSpPr>
        <p:spPr>
          <a:xfrm>
            <a:off x="1209200" y="2704367"/>
            <a:ext cx="3341600" cy="5424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1200"/>
              <a:buNone/>
              <a:defRPr sz="2667" b="1">
                <a:solidFill>
                  <a:schemeClr val="dk1"/>
                </a:solidFill>
                <a:latin typeface="Itim"/>
                <a:ea typeface="Itim"/>
                <a:cs typeface="Itim"/>
                <a:sym typeface="Itim"/>
              </a:defRPr>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503" name="Google Shape;503;p17"/>
          <p:cNvSpPr txBox="1">
            <a:spLocks noGrp="1"/>
          </p:cNvSpPr>
          <p:nvPr>
            <p:ph type="subTitle" idx="4"/>
          </p:nvPr>
        </p:nvSpPr>
        <p:spPr>
          <a:xfrm>
            <a:off x="7236633" y="2413933"/>
            <a:ext cx="3341600" cy="5424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1200"/>
              <a:buNone/>
              <a:defRPr sz="2667" b="1">
                <a:solidFill>
                  <a:schemeClr val="dk1"/>
                </a:solidFill>
                <a:latin typeface="Itim"/>
                <a:ea typeface="Itim"/>
                <a:cs typeface="Itim"/>
                <a:sym typeface="Itim"/>
              </a:defRPr>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504" name="Google Shape;504;p17"/>
          <p:cNvSpPr txBox="1">
            <a:spLocks noGrp="1"/>
          </p:cNvSpPr>
          <p:nvPr>
            <p:ph type="subTitle" idx="5"/>
          </p:nvPr>
        </p:nvSpPr>
        <p:spPr>
          <a:xfrm>
            <a:off x="1209200" y="3360433"/>
            <a:ext cx="3341600" cy="763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505" name="Google Shape;505;p17"/>
          <p:cNvSpPr txBox="1">
            <a:spLocks noGrp="1"/>
          </p:cNvSpPr>
          <p:nvPr>
            <p:ph type="subTitle" idx="6"/>
          </p:nvPr>
        </p:nvSpPr>
        <p:spPr>
          <a:xfrm>
            <a:off x="7605200" y="3360433"/>
            <a:ext cx="3341600" cy="763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506" name="Google Shape;506;p17"/>
          <p:cNvSpPr txBox="1">
            <a:spLocks noGrp="1"/>
          </p:cNvSpPr>
          <p:nvPr>
            <p:ph type="subTitle" idx="7"/>
          </p:nvPr>
        </p:nvSpPr>
        <p:spPr>
          <a:xfrm>
            <a:off x="1209200" y="5374400"/>
            <a:ext cx="3341600" cy="763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507" name="Google Shape;507;p17"/>
          <p:cNvSpPr txBox="1">
            <a:spLocks noGrp="1"/>
          </p:cNvSpPr>
          <p:nvPr>
            <p:ph type="subTitle" idx="8"/>
          </p:nvPr>
        </p:nvSpPr>
        <p:spPr>
          <a:xfrm>
            <a:off x="7605200" y="5374400"/>
            <a:ext cx="3341600" cy="763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508" name="Google Shape;508;p17"/>
          <p:cNvSpPr txBox="1">
            <a:spLocks noGrp="1"/>
          </p:cNvSpPr>
          <p:nvPr>
            <p:ph type="title"/>
          </p:nvPr>
        </p:nvSpPr>
        <p:spPr>
          <a:xfrm>
            <a:off x="960000" y="720000"/>
            <a:ext cx="4440000" cy="1329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300"/>
              <a:buNone/>
              <a:defRPr sz="4000"/>
            </a:lvl1pPr>
            <a:lvl2pPr lvl="1" algn="l">
              <a:lnSpc>
                <a:spcPct val="100000"/>
              </a:lnSpc>
              <a:spcBef>
                <a:spcPts val="0"/>
              </a:spcBef>
              <a:spcAft>
                <a:spcPts val="0"/>
              </a:spcAft>
              <a:buSzPts val="2300"/>
              <a:buNone/>
              <a:defRPr sz="4000"/>
            </a:lvl2pPr>
            <a:lvl3pPr lvl="2" algn="l">
              <a:lnSpc>
                <a:spcPct val="100000"/>
              </a:lnSpc>
              <a:spcBef>
                <a:spcPts val="0"/>
              </a:spcBef>
              <a:spcAft>
                <a:spcPts val="0"/>
              </a:spcAft>
              <a:buSzPts val="2300"/>
              <a:buNone/>
              <a:defRPr sz="4000"/>
            </a:lvl3pPr>
            <a:lvl4pPr lvl="3" algn="l">
              <a:lnSpc>
                <a:spcPct val="100000"/>
              </a:lnSpc>
              <a:spcBef>
                <a:spcPts val="0"/>
              </a:spcBef>
              <a:spcAft>
                <a:spcPts val="0"/>
              </a:spcAft>
              <a:buSzPts val="2300"/>
              <a:buNone/>
              <a:defRPr sz="4000"/>
            </a:lvl4pPr>
            <a:lvl5pPr lvl="4" algn="l">
              <a:lnSpc>
                <a:spcPct val="100000"/>
              </a:lnSpc>
              <a:spcBef>
                <a:spcPts val="0"/>
              </a:spcBef>
              <a:spcAft>
                <a:spcPts val="0"/>
              </a:spcAft>
              <a:buSzPts val="2300"/>
              <a:buNone/>
              <a:defRPr sz="4000"/>
            </a:lvl5pPr>
            <a:lvl6pPr lvl="5" algn="l">
              <a:lnSpc>
                <a:spcPct val="100000"/>
              </a:lnSpc>
              <a:spcBef>
                <a:spcPts val="0"/>
              </a:spcBef>
              <a:spcAft>
                <a:spcPts val="0"/>
              </a:spcAft>
              <a:buSzPts val="2300"/>
              <a:buNone/>
              <a:defRPr sz="4000"/>
            </a:lvl6pPr>
            <a:lvl7pPr lvl="6" algn="l">
              <a:lnSpc>
                <a:spcPct val="100000"/>
              </a:lnSpc>
              <a:spcBef>
                <a:spcPts val="0"/>
              </a:spcBef>
              <a:spcAft>
                <a:spcPts val="0"/>
              </a:spcAft>
              <a:buSzPts val="2300"/>
              <a:buNone/>
              <a:defRPr sz="4000"/>
            </a:lvl7pPr>
            <a:lvl8pPr lvl="7" algn="l">
              <a:lnSpc>
                <a:spcPct val="100000"/>
              </a:lnSpc>
              <a:spcBef>
                <a:spcPts val="0"/>
              </a:spcBef>
              <a:spcAft>
                <a:spcPts val="0"/>
              </a:spcAft>
              <a:buSzPts val="2300"/>
              <a:buNone/>
              <a:defRPr sz="4000"/>
            </a:lvl8pPr>
            <a:lvl9pPr lvl="8" algn="l">
              <a:lnSpc>
                <a:spcPct val="100000"/>
              </a:lnSpc>
              <a:spcBef>
                <a:spcPts val="0"/>
              </a:spcBef>
              <a:spcAft>
                <a:spcPts val="0"/>
              </a:spcAft>
              <a:buSzPts val="2300"/>
              <a:buNone/>
              <a:defRPr sz="4000"/>
            </a:lvl9pPr>
          </a:lstStyle>
          <a:p>
            <a:endParaRPr/>
          </a:p>
        </p:txBody>
      </p:sp>
    </p:spTree>
    <p:extLst>
      <p:ext uri="{BB962C8B-B14F-4D97-AF65-F5344CB8AC3E}">
        <p14:creationId xmlns:p14="http://schemas.microsoft.com/office/powerpoint/2010/main" val="18421554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09"/>
        <p:cNvGrpSpPr/>
        <p:nvPr/>
      </p:nvGrpSpPr>
      <p:grpSpPr>
        <a:xfrm>
          <a:off x="0" y="0"/>
          <a:ext cx="0" cy="0"/>
          <a:chOff x="0" y="0"/>
          <a:chExt cx="0" cy="0"/>
        </a:xfrm>
      </p:grpSpPr>
      <p:grpSp>
        <p:nvGrpSpPr>
          <p:cNvPr id="510" name="Google Shape;510;p18"/>
          <p:cNvGrpSpPr/>
          <p:nvPr/>
        </p:nvGrpSpPr>
        <p:grpSpPr>
          <a:xfrm>
            <a:off x="-2267" y="439"/>
            <a:ext cx="12196533" cy="6857124"/>
            <a:chOff x="238125" y="854700"/>
            <a:chExt cx="7142500" cy="4015650"/>
          </a:xfrm>
        </p:grpSpPr>
        <p:sp>
          <p:nvSpPr>
            <p:cNvPr id="511" name="Google Shape;511;p18"/>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12" name="Google Shape;512;p18"/>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13" name="Google Shape;513;p18"/>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14" name="Google Shape;514;p18"/>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15" name="Google Shape;515;p18"/>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16" name="Google Shape;516;p18"/>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17" name="Google Shape;517;p18"/>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18" name="Google Shape;518;p18"/>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19" name="Google Shape;519;p18"/>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20" name="Google Shape;520;p18"/>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21" name="Google Shape;521;p18"/>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22" name="Google Shape;522;p18"/>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23" name="Google Shape;523;p18"/>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24" name="Google Shape;524;p18"/>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25" name="Google Shape;525;p18"/>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26" name="Google Shape;526;p18"/>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27" name="Google Shape;527;p18"/>
            <p:cNvSpPr/>
            <p:nvPr/>
          </p:nvSpPr>
          <p:spPr>
            <a:xfrm>
              <a:off x="561875" y="3297650"/>
              <a:ext cx="6818750" cy="0"/>
            </a:xfrm>
            <a:custGeom>
              <a:avLst/>
              <a:gdLst/>
              <a:ahLst/>
              <a:cxnLst/>
              <a:rect l="l" t="t" r="r" b="b"/>
              <a:pathLst>
                <a:path w="272750" h="12000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28" name="Google Shape;528;p18"/>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29" name="Google Shape;529;p18"/>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30" name="Google Shape;530;p18"/>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31" name="Google Shape;531;p18"/>
            <p:cNvSpPr/>
            <p:nvPr/>
          </p:nvSpPr>
          <p:spPr>
            <a:xfrm>
              <a:off x="514825" y="859725"/>
              <a:ext cx="25" cy="4005275"/>
            </a:xfrm>
            <a:custGeom>
              <a:avLst/>
              <a:gdLst/>
              <a:ahLst/>
              <a:cxnLst/>
              <a:rect l="l" t="t" r="r" b="b"/>
              <a:pathLst>
                <a:path w="1" h="160211" fill="none" extrusionOk="0">
                  <a:moveTo>
                    <a:pt x="0" y="0"/>
                  </a:moveTo>
                  <a:lnTo>
                    <a:pt x="0" y="160211"/>
                  </a:lnTo>
                </a:path>
              </a:pathLst>
            </a:custGeom>
            <a:noFill/>
            <a:ln w="9525" cap="flat" cmpd="sng">
              <a:solidFill>
                <a:schemeClr val="dk1"/>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32" name="Google Shape;532;p18"/>
            <p:cNvSpPr/>
            <p:nvPr/>
          </p:nvSpPr>
          <p:spPr>
            <a:xfrm>
              <a:off x="563750" y="859725"/>
              <a:ext cx="25" cy="4005275"/>
            </a:xfrm>
            <a:custGeom>
              <a:avLst/>
              <a:gdLst/>
              <a:ahLst/>
              <a:cxnLst/>
              <a:rect l="l" t="t" r="r" b="b"/>
              <a:pathLst>
                <a:path w="1" h="160211" fill="none" extrusionOk="0">
                  <a:moveTo>
                    <a:pt x="1" y="0"/>
                  </a:moveTo>
                  <a:lnTo>
                    <a:pt x="1" y="160211"/>
                  </a:lnTo>
                </a:path>
              </a:pathLst>
            </a:custGeom>
            <a:noFill/>
            <a:ln w="9525" cap="flat" cmpd="sng">
              <a:solidFill>
                <a:schemeClr val="dk1"/>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sp>
        <p:nvSpPr>
          <p:cNvPr id="533" name="Google Shape;533;p18"/>
          <p:cNvSpPr txBox="1">
            <a:spLocks noGrp="1"/>
          </p:cNvSpPr>
          <p:nvPr>
            <p:ph type="subTitle" idx="1"/>
          </p:nvPr>
        </p:nvSpPr>
        <p:spPr>
          <a:xfrm>
            <a:off x="4156200" y="4864317"/>
            <a:ext cx="3879600" cy="1205600"/>
          </a:xfrm>
          <a:prstGeom prst="rect">
            <a:avLst/>
          </a:prstGeom>
          <a:noFill/>
          <a:ln>
            <a:noFill/>
          </a:ln>
        </p:spPr>
        <p:txBody>
          <a:bodyPr spcFirstLastPara="1" wrap="square" lIns="68575" tIns="68575" rIns="68575" bIns="68575" anchor="ctr" anchorCtr="0">
            <a:noAutofit/>
          </a:bodyPr>
          <a:lstStyle>
            <a:lvl1pPr lvl="0" algn="ctr">
              <a:lnSpc>
                <a:spcPct val="100000"/>
              </a:lnSpc>
              <a:spcBef>
                <a:spcPts val="0"/>
              </a:spcBef>
              <a:spcAft>
                <a:spcPts val="0"/>
              </a:spcAft>
              <a:buSzPts val="1600"/>
              <a:buNone/>
              <a:defRPr sz="2667"/>
            </a:lvl1pPr>
            <a:lvl2pPr lvl="1" algn="ctr">
              <a:lnSpc>
                <a:spcPct val="100000"/>
              </a:lnSpc>
              <a:spcBef>
                <a:spcPts val="0"/>
              </a:spcBef>
              <a:spcAft>
                <a:spcPts val="0"/>
              </a:spcAft>
              <a:buSzPts val="1600"/>
              <a:buNone/>
              <a:defRPr sz="2800"/>
            </a:lvl2pPr>
            <a:lvl3pPr lvl="2" algn="ctr">
              <a:lnSpc>
                <a:spcPct val="100000"/>
              </a:lnSpc>
              <a:spcBef>
                <a:spcPts val="0"/>
              </a:spcBef>
              <a:spcAft>
                <a:spcPts val="0"/>
              </a:spcAft>
              <a:buSzPts val="1600"/>
              <a:buNone/>
              <a:defRPr sz="2800"/>
            </a:lvl3pPr>
            <a:lvl4pPr lvl="3" algn="ctr">
              <a:lnSpc>
                <a:spcPct val="100000"/>
              </a:lnSpc>
              <a:spcBef>
                <a:spcPts val="0"/>
              </a:spcBef>
              <a:spcAft>
                <a:spcPts val="0"/>
              </a:spcAft>
              <a:buSzPts val="1600"/>
              <a:buNone/>
              <a:defRPr sz="2800"/>
            </a:lvl4pPr>
            <a:lvl5pPr lvl="4" algn="ctr">
              <a:lnSpc>
                <a:spcPct val="100000"/>
              </a:lnSpc>
              <a:spcBef>
                <a:spcPts val="0"/>
              </a:spcBef>
              <a:spcAft>
                <a:spcPts val="0"/>
              </a:spcAft>
              <a:buSzPts val="1600"/>
              <a:buNone/>
              <a:defRPr sz="2800"/>
            </a:lvl5pPr>
            <a:lvl6pPr lvl="5" algn="ctr">
              <a:lnSpc>
                <a:spcPct val="100000"/>
              </a:lnSpc>
              <a:spcBef>
                <a:spcPts val="0"/>
              </a:spcBef>
              <a:spcAft>
                <a:spcPts val="0"/>
              </a:spcAft>
              <a:buSzPts val="1600"/>
              <a:buNone/>
              <a:defRPr sz="2800"/>
            </a:lvl6pPr>
            <a:lvl7pPr lvl="6" algn="ctr">
              <a:lnSpc>
                <a:spcPct val="100000"/>
              </a:lnSpc>
              <a:spcBef>
                <a:spcPts val="0"/>
              </a:spcBef>
              <a:spcAft>
                <a:spcPts val="0"/>
              </a:spcAft>
              <a:buSzPts val="1600"/>
              <a:buNone/>
              <a:defRPr sz="2800"/>
            </a:lvl7pPr>
            <a:lvl8pPr lvl="7" algn="ctr">
              <a:lnSpc>
                <a:spcPct val="100000"/>
              </a:lnSpc>
              <a:spcBef>
                <a:spcPts val="0"/>
              </a:spcBef>
              <a:spcAft>
                <a:spcPts val="0"/>
              </a:spcAft>
              <a:buSzPts val="1600"/>
              <a:buNone/>
              <a:defRPr sz="2800"/>
            </a:lvl8pPr>
            <a:lvl9pPr lvl="8" algn="ctr">
              <a:lnSpc>
                <a:spcPct val="100000"/>
              </a:lnSpc>
              <a:spcBef>
                <a:spcPts val="0"/>
              </a:spcBef>
              <a:spcAft>
                <a:spcPts val="0"/>
              </a:spcAft>
              <a:buSzPts val="1600"/>
              <a:buNone/>
              <a:defRPr sz="2800"/>
            </a:lvl9pPr>
          </a:lstStyle>
          <a:p>
            <a:endParaRPr/>
          </a:p>
        </p:txBody>
      </p:sp>
      <p:sp>
        <p:nvSpPr>
          <p:cNvPr id="534" name="Google Shape;534;p18"/>
          <p:cNvSpPr txBox="1">
            <a:spLocks noGrp="1"/>
          </p:cNvSpPr>
          <p:nvPr>
            <p:ph type="title"/>
          </p:nvPr>
        </p:nvSpPr>
        <p:spPr>
          <a:xfrm>
            <a:off x="2558200" y="2151784"/>
            <a:ext cx="7075600" cy="1976400"/>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SzPts val="3200"/>
              <a:buNone/>
              <a:defRPr sz="8000"/>
            </a:lvl1pPr>
            <a:lvl2pPr lvl="1" algn="ctr">
              <a:lnSpc>
                <a:spcPct val="100000"/>
              </a:lnSpc>
              <a:spcBef>
                <a:spcPts val="0"/>
              </a:spcBef>
              <a:spcAft>
                <a:spcPts val="0"/>
              </a:spcAft>
              <a:buSzPts val="3200"/>
              <a:buNone/>
              <a:defRPr sz="5600"/>
            </a:lvl2pPr>
            <a:lvl3pPr lvl="2" algn="ctr">
              <a:lnSpc>
                <a:spcPct val="100000"/>
              </a:lnSpc>
              <a:spcBef>
                <a:spcPts val="0"/>
              </a:spcBef>
              <a:spcAft>
                <a:spcPts val="0"/>
              </a:spcAft>
              <a:buSzPts val="3200"/>
              <a:buNone/>
              <a:defRPr sz="5600"/>
            </a:lvl3pPr>
            <a:lvl4pPr lvl="3" algn="ctr">
              <a:lnSpc>
                <a:spcPct val="100000"/>
              </a:lnSpc>
              <a:spcBef>
                <a:spcPts val="0"/>
              </a:spcBef>
              <a:spcAft>
                <a:spcPts val="0"/>
              </a:spcAft>
              <a:buSzPts val="3200"/>
              <a:buNone/>
              <a:defRPr sz="5600"/>
            </a:lvl4pPr>
            <a:lvl5pPr lvl="4" algn="ctr">
              <a:lnSpc>
                <a:spcPct val="100000"/>
              </a:lnSpc>
              <a:spcBef>
                <a:spcPts val="0"/>
              </a:spcBef>
              <a:spcAft>
                <a:spcPts val="0"/>
              </a:spcAft>
              <a:buSzPts val="3200"/>
              <a:buNone/>
              <a:defRPr sz="5600"/>
            </a:lvl5pPr>
            <a:lvl6pPr lvl="5" algn="ctr">
              <a:lnSpc>
                <a:spcPct val="100000"/>
              </a:lnSpc>
              <a:spcBef>
                <a:spcPts val="0"/>
              </a:spcBef>
              <a:spcAft>
                <a:spcPts val="0"/>
              </a:spcAft>
              <a:buSzPts val="3200"/>
              <a:buNone/>
              <a:defRPr sz="5600"/>
            </a:lvl6pPr>
            <a:lvl7pPr lvl="6" algn="ctr">
              <a:lnSpc>
                <a:spcPct val="100000"/>
              </a:lnSpc>
              <a:spcBef>
                <a:spcPts val="0"/>
              </a:spcBef>
              <a:spcAft>
                <a:spcPts val="0"/>
              </a:spcAft>
              <a:buSzPts val="3200"/>
              <a:buNone/>
              <a:defRPr sz="5600"/>
            </a:lvl7pPr>
            <a:lvl8pPr lvl="7" algn="ctr">
              <a:lnSpc>
                <a:spcPct val="100000"/>
              </a:lnSpc>
              <a:spcBef>
                <a:spcPts val="0"/>
              </a:spcBef>
              <a:spcAft>
                <a:spcPts val="0"/>
              </a:spcAft>
              <a:buSzPts val="3200"/>
              <a:buNone/>
              <a:defRPr sz="5600"/>
            </a:lvl8pPr>
            <a:lvl9pPr lvl="8" algn="ctr">
              <a:lnSpc>
                <a:spcPct val="100000"/>
              </a:lnSpc>
              <a:spcBef>
                <a:spcPts val="0"/>
              </a:spcBef>
              <a:spcAft>
                <a:spcPts val="0"/>
              </a:spcAft>
              <a:buSzPts val="3200"/>
              <a:buNone/>
              <a:defRPr sz="5600"/>
            </a:lvl9pPr>
          </a:lstStyle>
          <a:p>
            <a:endParaRPr/>
          </a:p>
        </p:txBody>
      </p:sp>
      <p:sp>
        <p:nvSpPr>
          <p:cNvPr id="535" name="Google Shape;535;p18"/>
          <p:cNvSpPr txBox="1">
            <a:spLocks noGrp="1"/>
          </p:cNvSpPr>
          <p:nvPr>
            <p:ph type="title" idx="2"/>
          </p:nvPr>
        </p:nvSpPr>
        <p:spPr>
          <a:xfrm>
            <a:off x="5125000" y="788084"/>
            <a:ext cx="1942000" cy="900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4500"/>
              <a:buNone/>
              <a:defRPr sz="8000"/>
            </a:lvl1pPr>
            <a:lvl2pPr lvl="1" algn="ctr">
              <a:lnSpc>
                <a:spcPct val="100000"/>
              </a:lnSpc>
              <a:spcBef>
                <a:spcPts val="0"/>
              </a:spcBef>
              <a:spcAft>
                <a:spcPts val="0"/>
              </a:spcAft>
              <a:buSzPts val="4500"/>
              <a:buNone/>
              <a:defRPr sz="8000"/>
            </a:lvl2pPr>
            <a:lvl3pPr lvl="2" algn="ctr">
              <a:lnSpc>
                <a:spcPct val="100000"/>
              </a:lnSpc>
              <a:spcBef>
                <a:spcPts val="0"/>
              </a:spcBef>
              <a:spcAft>
                <a:spcPts val="0"/>
              </a:spcAft>
              <a:buSzPts val="4500"/>
              <a:buNone/>
              <a:defRPr sz="8000"/>
            </a:lvl3pPr>
            <a:lvl4pPr lvl="3" algn="ctr">
              <a:lnSpc>
                <a:spcPct val="100000"/>
              </a:lnSpc>
              <a:spcBef>
                <a:spcPts val="0"/>
              </a:spcBef>
              <a:spcAft>
                <a:spcPts val="0"/>
              </a:spcAft>
              <a:buSzPts val="4500"/>
              <a:buNone/>
              <a:defRPr sz="8000"/>
            </a:lvl4pPr>
            <a:lvl5pPr lvl="4" algn="ctr">
              <a:lnSpc>
                <a:spcPct val="100000"/>
              </a:lnSpc>
              <a:spcBef>
                <a:spcPts val="0"/>
              </a:spcBef>
              <a:spcAft>
                <a:spcPts val="0"/>
              </a:spcAft>
              <a:buSzPts val="4500"/>
              <a:buNone/>
              <a:defRPr sz="8000"/>
            </a:lvl5pPr>
            <a:lvl6pPr lvl="5" algn="ctr">
              <a:lnSpc>
                <a:spcPct val="100000"/>
              </a:lnSpc>
              <a:spcBef>
                <a:spcPts val="0"/>
              </a:spcBef>
              <a:spcAft>
                <a:spcPts val="0"/>
              </a:spcAft>
              <a:buSzPts val="4500"/>
              <a:buNone/>
              <a:defRPr sz="8000"/>
            </a:lvl6pPr>
            <a:lvl7pPr lvl="6" algn="ctr">
              <a:lnSpc>
                <a:spcPct val="100000"/>
              </a:lnSpc>
              <a:spcBef>
                <a:spcPts val="0"/>
              </a:spcBef>
              <a:spcAft>
                <a:spcPts val="0"/>
              </a:spcAft>
              <a:buSzPts val="4500"/>
              <a:buNone/>
              <a:defRPr sz="8000"/>
            </a:lvl7pPr>
            <a:lvl8pPr lvl="7" algn="ctr">
              <a:lnSpc>
                <a:spcPct val="100000"/>
              </a:lnSpc>
              <a:spcBef>
                <a:spcPts val="0"/>
              </a:spcBef>
              <a:spcAft>
                <a:spcPts val="0"/>
              </a:spcAft>
              <a:buSzPts val="4500"/>
              <a:buNone/>
              <a:defRPr sz="8000"/>
            </a:lvl8pPr>
            <a:lvl9pPr lvl="8" algn="ctr">
              <a:lnSpc>
                <a:spcPct val="100000"/>
              </a:lnSpc>
              <a:spcBef>
                <a:spcPts val="0"/>
              </a:spcBef>
              <a:spcAft>
                <a:spcPts val="0"/>
              </a:spcAft>
              <a:buSzPts val="4500"/>
              <a:buNone/>
              <a:defRPr sz="8000"/>
            </a:lvl9pPr>
          </a:lstStyle>
          <a:p>
            <a:endParaRPr/>
          </a:p>
        </p:txBody>
      </p:sp>
      <p:grpSp>
        <p:nvGrpSpPr>
          <p:cNvPr id="536" name="Google Shape;536;p18"/>
          <p:cNvGrpSpPr/>
          <p:nvPr/>
        </p:nvGrpSpPr>
        <p:grpSpPr>
          <a:xfrm rot="-697126" flipH="1">
            <a:off x="759051" y="-468402"/>
            <a:ext cx="1740524" cy="1795281"/>
            <a:chOff x="1492000" y="427450"/>
            <a:chExt cx="1188000" cy="1225375"/>
          </a:xfrm>
        </p:grpSpPr>
        <p:sp>
          <p:nvSpPr>
            <p:cNvPr id="537" name="Google Shape;537;p18"/>
            <p:cNvSpPr/>
            <p:nvPr/>
          </p:nvSpPr>
          <p:spPr>
            <a:xfrm>
              <a:off x="1492000" y="427450"/>
              <a:ext cx="1188000" cy="1225375"/>
            </a:xfrm>
            <a:custGeom>
              <a:avLst/>
              <a:gdLst/>
              <a:ahLst/>
              <a:cxnLst/>
              <a:rect l="l" t="t" r="r" b="b"/>
              <a:pathLst>
                <a:path w="47520" h="49015" extrusionOk="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38" name="Google Shape;538;p18"/>
            <p:cNvSpPr/>
            <p:nvPr/>
          </p:nvSpPr>
          <p:spPr>
            <a:xfrm>
              <a:off x="1505775" y="444875"/>
              <a:ext cx="1157925" cy="1185100"/>
            </a:xfrm>
            <a:custGeom>
              <a:avLst/>
              <a:gdLst/>
              <a:ahLst/>
              <a:cxnLst/>
              <a:rect l="l" t="t" r="r" b="b"/>
              <a:pathLst>
                <a:path w="46317" h="47404" extrusionOk="0">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39" name="Google Shape;539;p18"/>
            <p:cNvSpPr/>
            <p:nvPr/>
          </p:nvSpPr>
          <p:spPr>
            <a:xfrm>
              <a:off x="1631725" y="1023800"/>
              <a:ext cx="932975" cy="17650"/>
            </a:xfrm>
            <a:custGeom>
              <a:avLst/>
              <a:gdLst/>
              <a:ahLst/>
              <a:cxnLst/>
              <a:rect l="l" t="t" r="r" b="b"/>
              <a:pathLst>
                <a:path w="37319" h="706" extrusionOk="0">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40" name="Google Shape;540;p18"/>
            <p:cNvSpPr/>
            <p:nvPr/>
          </p:nvSpPr>
          <p:spPr>
            <a:xfrm>
              <a:off x="1633600" y="849000"/>
              <a:ext cx="924200" cy="26400"/>
            </a:xfrm>
            <a:custGeom>
              <a:avLst/>
              <a:gdLst/>
              <a:ahLst/>
              <a:cxnLst/>
              <a:rect l="l" t="t" r="r" b="b"/>
              <a:pathLst>
                <a:path w="36968" h="1056" extrusionOk="0">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41" name="Google Shape;541;p18"/>
            <p:cNvSpPr/>
            <p:nvPr/>
          </p:nvSpPr>
          <p:spPr>
            <a:xfrm>
              <a:off x="1624825" y="765850"/>
              <a:ext cx="931725" cy="15325"/>
            </a:xfrm>
            <a:custGeom>
              <a:avLst/>
              <a:gdLst/>
              <a:ahLst/>
              <a:cxnLst/>
              <a:rect l="l" t="t" r="r" b="b"/>
              <a:pathLst>
                <a:path w="37269" h="613" extrusionOk="0">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42" name="Google Shape;542;p18"/>
            <p:cNvSpPr/>
            <p:nvPr/>
          </p:nvSpPr>
          <p:spPr>
            <a:xfrm>
              <a:off x="1617300" y="1111525"/>
              <a:ext cx="938000" cy="28850"/>
            </a:xfrm>
            <a:custGeom>
              <a:avLst/>
              <a:gdLst/>
              <a:ahLst/>
              <a:cxnLst/>
              <a:rect l="l" t="t" r="r" b="b"/>
              <a:pathLst>
                <a:path w="37520" h="1154" extrusionOk="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43" name="Google Shape;543;p18"/>
            <p:cNvSpPr/>
            <p:nvPr/>
          </p:nvSpPr>
          <p:spPr>
            <a:xfrm>
              <a:off x="1624825" y="1206075"/>
              <a:ext cx="921075" cy="16000"/>
            </a:xfrm>
            <a:custGeom>
              <a:avLst/>
              <a:gdLst/>
              <a:ahLst/>
              <a:cxnLst/>
              <a:rect l="l" t="t" r="r" b="b"/>
              <a:pathLst>
                <a:path w="36843" h="640" extrusionOk="0">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44" name="Google Shape;544;p18"/>
            <p:cNvSpPr/>
            <p:nvPr/>
          </p:nvSpPr>
          <p:spPr>
            <a:xfrm>
              <a:off x="1625450" y="1448675"/>
              <a:ext cx="923575" cy="33500"/>
            </a:xfrm>
            <a:custGeom>
              <a:avLst/>
              <a:gdLst/>
              <a:ahLst/>
              <a:cxnLst/>
              <a:rect l="l" t="t" r="r" b="b"/>
              <a:pathLst>
                <a:path w="36943" h="1340" extrusionOk="0">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45" name="Google Shape;545;p18"/>
            <p:cNvSpPr/>
            <p:nvPr/>
          </p:nvSpPr>
          <p:spPr>
            <a:xfrm>
              <a:off x="1624200" y="934225"/>
              <a:ext cx="919200" cy="21800"/>
            </a:xfrm>
            <a:custGeom>
              <a:avLst/>
              <a:gdLst/>
              <a:ahLst/>
              <a:cxnLst/>
              <a:rect l="l" t="t" r="r" b="b"/>
              <a:pathLst>
                <a:path w="36768" h="872" extrusionOk="0">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46" name="Google Shape;546;p18"/>
            <p:cNvSpPr/>
            <p:nvPr/>
          </p:nvSpPr>
          <p:spPr>
            <a:xfrm>
              <a:off x="1629200" y="1281975"/>
              <a:ext cx="912325" cy="25100"/>
            </a:xfrm>
            <a:custGeom>
              <a:avLst/>
              <a:gdLst/>
              <a:ahLst/>
              <a:cxnLst/>
              <a:rect l="l" t="t" r="r" b="b"/>
              <a:pathLst>
                <a:path w="36493" h="1004" extrusionOk="0">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47" name="Google Shape;547;p18"/>
            <p:cNvSpPr/>
            <p:nvPr/>
          </p:nvSpPr>
          <p:spPr>
            <a:xfrm>
              <a:off x="1621075" y="1360300"/>
              <a:ext cx="919825" cy="23325"/>
            </a:xfrm>
            <a:custGeom>
              <a:avLst/>
              <a:gdLst/>
              <a:ahLst/>
              <a:cxnLst/>
              <a:rect l="l" t="t" r="r" b="b"/>
              <a:pathLst>
                <a:path w="36793" h="933" extrusionOk="0">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8720680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548"/>
        <p:cNvGrpSpPr/>
        <p:nvPr/>
      </p:nvGrpSpPr>
      <p:grpSpPr>
        <a:xfrm>
          <a:off x="0" y="0"/>
          <a:ext cx="0" cy="0"/>
          <a:chOff x="0" y="0"/>
          <a:chExt cx="0" cy="0"/>
        </a:xfrm>
      </p:grpSpPr>
      <p:grpSp>
        <p:nvGrpSpPr>
          <p:cNvPr id="549" name="Google Shape;549;p19"/>
          <p:cNvGrpSpPr/>
          <p:nvPr/>
        </p:nvGrpSpPr>
        <p:grpSpPr>
          <a:xfrm>
            <a:off x="-2267" y="439"/>
            <a:ext cx="12196533" cy="6857124"/>
            <a:chOff x="238125" y="854700"/>
            <a:chExt cx="7142500" cy="4015650"/>
          </a:xfrm>
        </p:grpSpPr>
        <p:sp>
          <p:nvSpPr>
            <p:cNvPr id="550" name="Google Shape;550;p19"/>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51" name="Google Shape;551;p19"/>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52" name="Google Shape;552;p19"/>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53" name="Google Shape;553;p19"/>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54" name="Google Shape;554;p19"/>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55" name="Google Shape;555;p19"/>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56" name="Google Shape;556;p19"/>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57" name="Google Shape;557;p19"/>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58" name="Google Shape;558;p19"/>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59" name="Google Shape;559;p19"/>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60" name="Google Shape;560;p19"/>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61" name="Google Shape;561;p19"/>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62" name="Google Shape;562;p19"/>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63" name="Google Shape;563;p19"/>
            <p:cNvSpPr/>
            <p:nvPr/>
          </p:nvSpPr>
          <p:spPr>
            <a:xfrm>
              <a:off x="561875" y="3297650"/>
              <a:ext cx="6818750" cy="0"/>
            </a:xfrm>
            <a:custGeom>
              <a:avLst/>
              <a:gdLst/>
              <a:ahLst/>
              <a:cxnLst/>
              <a:rect l="l" t="t" r="r" b="b"/>
              <a:pathLst>
                <a:path w="272750" h="12000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64" name="Google Shape;564;p19"/>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65" name="Google Shape;565;p19"/>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66" name="Google Shape;566;p19"/>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67" name="Google Shape;567;p19"/>
            <p:cNvSpPr/>
            <p:nvPr/>
          </p:nvSpPr>
          <p:spPr>
            <a:xfrm>
              <a:off x="514825" y="859725"/>
              <a:ext cx="25" cy="4005275"/>
            </a:xfrm>
            <a:custGeom>
              <a:avLst/>
              <a:gdLst/>
              <a:ahLst/>
              <a:cxnLst/>
              <a:rect l="l" t="t" r="r" b="b"/>
              <a:pathLst>
                <a:path w="1" h="160211" fill="none" extrusionOk="0">
                  <a:moveTo>
                    <a:pt x="0" y="0"/>
                  </a:moveTo>
                  <a:lnTo>
                    <a:pt x="0" y="160211"/>
                  </a:lnTo>
                </a:path>
              </a:pathLst>
            </a:custGeom>
            <a:noFill/>
            <a:ln w="9525" cap="flat" cmpd="sng">
              <a:solidFill>
                <a:srgbClr val="6D9EEB"/>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68" name="Google Shape;568;p19"/>
            <p:cNvSpPr/>
            <p:nvPr/>
          </p:nvSpPr>
          <p:spPr>
            <a:xfrm>
              <a:off x="563750" y="859725"/>
              <a:ext cx="25" cy="4005275"/>
            </a:xfrm>
            <a:custGeom>
              <a:avLst/>
              <a:gdLst/>
              <a:ahLst/>
              <a:cxnLst/>
              <a:rect l="l" t="t" r="r" b="b"/>
              <a:pathLst>
                <a:path w="1" h="160211" fill="none" extrusionOk="0">
                  <a:moveTo>
                    <a:pt x="1" y="0"/>
                  </a:moveTo>
                  <a:lnTo>
                    <a:pt x="1" y="160211"/>
                  </a:lnTo>
                </a:path>
              </a:pathLst>
            </a:custGeom>
            <a:noFill/>
            <a:ln w="9525" cap="flat" cmpd="sng">
              <a:solidFill>
                <a:srgbClr val="6D9EEB"/>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sp>
        <p:nvSpPr>
          <p:cNvPr id="569" name="Google Shape;569;p19"/>
          <p:cNvSpPr txBox="1">
            <a:spLocks noGrp="1"/>
          </p:cNvSpPr>
          <p:nvPr>
            <p:ph type="subTitle" idx="1"/>
          </p:nvPr>
        </p:nvSpPr>
        <p:spPr>
          <a:xfrm>
            <a:off x="1186800" y="2346992"/>
            <a:ext cx="10045200" cy="3702800"/>
          </a:xfrm>
          <a:prstGeom prst="rect">
            <a:avLst/>
          </a:prstGeom>
          <a:noFill/>
          <a:ln>
            <a:noFill/>
          </a:ln>
        </p:spPr>
        <p:txBody>
          <a:bodyPr spcFirstLastPara="1" wrap="square" lIns="68575" tIns="68575" rIns="68575" bIns="68575" anchor="ctr" anchorCtr="0">
            <a:noAutofit/>
          </a:bodyPr>
          <a:lstStyle>
            <a:lvl1pPr lvl="0" algn="l">
              <a:lnSpc>
                <a:spcPct val="100000"/>
              </a:lnSpc>
              <a:spcBef>
                <a:spcPts val="0"/>
              </a:spcBef>
              <a:spcAft>
                <a:spcPts val="0"/>
              </a:spcAft>
              <a:buSzPts val="1200"/>
              <a:buChar char="●"/>
              <a:defRPr sz="2133"/>
            </a:lvl1pPr>
            <a:lvl2pPr lvl="1" algn="ctr">
              <a:lnSpc>
                <a:spcPct val="100000"/>
              </a:lnSpc>
              <a:spcBef>
                <a:spcPts val="0"/>
              </a:spcBef>
              <a:spcAft>
                <a:spcPts val="0"/>
              </a:spcAft>
              <a:buSzPts val="2100"/>
              <a:buChar char="○"/>
              <a:defRPr sz="3733"/>
            </a:lvl2pPr>
            <a:lvl3pPr lvl="2" algn="ctr">
              <a:lnSpc>
                <a:spcPct val="100000"/>
              </a:lnSpc>
              <a:spcBef>
                <a:spcPts val="0"/>
              </a:spcBef>
              <a:spcAft>
                <a:spcPts val="0"/>
              </a:spcAft>
              <a:buSzPts val="2100"/>
              <a:buChar char="■"/>
              <a:defRPr sz="3733"/>
            </a:lvl3pPr>
            <a:lvl4pPr lvl="3" algn="ctr">
              <a:lnSpc>
                <a:spcPct val="100000"/>
              </a:lnSpc>
              <a:spcBef>
                <a:spcPts val="0"/>
              </a:spcBef>
              <a:spcAft>
                <a:spcPts val="0"/>
              </a:spcAft>
              <a:buSzPts val="2100"/>
              <a:buChar char="●"/>
              <a:defRPr sz="3733"/>
            </a:lvl4pPr>
            <a:lvl5pPr lvl="4" algn="ctr">
              <a:lnSpc>
                <a:spcPct val="100000"/>
              </a:lnSpc>
              <a:spcBef>
                <a:spcPts val="0"/>
              </a:spcBef>
              <a:spcAft>
                <a:spcPts val="0"/>
              </a:spcAft>
              <a:buSzPts val="2100"/>
              <a:buChar char="○"/>
              <a:defRPr sz="3733"/>
            </a:lvl5pPr>
            <a:lvl6pPr lvl="5" algn="ctr">
              <a:lnSpc>
                <a:spcPct val="100000"/>
              </a:lnSpc>
              <a:spcBef>
                <a:spcPts val="0"/>
              </a:spcBef>
              <a:spcAft>
                <a:spcPts val="0"/>
              </a:spcAft>
              <a:buSzPts val="2100"/>
              <a:buChar char="■"/>
              <a:defRPr sz="3733"/>
            </a:lvl6pPr>
            <a:lvl7pPr lvl="6" algn="ctr">
              <a:lnSpc>
                <a:spcPct val="100000"/>
              </a:lnSpc>
              <a:spcBef>
                <a:spcPts val="0"/>
              </a:spcBef>
              <a:spcAft>
                <a:spcPts val="0"/>
              </a:spcAft>
              <a:buSzPts val="2100"/>
              <a:buChar char="●"/>
              <a:defRPr sz="3733"/>
            </a:lvl7pPr>
            <a:lvl8pPr lvl="7" algn="ctr">
              <a:lnSpc>
                <a:spcPct val="100000"/>
              </a:lnSpc>
              <a:spcBef>
                <a:spcPts val="0"/>
              </a:spcBef>
              <a:spcAft>
                <a:spcPts val="0"/>
              </a:spcAft>
              <a:buSzPts val="2100"/>
              <a:buChar char="○"/>
              <a:defRPr sz="3733"/>
            </a:lvl8pPr>
            <a:lvl9pPr lvl="8" algn="ctr">
              <a:lnSpc>
                <a:spcPct val="100000"/>
              </a:lnSpc>
              <a:spcBef>
                <a:spcPts val="0"/>
              </a:spcBef>
              <a:spcAft>
                <a:spcPts val="0"/>
              </a:spcAft>
              <a:buSzPts val="2100"/>
              <a:buChar char="■"/>
              <a:defRPr sz="3733"/>
            </a:lvl9pPr>
          </a:lstStyle>
          <a:p>
            <a:endParaRPr/>
          </a:p>
        </p:txBody>
      </p:sp>
      <p:sp>
        <p:nvSpPr>
          <p:cNvPr id="570" name="Google Shape;570;p19"/>
          <p:cNvSpPr txBox="1">
            <a:spLocks noGrp="1"/>
          </p:cNvSpPr>
          <p:nvPr>
            <p:ph type="title"/>
          </p:nvPr>
        </p:nvSpPr>
        <p:spPr>
          <a:xfrm>
            <a:off x="6096000" y="720000"/>
            <a:ext cx="5136000" cy="1382800"/>
          </a:xfrm>
          <a:prstGeom prst="rect">
            <a:avLst/>
          </a:prstGeom>
          <a:noFill/>
          <a:ln>
            <a:noFill/>
          </a:ln>
        </p:spPr>
        <p:txBody>
          <a:bodyPr spcFirstLastPara="1" wrap="square" lIns="0" tIns="0" rIns="0" bIns="0" anchor="t" anchorCtr="0">
            <a:noAutofit/>
          </a:bodyPr>
          <a:lstStyle>
            <a:lvl1pPr lvl="0" algn="r">
              <a:lnSpc>
                <a:spcPct val="100000"/>
              </a:lnSpc>
              <a:spcBef>
                <a:spcPts val="0"/>
              </a:spcBef>
              <a:spcAft>
                <a:spcPts val="0"/>
              </a:spcAft>
              <a:buSzPts val="23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Tree>
    <p:extLst>
      <p:ext uri="{BB962C8B-B14F-4D97-AF65-F5344CB8AC3E}">
        <p14:creationId xmlns:p14="http://schemas.microsoft.com/office/powerpoint/2010/main" val="16612306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71"/>
        <p:cNvGrpSpPr/>
        <p:nvPr/>
      </p:nvGrpSpPr>
      <p:grpSpPr>
        <a:xfrm>
          <a:off x="0" y="0"/>
          <a:ext cx="0" cy="0"/>
          <a:chOff x="0" y="0"/>
          <a:chExt cx="0" cy="0"/>
        </a:xfrm>
      </p:grpSpPr>
      <p:grpSp>
        <p:nvGrpSpPr>
          <p:cNvPr id="572" name="Google Shape;572;p20"/>
          <p:cNvGrpSpPr/>
          <p:nvPr/>
        </p:nvGrpSpPr>
        <p:grpSpPr>
          <a:xfrm>
            <a:off x="-2267" y="439"/>
            <a:ext cx="12196533" cy="6857124"/>
            <a:chOff x="238125" y="854700"/>
            <a:chExt cx="7142500" cy="4015650"/>
          </a:xfrm>
        </p:grpSpPr>
        <p:sp>
          <p:nvSpPr>
            <p:cNvPr id="573" name="Google Shape;573;p20"/>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74" name="Google Shape;574;p20"/>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75" name="Google Shape;575;p20"/>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76" name="Google Shape;576;p20"/>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77" name="Google Shape;577;p20"/>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78" name="Google Shape;578;p20"/>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79" name="Google Shape;579;p20"/>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80" name="Google Shape;580;p20"/>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81" name="Google Shape;581;p20"/>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82" name="Google Shape;582;p20"/>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83" name="Google Shape;583;p20"/>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84" name="Google Shape;584;p20"/>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85" name="Google Shape;585;p20"/>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86" name="Google Shape;586;p20"/>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87" name="Google Shape;587;p20"/>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88" name="Google Shape;588;p20"/>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89" name="Google Shape;589;p20"/>
            <p:cNvSpPr/>
            <p:nvPr/>
          </p:nvSpPr>
          <p:spPr>
            <a:xfrm>
              <a:off x="561875" y="3297650"/>
              <a:ext cx="6818750" cy="0"/>
            </a:xfrm>
            <a:custGeom>
              <a:avLst/>
              <a:gdLst/>
              <a:ahLst/>
              <a:cxnLst/>
              <a:rect l="l" t="t" r="r" b="b"/>
              <a:pathLst>
                <a:path w="272750" h="12000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90" name="Google Shape;590;p20"/>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91" name="Google Shape;591;p20"/>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92" name="Google Shape;592;p20"/>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93" name="Google Shape;593;p20"/>
            <p:cNvSpPr/>
            <p:nvPr/>
          </p:nvSpPr>
          <p:spPr>
            <a:xfrm>
              <a:off x="514825" y="859725"/>
              <a:ext cx="25" cy="4005275"/>
            </a:xfrm>
            <a:custGeom>
              <a:avLst/>
              <a:gdLst/>
              <a:ahLst/>
              <a:cxnLst/>
              <a:rect l="l" t="t" r="r" b="b"/>
              <a:pathLst>
                <a:path w="1" h="160211" fill="none" extrusionOk="0">
                  <a:moveTo>
                    <a:pt x="0" y="0"/>
                  </a:moveTo>
                  <a:lnTo>
                    <a:pt x="0" y="160211"/>
                  </a:lnTo>
                </a:path>
              </a:pathLst>
            </a:custGeom>
            <a:noFill/>
            <a:ln w="9525" cap="flat" cmpd="sng">
              <a:solidFill>
                <a:schemeClr val="dk1"/>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594" name="Google Shape;594;p20"/>
            <p:cNvSpPr/>
            <p:nvPr/>
          </p:nvSpPr>
          <p:spPr>
            <a:xfrm>
              <a:off x="563750" y="859725"/>
              <a:ext cx="25" cy="4005275"/>
            </a:xfrm>
            <a:custGeom>
              <a:avLst/>
              <a:gdLst/>
              <a:ahLst/>
              <a:cxnLst/>
              <a:rect l="l" t="t" r="r" b="b"/>
              <a:pathLst>
                <a:path w="1" h="160211" fill="none" extrusionOk="0">
                  <a:moveTo>
                    <a:pt x="1" y="0"/>
                  </a:moveTo>
                  <a:lnTo>
                    <a:pt x="1" y="160211"/>
                  </a:lnTo>
                </a:path>
              </a:pathLst>
            </a:custGeom>
            <a:noFill/>
            <a:ln w="9525" cap="flat" cmpd="sng">
              <a:solidFill>
                <a:schemeClr val="dk1"/>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sp>
        <p:nvSpPr>
          <p:cNvPr id="595" name="Google Shape;595;p20"/>
          <p:cNvSpPr txBox="1">
            <a:spLocks noGrp="1"/>
          </p:cNvSpPr>
          <p:nvPr>
            <p:ph type="title"/>
          </p:nvPr>
        </p:nvSpPr>
        <p:spPr>
          <a:xfrm>
            <a:off x="960000" y="720000"/>
            <a:ext cx="6432800" cy="1324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23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Tree>
    <p:extLst>
      <p:ext uri="{BB962C8B-B14F-4D97-AF65-F5344CB8AC3E}">
        <p14:creationId xmlns:p14="http://schemas.microsoft.com/office/powerpoint/2010/main" val="40404057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design">
  <p:cSld name="Title design">
    <p:spTree>
      <p:nvGrpSpPr>
        <p:cNvPr id="1" name="Shape 596"/>
        <p:cNvGrpSpPr/>
        <p:nvPr/>
      </p:nvGrpSpPr>
      <p:grpSpPr>
        <a:xfrm>
          <a:off x="0" y="0"/>
          <a:ext cx="0" cy="0"/>
          <a:chOff x="0" y="0"/>
          <a:chExt cx="0" cy="0"/>
        </a:xfrm>
      </p:grpSpPr>
      <p:sp>
        <p:nvSpPr>
          <p:cNvPr id="597" name="Google Shape;597;p21"/>
          <p:cNvSpPr txBox="1">
            <a:spLocks noGrp="1"/>
          </p:cNvSpPr>
          <p:nvPr>
            <p:ph type="title"/>
          </p:nvPr>
        </p:nvSpPr>
        <p:spPr>
          <a:xfrm>
            <a:off x="6096000" y="720000"/>
            <a:ext cx="5136000" cy="651600"/>
          </a:xfrm>
          <a:prstGeom prst="rect">
            <a:avLst/>
          </a:prstGeom>
          <a:noFill/>
          <a:ln>
            <a:noFill/>
          </a:ln>
        </p:spPr>
        <p:txBody>
          <a:bodyPr spcFirstLastPara="1" wrap="square" lIns="0" tIns="0" rIns="0" bIns="0" anchor="t" anchorCtr="0">
            <a:noAutofit/>
          </a:bodyPr>
          <a:lstStyle>
            <a:lvl1pPr lvl="0" algn="r">
              <a:lnSpc>
                <a:spcPct val="100000"/>
              </a:lnSpc>
              <a:spcBef>
                <a:spcPts val="0"/>
              </a:spcBef>
              <a:spcAft>
                <a:spcPts val="0"/>
              </a:spcAft>
              <a:buSzPts val="3600"/>
              <a:buNone/>
              <a:defRPr/>
            </a:lvl1pPr>
            <a:lvl2pPr lvl="1" algn="l">
              <a:lnSpc>
                <a:spcPct val="100000"/>
              </a:lnSpc>
              <a:spcBef>
                <a:spcPts val="0"/>
              </a:spcBef>
              <a:spcAft>
                <a:spcPts val="0"/>
              </a:spcAft>
              <a:buSzPts val="3600"/>
              <a:buNone/>
              <a:defRPr sz="6400"/>
            </a:lvl2pPr>
            <a:lvl3pPr lvl="2" algn="l">
              <a:lnSpc>
                <a:spcPct val="100000"/>
              </a:lnSpc>
              <a:spcBef>
                <a:spcPts val="0"/>
              </a:spcBef>
              <a:spcAft>
                <a:spcPts val="0"/>
              </a:spcAft>
              <a:buSzPts val="3600"/>
              <a:buNone/>
              <a:defRPr sz="6400"/>
            </a:lvl3pPr>
            <a:lvl4pPr lvl="3" algn="l">
              <a:lnSpc>
                <a:spcPct val="100000"/>
              </a:lnSpc>
              <a:spcBef>
                <a:spcPts val="0"/>
              </a:spcBef>
              <a:spcAft>
                <a:spcPts val="0"/>
              </a:spcAft>
              <a:buSzPts val="3600"/>
              <a:buNone/>
              <a:defRPr sz="6400"/>
            </a:lvl4pPr>
            <a:lvl5pPr lvl="4" algn="l">
              <a:lnSpc>
                <a:spcPct val="100000"/>
              </a:lnSpc>
              <a:spcBef>
                <a:spcPts val="0"/>
              </a:spcBef>
              <a:spcAft>
                <a:spcPts val="0"/>
              </a:spcAft>
              <a:buSzPts val="3600"/>
              <a:buNone/>
              <a:defRPr sz="6400"/>
            </a:lvl5pPr>
            <a:lvl6pPr lvl="5" algn="l">
              <a:lnSpc>
                <a:spcPct val="100000"/>
              </a:lnSpc>
              <a:spcBef>
                <a:spcPts val="0"/>
              </a:spcBef>
              <a:spcAft>
                <a:spcPts val="0"/>
              </a:spcAft>
              <a:buSzPts val="3600"/>
              <a:buNone/>
              <a:defRPr sz="6400"/>
            </a:lvl6pPr>
            <a:lvl7pPr lvl="6" algn="l">
              <a:lnSpc>
                <a:spcPct val="100000"/>
              </a:lnSpc>
              <a:spcBef>
                <a:spcPts val="0"/>
              </a:spcBef>
              <a:spcAft>
                <a:spcPts val="0"/>
              </a:spcAft>
              <a:buSzPts val="3600"/>
              <a:buNone/>
              <a:defRPr sz="6400"/>
            </a:lvl7pPr>
            <a:lvl8pPr lvl="7" algn="l">
              <a:lnSpc>
                <a:spcPct val="100000"/>
              </a:lnSpc>
              <a:spcBef>
                <a:spcPts val="0"/>
              </a:spcBef>
              <a:spcAft>
                <a:spcPts val="0"/>
              </a:spcAft>
              <a:buSzPts val="3600"/>
              <a:buNone/>
              <a:defRPr sz="6400"/>
            </a:lvl8pPr>
            <a:lvl9pPr lvl="8" algn="l">
              <a:lnSpc>
                <a:spcPct val="100000"/>
              </a:lnSpc>
              <a:spcBef>
                <a:spcPts val="0"/>
              </a:spcBef>
              <a:spcAft>
                <a:spcPts val="0"/>
              </a:spcAft>
              <a:buSzPts val="3600"/>
              <a:buNone/>
              <a:defRPr sz="6400"/>
            </a:lvl9pPr>
          </a:lstStyle>
          <a:p>
            <a:endParaRPr/>
          </a:p>
        </p:txBody>
      </p:sp>
      <p:grpSp>
        <p:nvGrpSpPr>
          <p:cNvPr id="598" name="Google Shape;598;p21"/>
          <p:cNvGrpSpPr/>
          <p:nvPr/>
        </p:nvGrpSpPr>
        <p:grpSpPr>
          <a:xfrm>
            <a:off x="-2267" y="439"/>
            <a:ext cx="12196533" cy="6857124"/>
            <a:chOff x="238125" y="854700"/>
            <a:chExt cx="7142500" cy="4015650"/>
          </a:xfrm>
        </p:grpSpPr>
        <p:sp>
          <p:nvSpPr>
            <p:cNvPr id="599" name="Google Shape;599;p21"/>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00" name="Google Shape;600;p21"/>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01" name="Google Shape;601;p21"/>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02" name="Google Shape;602;p21"/>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03" name="Google Shape;603;p21"/>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04" name="Google Shape;604;p21"/>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05" name="Google Shape;605;p21"/>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06" name="Google Shape;606;p21"/>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07" name="Google Shape;607;p21"/>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08" name="Google Shape;608;p21"/>
            <p:cNvSpPr/>
            <p:nvPr/>
          </p:nvSpPr>
          <p:spPr>
            <a:xfrm>
              <a:off x="561875" y="10727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09" name="Google Shape;609;p21"/>
            <p:cNvSpPr/>
            <p:nvPr/>
          </p:nvSpPr>
          <p:spPr>
            <a:xfrm>
              <a:off x="561875" y="12703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10" name="Google Shape;610;p21"/>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11" name="Google Shape;611;p21"/>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12" name="Google Shape;612;p21"/>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13" name="Google Shape;613;p21"/>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14" name="Google Shape;614;p21"/>
            <p:cNvSpPr/>
            <p:nvPr/>
          </p:nvSpPr>
          <p:spPr>
            <a:xfrm>
              <a:off x="561875" y="47219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15" name="Google Shape;615;p21"/>
            <p:cNvSpPr/>
            <p:nvPr/>
          </p:nvSpPr>
          <p:spPr>
            <a:xfrm>
              <a:off x="561875" y="3297650"/>
              <a:ext cx="6818750" cy="0"/>
            </a:xfrm>
            <a:custGeom>
              <a:avLst/>
              <a:gdLst/>
              <a:ahLst/>
              <a:cxnLst/>
              <a:rect l="l" t="t" r="r" b="b"/>
              <a:pathLst>
                <a:path w="272750" h="12000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16" name="Google Shape;616;p21"/>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17" name="Google Shape;617;p21"/>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18" name="Google Shape;618;p21"/>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19" name="Google Shape;619;p21"/>
            <p:cNvSpPr/>
            <p:nvPr/>
          </p:nvSpPr>
          <p:spPr>
            <a:xfrm>
              <a:off x="514825" y="859725"/>
              <a:ext cx="25" cy="4005275"/>
            </a:xfrm>
            <a:custGeom>
              <a:avLst/>
              <a:gdLst/>
              <a:ahLst/>
              <a:cxnLst/>
              <a:rect l="l" t="t" r="r" b="b"/>
              <a:pathLst>
                <a:path w="1" h="160211" fill="none" extrusionOk="0">
                  <a:moveTo>
                    <a:pt x="0" y="0"/>
                  </a:moveTo>
                  <a:lnTo>
                    <a:pt x="0" y="160211"/>
                  </a:lnTo>
                </a:path>
              </a:pathLst>
            </a:custGeom>
            <a:noFill/>
            <a:ln w="9525" cap="flat" cmpd="sng">
              <a:solidFill>
                <a:schemeClr val="dk1"/>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20" name="Google Shape;620;p21"/>
            <p:cNvSpPr/>
            <p:nvPr/>
          </p:nvSpPr>
          <p:spPr>
            <a:xfrm>
              <a:off x="563750" y="859725"/>
              <a:ext cx="25" cy="4005275"/>
            </a:xfrm>
            <a:custGeom>
              <a:avLst/>
              <a:gdLst/>
              <a:ahLst/>
              <a:cxnLst/>
              <a:rect l="l" t="t" r="r" b="b"/>
              <a:pathLst>
                <a:path w="1" h="160211" fill="none" extrusionOk="0">
                  <a:moveTo>
                    <a:pt x="1" y="0"/>
                  </a:moveTo>
                  <a:lnTo>
                    <a:pt x="1" y="160211"/>
                  </a:lnTo>
                </a:path>
              </a:pathLst>
            </a:custGeom>
            <a:noFill/>
            <a:ln w="9525" cap="flat" cmpd="sng">
              <a:solidFill>
                <a:schemeClr val="dk1"/>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7475936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21"/>
        <p:cNvGrpSpPr/>
        <p:nvPr/>
      </p:nvGrpSpPr>
      <p:grpSpPr>
        <a:xfrm>
          <a:off x="0" y="0"/>
          <a:ext cx="0" cy="0"/>
          <a:chOff x="0" y="0"/>
          <a:chExt cx="0" cy="0"/>
        </a:xfrm>
      </p:grpSpPr>
      <p:grpSp>
        <p:nvGrpSpPr>
          <p:cNvPr id="622" name="Google Shape;622;p22"/>
          <p:cNvGrpSpPr/>
          <p:nvPr/>
        </p:nvGrpSpPr>
        <p:grpSpPr>
          <a:xfrm>
            <a:off x="-2267" y="439"/>
            <a:ext cx="12196533" cy="6857124"/>
            <a:chOff x="238125" y="854700"/>
            <a:chExt cx="7142500" cy="4015650"/>
          </a:xfrm>
        </p:grpSpPr>
        <p:sp>
          <p:nvSpPr>
            <p:cNvPr id="623" name="Google Shape;623;p22"/>
            <p:cNvSpPr/>
            <p:nvPr/>
          </p:nvSpPr>
          <p:spPr>
            <a:xfrm>
              <a:off x="238125" y="854700"/>
              <a:ext cx="7142500" cy="4015650"/>
            </a:xfrm>
            <a:custGeom>
              <a:avLst/>
              <a:gdLst/>
              <a:ahLst/>
              <a:cxnLst/>
              <a:rect l="l" t="t" r="r" b="b"/>
              <a:pathLst>
                <a:path w="285700" h="160626" extrusionOk="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24" name="Google Shape;624;p22"/>
            <p:cNvSpPr/>
            <p:nvPr/>
          </p:nvSpPr>
          <p:spPr>
            <a:xfrm>
              <a:off x="561875" y="2486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25" name="Google Shape;625;p22"/>
            <p:cNvSpPr/>
            <p:nvPr/>
          </p:nvSpPr>
          <p:spPr>
            <a:xfrm>
              <a:off x="561875" y="2694675"/>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26" name="Google Shape;626;p22"/>
            <p:cNvSpPr/>
            <p:nvPr/>
          </p:nvSpPr>
          <p:spPr>
            <a:xfrm>
              <a:off x="561875" y="28923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27" name="Google Shape;627;p22"/>
            <p:cNvSpPr/>
            <p:nvPr/>
          </p:nvSpPr>
          <p:spPr>
            <a:xfrm>
              <a:off x="561875" y="31000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28" name="Google Shape;628;p22"/>
            <p:cNvSpPr/>
            <p:nvPr/>
          </p:nvSpPr>
          <p:spPr>
            <a:xfrm>
              <a:off x="561875" y="16757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29" name="Google Shape;629;p22"/>
            <p:cNvSpPr/>
            <p:nvPr/>
          </p:nvSpPr>
          <p:spPr>
            <a:xfrm>
              <a:off x="561875" y="188370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30" name="Google Shape;630;p22"/>
            <p:cNvSpPr/>
            <p:nvPr/>
          </p:nvSpPr>
          <p:spPr>
            <a:xfrm>
              <a:off x="561875" y="20813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31" name="Google Shape;631;p22"/>
            <p:cNvSpPr/>
            <p:nvPr/>
          </p:nvSpPr>
          <p:spPr>
            <a:xfrm>
              <a:off x="561875" y="22890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32" name="Google Shape;632;p22"/>
            <p:cNvSpPr/>
            <p:nvPr/>
          </p:nvSpPr>
          <p:spPr>
            <a:xfrm>
              <a:off x="561875" y="14780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33" name="Google Shape;633;p22"/>
            <p:cNvSpPr/>
            <p:nvPr/>
          </p:nvSpPr>
          <p:spPr>
            <a:xfrm>
              <a:off x="561875" y="4108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34" name="Google Shape;634;p22"/>
            <p:cNvSpPr/>
            <p:nvPr/>
          </p:nvSpPr>
          <p:spPr>
            <a:xfrm>
              <a:off x="561875" y="431660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35" name="Google Shape;635;p22"/>
            <p:cNvSpPr/>
            <p:nvPr/>
          </p:nvSpPr>
          <p:spPr>
            <a:xfrm>
              <a:off x="561875" y="4514250"/>
              <a:ext cx="6818750" cy="25"/>
            </a:xfrm>
            <a:custGeom>
              <a:avLst/>
              <a:gdLst/>
              <a:ahLst/>
              <a:cxnLst/>
              <a:rect l="l" t="t" r="r" b="b"/>
              <a:pathLst>
                <a:path w="272750" h="1"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36" name="Google Shape;636;p22"/>
            <p:cNvSpPr/>
            <p:nvPr/>
          </p:nvSpPr>
          <p:spPr>
            <a:xfrm>
              <a:off x="561875" y="3297650"/>
              <a:ext cx="6818750" cy="0"/>
            </a:xfrm>
            <a:custGeom>
              <a:avLst/>
              <a:gdLst/>
              <a:ahLst/>
              <a:cxnLst/>
              <a:rect l="l" t="t" r="r" b="b"/>
              <a:pathLst>
                <a:path w="272750" h="120000" fill="none" extrusionOk="0">
                  <a:moveTo>
                    <a:pt x="272750" y="0"/>
                  </a:moveTo>
                  <a:lnTo>
                    <a:pt x="0" y="0"/>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37" name="Google Shape;637;p22"/>
            <p:cNvSpPr/>
            <p:nvPr/>
          </p:nvSpPr>
          <p:spPr>
            <a:xfrm>
              <a:off x="561875" y="350562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38" name="Google Shape;638;p22"/>
            <p:cNvSpPr/>
            <p:nvPr/>
          </p:nvSpPr>
          <p:spPr>
            <a:xfrm>
              <a:off x="561875" y="3703275"/>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39" name="Google Shape;639;p22"/>
            <p:cNvSpPr/>
            <p:nvPr/>
          </p:nvSpPr>
          <p:spPr>
            <a:xfrm>
              <a:off x="561875" y="3910950"/>
              <a:ext cx="6818750" cy="25"/>
            </a:xfrm>
            <a:custGeom>
              <a:avLst/>
              <a:gdLst/>
              <a:ahLst/>
              <a:cxnLst/>
              <a:rect l="l" t="t" r="r" b="b"/>
              <a:pathLst>
                <a:path w="272750" h="1" fill="none" extrusionOk="0">
                  <a:moveTo>
                    <a:pt x="272750" y="1"/>
                  </a:moveTo>
                  <a:lnTo>
                    <a:pt x="0" y="1"/>
                  </a:lnTo>
                </a:path>
              </a:pathLst>
            </a:custGeom>
            <a:noFill/>
            <a:ln w="10975" cap="flat" cmpd="sng">
              <a:solidFill>
                <a:srgbClr val="D9D9D9"/>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40" name="Google Shape;640;p22"/>
            <p:cNvSpPr/>
            <p:nvPr/>
          </p:nvSpPr>
          <p:spPr>
            <a:xfrm>
              <a:off x="514825" y="859725"/>
              <a:ext cx="25" cy="4005275"/>
            </a:xfrm>
            <a:custGeom>
              <a:avLst/>
              <a:gdLst/>
              <a:ahLst/>
              <a:cxnLst/>
              <a:rect l="l" t="t" r="r" b="b"/>
              <a:pathLst>
                <a:path w="1" h="160211" fill="none" extrusionOk="0">
                  <a:moveTo>
                    <a:pt x="0" y="0"/>
                  </a:moveTo>
                  <a:lnTo>
                    <a:pt x="0" y="160211"/>
                  </a:lnTo>
                </a:path>
              </a:pathLst>
            </a:custGeom>
            <a:noFill/>
            <a:ln w="9525" cap="flat" cmpd="sng">
              <a:solidFill>
                <a:srgbClr val="6D9EEB"/>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41" name="Google Shape;641;p22"/>
            <p:cNvSpPr/>
            <p:nvPr/>
          </p:nvSpPr>
          <p:spPr>
            <a:xfrm>
              <a:off x="563750" y="859725"/>
              <a:ext cx="25" cy="4005275"/>
            </a:xfrm>
            <a:custGeom>
              <a:avLst/>
              <a:gdLst/>
              <a:ahLst/>
              <a:cxnLst/>
              <a:rect l="l" t="t" r="r" b="b"/>
              <a:pathLst>
                <a:path w="1" h="160211" fill="none" extrusionOk="0">
                  <a:moveTo>
                    <a:pt x="1" y="0"/>
                  </a:moveTo>
                  <a:lnTo>
                    <a:pt x="1" y="160211"/>
                  </a:lnTo>
                </a:path>
              </a:pathLst>
            </a:custGeom>
            <a:noFill/>
            <a:ln w="9525" cap="flat" cmpd="sng">
              <a:solidFill>
                <a:srgbClr val="6D9EEB"/>
              </a:solidFill>
              <a:prstDash val="solid"/>
              <a:miter lim="12548"/>
              <a:headEnd type="none" w="sm" len="sm"/>
              <a:tailEnd type="none" w="sm" len="sm"/>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cxnSp>
        <p:nvCxnSpPr>
          <p:cNvPr id="642" name="Google Shape;642;p22"/>
          <p:cNvCxnSpPr/>
          <p:nvPr/>
        </p:nvCxnSpPr>
        <p:spPr>
          <a:xfrm>
            <a:off x="-83400" y="720000"/>
            <a:ext cx="12358800" cy="0"/>
          </a:xfrm>
          <a:prstGeom prst="straightConnector1">
            <a:avLst/>
          </a:prstGeom>
          <a:noFill/>
          <a:ln w="9525" cap="flat" cmpd="sng">
            <a:solidFill>
              <a:srgbClr val="6D9EEB"/>
            </a:solidFill>
            <a:prstDash val="solid"/>
            <a:round/>
            <a:headEnd type="none" w="sm" len="sm"/>
            <a:tailEnd type="none" w="sm" len="sm"/>
          </a:ln>
        </p:spPr>
      </p:cxnSp>
      <p:sp>
        <p:nvSpPr>
          <p:cNvPr id="643" name="Google Shape;643;p22"/>
          <p:cNvSpPr/>
          <p:nvPr/>
        </p:nvSpPr>
        <p:spPr>
          <a:xfrm>
            <a:off x="-19400" y="6681100"/>
            <a:ext cx="12213600" cy="208400"/>
          </a:xfrm>
          <a:prstGeom prst="rect">
            <a:avLst/>
          </a:prstGeom>
          <a:solidFill>
            <a:srgbClr val="6D9EEB"/>
          </a:solidFill>
          <a:ln>
            <a:noFill/>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44" name="Google Shape;644;p22"/>
          <p:cNvSpPr txBox="1">
            <a:spLocks noGrp="1"/>
          </p:cNvSpPr>
          <p:nvPr>
            <p:ph type="title"/>
          </p:nvPr>
        </p:nvSpPr>
        <p:spPr>
          <a:xfrm>
            <a:off x="2357600" y="2172317"/>
            <a:ext cx="7476800" cy="1814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9000"/>
              <a:buNone/>
              <a:defRPr sz="8000"/>
            </a:lvl1pPr>
            <a:lvl2pPr lvl="1" algn="ctr">
              <a:lnSpc>
                <a:spcPct val="100000"/>
              </a:lnSpc>
              <a:spcBef>
                <a:spcPts val="0"/>
              </a:spcBef>
              <a:spcAft>
                <a:spcPts val="0"/>
              </a:spcAft>
              <a:buSzPts val="9000"/>
              <a:buNone/>
              <a:defRPr sz="16000"/>
            </a:lvl2pPr>
            <a:lvl3pPr lvl="2" algn="ctr">
              <a:lnSpc>
                <a:spcPct val="100000"/>
              </a:lnSpc>
              <a:spcBef>
                <a:spcPts val="0"/>
              </a:spcBef>
              <a:spcAft>
                <a:spcPts val="0"/>
              </a:spcAft>
              <a:buSzPts val="9000"/>
              <a:buNone/>
              <a:defRPr sz="16000"/>
            </a:lvl3pPr>
            <a:lvl4pPr lvl="3" algn="ctr">
              <a:lnSpc>
                <a:spcPct val="100000"/>
              </a:lnSpc>
              <a:spcBef>
                <a:spcPts val="0"/>
              </a:spcBef>
              <a:spcAft>
                <a:spcPts val="0"/>
              </a:spcAft>
              <a:buSzPts val="9000"/>
              <a:buNone/>
              <a:defRPr sz="16000"/>
            </a:lvl4pPr>
            <a:lvl5pPr lvl="4" algn="ctr">
              <a:lnSpc>
                <a:spcPct val="100000"/>
              </a:lnSpc>
              <a:spcBef>
                <a:spcPts val="0"/>
              </a:spcBef>
              <a:spcAft>
                <a:spcPts val="0"/>
              </a:spcAft>
              <a:buSzPts val="9000"/>
              <a:buNone/>
              <a:defRPr sz="16000"/>
            </a:lvl5pPr>
            <a:lvl6pPr lvl="5" algn="ctr">
              <a:lnSpc>
                <a:spcPct val="100000"/>
              </a:lnSpc>
              <a:spcBef>
                <a:spcPts val="0"/>
              </a:spcBef>
              <a:spcAft>
                <a:spcPts val="0"/>
              </a:spcAft>
              <a:buSzPts val="9000"/>
              <a:buNone/>
              <a:defRPr sz="16000"/>
            </a:lvl6pPr>
            <a:lvl7pPr lvl="6" algn="ctr">
              <a:lnSpc>
                <a:spcPct val="100000"/>
              </a:lnSpc>
              <a:spcBef>
                <a:spcPts val="0"/>
              </a:spcBef>
              <a:spcAft>
                <a:spcPts val="0"/>
              </a:spcAft>
              <a:buSzPts val="9000"/>
              <a:buNone/>
              <a:defRPr sz="16000"/>
            </a:lvl7pPr>
            <a:lvl8pPr lvl="7" algn="ctr">
              <a:lnSpc>
                <a:spcPct val="100000"/>
              </a:lnSpc>
              <a:spcBef>
                <a:spcPts val="0"/>
              </a:spcBef>
              <a:spcAft>
                <a:spcPts val="0"/>
              </a:spcAft>
              <a:buSzPts val="9000"/>
              <a:buNone/>
              <a:defRPr sz="16000"/>
            </a:lvl8pPr>
            <a:lvl9pPr lvl="8" algn="ctr">
              <a:lnSpc>
                <a:spcPct val="100000"/>
              </a:lnSpc>
              <a:spcBef>
                <a:spcPts val="0"/>
              </a:spcBef>
              <a:spcAft>
                <a:spcPts val="0"/>
              </a:spcAft>
              <a:buSzPts val="9000"/>
              <a:buNone/>
              <a:defRPr sz="16000"/>
            </a:lvl9pPr>
          </a:lstStyle>
          <a:p>
            <a:endParaRPr/>
          </a:p>
        </p:txBody>
      </p:sp>
      <p:sp>
        <p:nvSpPr>
          <p:cNvPr id="645" name="Google Shape;645;p22"/>
          <p:cNvSpPr txBox="1">
            <a:spLocks noGrp="1"/>
          </p:cNvSpPr>
          <p:nvPr>
            <p:ph type="body" idx="1"/>
          </p:nvPr>
        </p:nvSpPr>
        <p:spPr>
          <a:xfrm>
            <a:off x="3613400" y="3801256"/>
            <a:ext cx="4965200" cy="884400"/>
          </a:xfrm>
          <a:prstGeom prst="rect">
            <a:avLst/>
          </a:prstGeom>
          <a:noFill/>
          <a:ln>
            <a:noFill/>
          </a:ln>
        </p:spPr>
        <p:txBody>
          <a:bodyPr spcFirstLastPara="1" wrap="square" lIns="68575" tIns="68575" rIns="68575" bIns="68575" anchor="t" anchorCtr="0">
            <a:noAutofit/>
          </a:bodyPr>
          <a:lstStyle>
            <a:lvl1pPr marL="609585" lvl="0" indent="-406390" algn="ctr">
              <a:lnSpc>
                <a:spcPct val="115000"/>
              </a:lnSpc>
              <a:spcBef>
                <a:spcPts val="0"/>
              </a:spcBef>
              <a:spcAft>
                <a:spcPts val="0"/>
              </a:spcAft>
              <a:buSzPts val="1200"/>
              <a:buChar char="●"/>
              <a:defRPr/>
            </a:lvl1pPr>
            <a:lvl2pPr marL="1219170" lvl="1" indent="-406390" algn="ctr">
              <a:lnSpc>
                <a:spcPct val="115000"/>
              </a:lnSpc>
              <a:spcBef>
                <a:spcPts val="2133"/>
              </a:spcBef>
              <a:spcAft>
                <a:spcPts val="0"/>
              </a:spcAft>
              <a:buSzPts val="1200"/>
              <a:buChar char="○"/>
              <a:defRPr/>
            </a:lvl2pPr>
            <a:lvl3pPr marL="1828754" lvl="2" indent="-406390" algn="ctr">
              <a:lnSpc>
                <a:spcPct val="115000"/>
              </a:lnSpc>
              <a:spcBef>
                <a:spcPts val="2133"/>
              </a:spcBef>
              <a:spcAft>
                <a:spcPts val="0"/>
              </a:spcAft>
              <a:buSzPts val="1200"/>
              <a:buChar char="■"/>
              <a:defRPr/>
            </a:lvl3pPr>
            <a:lvl4pPr marL="2438339" lvl="3" indent="-406390" algn="ctr">
              <a:lnSpc>
                <a:spcPct val="115000"/>
              </a:lnSpc>
              <a:spcBef>
                <a:spcPts val="2133"/>
              </a:spcBef>
              <a:spcAft>
                <a:spcPts val="0"/>
              </a:spcAft>
              <a:buSzPts val="1200"/>
              <a:buChar char="●"/>
              <a:defRPr/>
            </a:lvl4pPr>
            <a:lvl5pPr marL="3047924" lvl="4" indent="-406390" algn="ctr">
              <a:lnSpc>
                <a:spcPct val="115000"/>
              </a:lnSpc>
              <a:spcBef>
                <a:spcPts val="2133"/>
              </a:spcBef>
              <a:spcAft>
                <a:spcPts val="0"/>
              </a:spcAft>
              <a:buSzPts val="1200"/>
              <a:buChar char="○"/>
              <a:defRPr/>
            </a:lvl5pPr>
            <a:lvl6pPr marL="3657509" lvl="5" indent="-406390" algn="ctr">
              <a:lnSpc>
                <a:spcPct val="115000"/>
              </a:lnSpc>
              <a:spcBef>
                <a:spcPts val="2133"/>
              </a:spcBef>
              <a:spcAft>
                <a:spcPts val="0"/>
              </a:spcAft>
              <a:buSzPts val="1200"/>
              <a:buChar char="■"/>
              <a:defRPr/>
            </a:lvl6pPr>
            <a:lvl7pPr marL="4267093" lvl="6" indent="-406390" algn="ctr">
              <a:lnSpc>
                <a:spcPct val="115000"/>
              </a:lnSpc>
              <a:spcBef>
                <a:spcPts val="2133"/>
              </a:spcBef>
              <a:spcAft>
                <a:spcPts val="0"/>
              </a:spcAft>
              <a:buSzPts val="1200"/>
              <a:buChar char="●"/>
              <a:defRPr/>
            </a:lvl7pPr>
            <a:lvl8pPr marL="4876678" lvl="7" indent="-406390" algn="ctr">
              <a:lnSpc>
                <a:spcPct val="115000"/>
              </a:lnSpc>
              <a:spcBef>
                <a:spcPts val="2133"/>
              </a:spcBef>
              <a:spcAft>
                <a:spcPts val="0"/>
              </a:spcAft>
              <a:buSzPts val="1200"/>
              <a:buChar char="○"/>
              <a:defRPr/>
            </a:lvl8pPr>
            <a:lvl9pPr marL="5486263" lvl="8" indent="-406390" algn="ctr">
              <a:lnSpc>
                <a:spcPct val="115000"/>
              </a:lnSpc>
              <a:spcBef>
                <a:spcPts val="2133"/>
              </a:spcBef>
              <a:spcAft>
                <a:spcPts val="2133"/>
              </a:spcAft>
              <a:buSzPts val="1200"/>
              <a:buChar char="■"/>
              <a:defRPr/>
            </a:lvl9pPr>
          </a:lstStyle>
          <a:p>
            <a:endParaRPr/>
          </a:p>
        </p:txBody>
      </p:sp>
    </p:spTree>
    <p:extLst>
      <p:ext uri="{BB962C8B-B14F-4D97-AF65-F5344CB8AC3E}">
        <p14:creationId xmlns:p14="http://schemas.microsoft.com/office/powerpoint/2010/main" val="37748458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Numbers">
  <p:cSld name="Numbers">
    <p:spTree>
      <p:nvGrpSpPr>
        <p:cNvPr id="1" name="Shape 646"/>
        <p:cNvGrpSpPr/>
        <p:nvPr/>
      </p:nvGrpSpPr>
      <p:grpSpPr>
        <a:xfrm>
          <a:off x="0" y="0"/>
          <a:ext cx="0" cy="0"/>
          <a:chOff x="0" y="0"/>
          <a:chExt cx="0" cy="0"/>
        </a:xfrm>
      </p:grpSpPr>
      <p:grpSp>
        <p:nvGrpSpPr>
          <p:cNvPr id="647" name="Google Shape;647;p23"/>
          <p:cNvGrpSpPr/>
          <p:nvPr/>
        </p:nvGrpSpPr>
        <p:grpSpPr>
          <a:xfrm>
            <a:off x="-232700" y="-29865"/>
            <a:ext cx="12649552" cy="6924065"/>
            <a:chOff x="-174525" y="-22399"/>
            <a:chExt cx="9487164" cy="5193049"/>
          </a:xfrm>
        </p:grpSpPr>
        <p:sp>
          <p:nvSpPr>
            <p:cNvPr id="648" name="Google Shape;648;p23"/>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cxnSp>
          <p:nvCxnSpPr>
            <p:cNvPr id="649" name="Google Shape;649;p23"/>
            <p:cNvCxnSpPr/>
            <p:nvPr/>
          </p:nvCxnSpPr>
          <p:spPr>
            <a:xfrm>
              <a:off x="-166800" y="540000"/>
              <a:ext cx="4681500" cy="0"/>
            </a:xfrm>
            <a:prstGeom prst="straightConnector1">
              <a:avLst/>
            </a:prstGeom>
            <a:noFill/>
            <a:ln w="9525" cap="flat" cmpd="sng">
              <a:solidFill>
                <a:srgbClr val="6D9EEB"/>
              </a:solidFill>
              <a:prstDash val="solid"/>
              <a:round/>
              <a:headEnd type="none" w="sm" len="sm"/>
              <a:tailEnd type="none" w="sm" len="sm"/>
            </a:ln>
          </p:spPr>
        </p:cxnSp>
        <p:grpSp>
          <p:nvGrpSpPr>
            <p:cNvPr id="650" name="Google Shape;650;p23"/>
            <p:cNvGrpSpPr/>
            <p:nvPr/>
          </p:nvGrpSpPr>
          <p:grpSpPr>
            <a:xfrm>
              <a:off x="263005" y="845117"/>
              <a:ext cx="3790149" cy="3960313"/>
              <a:chOff x="263005" y="845117"/>
              <a:chExt cx="3790149" cy="3960313"/>
            </a:xfrm>
          </p:grpSpPr>
          <p:sp>
            <p:nvSpPr>
              <p:cNvPr id="651" name="Google Shape;651;p23"/>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52" name="Google Shape;652;p23"/>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53" name="Google Shape;653;p23"/>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54" name="Google Shape;654;p23"/>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55" name="Google Shape;655;p23"/>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56" name="Google Shape;656;p23"/>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57" name="Google Shape;657;p23"/>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58" name="Google Shape;658;p23"/>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59" name="Google Shape;659;p23"/>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60" name="Google Shape;660;p23"/>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61" name="Google Shape;661;p23"/>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62" name="Google Shape;662;p23"/>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63" name="Google Shape;663;p23"/>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64" name="Google Shape;664;p23"/>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65" name="Google Shape;665;p23"/>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grpSp>
          <p:nvGrpSpPr>
            <p:cNvPr id="666" name="Google Shape;666;p23"/>
            <p:cNvGrpSpPr/>
            <p:nvPr/>
          </p:nvGrpSpPr>
          <p:grpSpPr>
            <a:xfrm>
              <a:off x="5055305" y="845117"/>
              <a:ext cx="3790149" cy="3960313"/>
              <a:chOff x="263005" y="845117"/>
              <a:chExt cx="3790149" cy="3960313"/>
            </a:xfrm>
          </p:grpSpPr>
          <p:sp>
            <p:nvSpPr>
              <p:cNvPr id="667" name="Google Shape;667;p23"/>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68" name="Google Shape;668;p23"/>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69" name="Google Shape;669;p23"/>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70" name="Google Shape;670;p23"/>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71" name="Google Shape;671;p23"/>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72" name="Google Shape;672;p23"/>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73" name="Google Shape;673;p23"/>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74" name="Google Shape;674;p23"/>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75" name="Google Shape;675;p23"/>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76" name="Google Shape;676;p23"/>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77" name="Google Shape;677;p23"/>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78" name="Google Shape;678;p23"/>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79" name="Google Shape;679;p23"/>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80" name="Google Shape;680;p23"/>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681" name="Google Shape;681;p23"/>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cxnSp>
          <p:nvCxnSpPr>
            <p:cNvPr id="682" name="Google Shape;682;p23"/>
            <p:cNvCxnSpPr/>
            <p:nvPr/>
          </p:nvCxnSpPr>
          <p:spPr>
            <a:xfrm>
              <a:off x="4625700" y="540000"/>
              <a:ext cx="4679100" cy="0"/>
            </a:xfrm>
            <a:prstGeom prst="straightConnector1">
              <a:avLst/>
            </a:prstGeom>
            <a:noFill/>
            <a:ln w="9525" cap="flat" cmpd="sng">
              <a:solidFill>
                <a:srgbClr val="6D9EEB"/>
              </a:solidFill>
              <a:prstDash val="solid"/>
              <a:round/>
              <a:headEnd type="none" w="sm" len="sm"/>
              <a:tailEnd type="none" w="sm" len="sm"/>
            </a:ln>
          </p:spPr>
        </p:cxnSp>
        <p:cxnSp>
          <p:nvCxnSpPr>
            <p:cNvPr id="683" name="Google Shape;683;p23"/>
            <p:cNvCxnSpPr/>
            <p:nvPr/>
          </p:nvCxnSpPr>
          <p:spPr>
            <a:xfrm>
              <a:off x="4049375"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684" name="Google Shape;684;p23"/>
            <p:cNvCxnSpPr/>
            <p:nvPr/>
          </p:nvCxnSpPr>
          <p:spPr>
            <a:xfrm>
              <a:off x="4112975"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685" name="Google Shape;685;p23"/>
            <p:cNvCxnSpPr/>
            <p:nvPr/>
          </p:nvCxnSpPr>
          <p:spPr>
            <a:xfrm>
              <a:off x="4991700"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686" name="Google Shape;686;p23"/>
            <p:cNvCxnSpPr/>
            <p:nvPr/>
          </p:nvCxnSpPr>
          <p:spPr>
            <a:xfrm>
              <a:off x="5055300"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687" name="Google Shape;687;p23"/>
            <p:cNvCxnSpPr/>
            <p:nvPr/>
          </p:nvCxnSpPr>
          <p:spPr>
            <a:xfrm>
              <a:off x="-166800" y="540000"/>
              <a:ext cx="4681500" cy="0"/>
            </a:xfrm>
            <a:prstGeom prst="straightConnector1">
              <a:avLst/>
            </a:prstGeom>
            <a:noFill/>
            <a:ln w="9525" cap="flat" cmpd="sng">
              <a:solidFill>
                <a:srgbClr val="6D9EEB"/>
              </a:solidFill>
              <a:prstDash val="solid"/>
              <a:round/>
              <a:headEnd type="none" w="sm" len="sm"/>
              <a:tailEnd type="none" w="sm" len="sm"/>
            </a:ln>
          </p:spPr>
        </p:cxnSp>
      </p:grpSp>
      <p:sp>
        <p:nvSpPr>
          <p:cNvPr id="688" name="Google Shape;688;p23"/>
          <p:cNvSpPr txBox="1">
            <a:spLocks noGrp="1"/>
          </p:cNvSpPr>
          <p:nvPr>
            <p:ph type="title"/>
          </p:nvPr>
        </p:nvSpPr>
        <p:spPr>
          <a:xfrm>
            <a:off x="960000" y="1524933"/>
            <a:ext cx="4440000" cy="1061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9000"/>
              <a:buNone/>
              <a:defRPr sz="6133"/>
            </a:lvl1pPr>
            <a:lvl2pPr lvl="1" algn="ctr">
              <a:lnSpc>
                <a:spcPct val="100000"/>
              </a:lnSpc>
              <a:spcBef>
                <a:spcPts val="0"/>
              </a:spcBef>
              <a:spcAft>
                <a:spcPts val="0"/>
              </a:spcAft>
              <a:buSzPts val="9000"/>
              <a:buNone/>
              <a:defRPr sz="16000"/>
            </a:lvl2pPr>
            <a:lvl3pPr lvl="2" algn="ctr">
              <a:lnSpc>
                <a:spcPct val="100000"/>
              </a:lnSpc>
              <a:spcBef>
                <a:spcPts val="0"/>
              </a:spcBef>
              <a:spcAft>
                <a:spcPts val="0"/>
              </a:spcAft>
              <a:buSzPts val="9000"/>
              <a:buNone/>
              <a:defRPr sz="16000"/>
            </a:lvl3pPr>
            <a:lvl4pPr lvl="3" algn="ctr">
              <a:lnSpc>
                <a:spcPct val="100000"/>
              </a:lnSpc>
              <a:spcBef>
                <a:spcPts val="0"/>
              </a:spcBef>
              <a:spcAft>
                <a:spcPts val="0"/>
              </a:spcAft>
              <a:buSzPts val="9000"/>
              <a:buNone/>
              <a:defRPr sz="16000"/>
            </a:lvl4pPr>
            <a:lvl5pPr lvl="4" algn="ctr">
              <a:lnSpc>
                <a:spcPct val="100000"/>
              </a:lnSpc>
              <a:spcBef>
                <a:spcPts val="0"/>
              </a:spcBef>
              <a:spcAft>
                <a:spcPts val="0"/>
              </a:spcAft>
              <a:buSzPts val="9000"/>
              <a:buNone/>
              <a:defRPr sz="16000"/>
            </a:lvl5pPr>
            <a:lvl6pPr lvl="5" algn="ctr">
              <a:lnSpc>
                <a:spcPct val="100000"/>
              </a:lnSpc>
              <a:spcBef>
                <a:spcPts val="0"/>
              </a:spcBef>
              <a:spcAft>
                <a:spcPts val="0"/>
              </a:spcAft>
              <a:buSzPts val="9000"/>
              <a:buNone/>
              <a:defRPr sz="16000"/>
            </a:lvl6pPr>
            <a:lvl7pPr lvl="6" algn="ctr">
              <a:lnSpc>
                <a:spcPct val="100000"/>
              </a:lnSpc>
              <a:spcBef>
                <a:spcPts val="0"/>
              </a:spcBef>
              <a:spcAft>
                <a:spcPts val="0"/>
              </a:spcAft>
              <a:buSzPts val="9000"/>
              <a:buNone/>
              <a:defRPr sz="16000"/>
            </a:lvl7pPr>
            <a:lvl8pPr lvl="7" algn="ctr">
              <a:lnSpc>
                <a:spcPct val="100000"/>
              </a:lnSpc>
              <a:spcBef>
                <a:spcPts val="0"/>
              </a:spcBef>
              <a:spcAft>
                <a:spcPts val="0"/>
              </a:spcAft>
              <a:buSzPts val="9000"/>
              <a:buNone/>
              <a:defRPr sz="16000"/>
            </a:lvl8pPr>
            <a:lvl9pPr lvl="8" algn="ctr">
              <a:lnSpc>
                <a:spcPct val="100000"/>
              </a:lnSpc>
              <a:spcBef>
                <a:spcPts val="0"/>
              </a:spcBef>
              <a:spcAft>
                <a:spcPts val="0"/>
              </a:spcAft>
              <a:buSzPts val="9000"/>
              <a:buNone/>
              <a:defRPr sz="16000"/>
            </a:lvl9pPr>
          </a:lstStyle>
          <a:p>
            <a:endParaRPr/>
          </a:p>
        </p:txBody>
      </p:sp>
      <p:sp>
        <p:nvSpPr>
          <p:cNvPr id="689" name="Google Shape;689;p23"/>
          <p:cNvSpPr txBox="1">
            <a:spLocks noGrp="1"/>
          </p:cNvSpPr>
          <p:nvPr>
            <p:ph type="title" idx="2"/>
          </p:nvPr>
        </p:nvSpPr>
        <p:spPr>
          <a:xfrm>
            <a:off x="960000" y="3928300"/>
            <a:ext cx="4440000" cy="1061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9000"/>
              <a:buNone/>
              <a:defRPr sz="6133"/>
            </a:lvl1pPr>
            <a:lvl2pPr lvl="1" algn="ctr">
              <a:lnSpc>
                <a:spcPct val="100000"/>
              </a:lnSpc>
              <a:spcBef>
                <a:spcPts val="0"/>
              </a:spcBef>
              <a:spcAft>
                <a:spcPts val="0"/>
              </a:spcAft>
              <a:buSzPts val="9000"/>
              <a:buNone/>
              <a:defRPr sz="16000"/>
            </a:lvl2pPr>
            <a:lvl3pPr lvl="2" algn="ctr">
              <a:lnSpc>
                <a:spcPct val="100000"/>
              </a:lnSpc>
              <a:spcBef>
                <a:spcPts val="0"/>
              </a:spcBef>
              <a:spcAft>
                <a:spcPts val="0"/>
              </a:spcAft>
              <a:buSzPts val="9000"/>
              <a:buNone/>
              <a:defRPr sz="16000"/>
            </a:lvl3pPr>
            <a:lvl4pPr lvl="3" algn="ctr">
              <a:lnSpc>
                <a:spcPct val="100000"/>
              </a:lnSpc>
              <a:spcBef>
                <a:spcPts val="0"/>
              </a:spcBef>
              <a:spcAft>
                <a:spcPts val="0"/>
              </a:spcAft>
              <a:buSzPts val="9000"/>
              <a:buNone/>
              <a:defRPr sz="16000"/>
            </a:lvl4pPr>
            <a:lvl5pPr lvl="4" algn="ctr">
              <a:lnSpc>
                <a:spcPct val="100000"/>
              </a:lnSpc>
              <a:spcBef>
                <a:spcPts val="0"/>
              </a:spcBef>
              <a:spcAft>
                <a:spcPts val="0"/>
              </a:spcAft>
              <a:buSzPts val="9000"/>
              <a:buNone/>
              <a:defRPr sz="16000"/>
            </a:lvl5pPr>
            <a:lvl6pPr lvl="5" algn="ctr">
              <a:lnSpc>
                <a:spcPct val="100000"/>
              </a:lnSpc>
              <a:spcBef>
                <a:spcPts val="0"/>
              </a:spcBef>
              <a:spcAft>
                <a:spcPts val="0"/>
              </a:spcAft>
              <a:buSzPts val="9000"/>
              <a:buNone/>
              <a:defRPr sz="16000"/>
            </a:lvl6pPr>
            <a:lvl7pPr lvl="6" algn="ctr">
              <a:lnSpc>
                <a:spcPct val="100000"/>
              </a:lnSpc>
              <a:spcBef>
                <a:spcPts val="0"/>
              </a:spcBef>
              <a:spcAft>
                <a:spcPts val="0"/>
              </a:spcAft>
              <a:buSzPts val="9000"/>
              <a:buNone/>
              <a:defRPr sz="16000"/>
            </a:lvl7pPr>
            <a:lvl8pPr lvl="7" algn="ctr">
              <a:lnSpc>
                <a:spcPct val="100000"/>
              </a:lnSpc>
              <a:spcBef>
                <a:spcPts val="0"/>
              </a:spcBef>
              <a:spcAft>
                <a:spcPts val="0"/>
              </a:spcAft>
              <a:buSzPts val="9000"/>
              <a:buNone/>
              <a:defRPr sz="16000"/>
            </a:lvl8pPr>
            <a:lvl9pPr lvl="8" algn="ctr">
              <a:lnSpc>
                <a:spcPct val="100000"/>
              </a:lnSpc>
              <a:spcBef>
                <a:spcPts val="0"/>
              </a:spcBef>
              <a:spcAft>
                <a:spcPts val="0"/>
              </a:spcAft>
              <a:buSzPts val="9000"/>
              <a:buNone/>
              <a:defRPr sz="16000"/>
            </a:lvl9pPr>
          </a:lstStyle>
          <a:p>
            <a:endParaRPr/>
          </a:p>
        </p:txBody>
      </p:sp>
      <p:sp>
        <p:nvSpPr>
          <p:cNvPr id="690" name="Google Shape;690;p23"/>
          <p:cNvSpPr txBox="1">
            <a:spLocks noGrp="1"/>
          </p:cNvSpPr>
          <p:nvPr>
            <p:ph type="title" idx="3"/>
          </p:nvPr>
        </p:nvSpPr>
        <p:spPr>
          <a:xfrm>
            <a:off x="6792000" y="3928300"/>
            <a:ext cx="4440000" cy="1061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9000"/>
              <a:buNone/>
              <a:defRPr sz="6133"/>
            </a:lvl1pPr>
            <a:lvl2pPr lvl="1" algn="ctr">
              <a:lnSpc>
                <a:spcPct val="100000"/>
              </a:lnSpc>
              <a:spcBef>
                <a:spcPts val="0"/>
              </a:spcBef>
              <a:spcAft>
                <a:spcPts val="0"/>
              </a:spcAft>
              <a:buSzPts val="9000"/>
              <a:buNone/>
              <a:defRPr sz="16000"/>
            </a:lvl2pPr>
            <a:lvl3pPr lvl="2" algn="ctr">
              <a:lnSpc>
                <a:spcPct val="100000"/>
              </a:lnSpc>
              <a:spcBef>
                <a:spcPts val="0"/>
              </a:spcBef>
              <a:spcAft>
                <a:spcPts val="0"/>
              </a:spcAft>
              <a:buSzPts val="9000"/>
              <a:buNone/>
              <a:defRPr sz="16000"/>
            </a:lvl3pPr>
            <a:lvl4pPr lvl="3" algn="ctr">
              <a:lnSpc>
                <a:spcPct val="100000"/>
              </a:lnSpc>
              <a:spcBef>
                <a:spcPts val="0"/>
              </a:spcBef>
              <a:spcAft>
                <a:spcPts val="0"/>
              </a:spcAft>
              <a:buSzPts val="9000"/>
              <a:buNone/>
              <a:defRPr sz="16000"/>
            </a:lvl4pPr>
            <a:lvl5pPr lvl="4" algn="ctr">
              <a:lnSpc>
                <a:spcPct val="100000"/>
              </a:lnSpc>
              <a:spcBef>
                <a:spcPts val="0"/>
              </a:spcBef>
              <a:spcAft>
                <a:spcPts val="0"/>
              </a:spcAft>
              <a:buSzPts val="9000"/>
              <a:buNone/>
              <a:defRPr sz="16000"/>
            </a:lvl5pPr>
            <a:lvl6pPr lvl="5" algn="ctr">
              <a:lnSpc>
                <a:spcPct val="100000"/>
              </a:lnSpc>
              <a:spcBef>
                <a:spcPts val="0"/>
              </a:spcBef>
              <a:spcAft>
                <a:spcPts val="0"/>
              </a:spcAft>
              <a:buSzPts val="9000"/>
              <a:buNone/>
              <a:defRPr sz="16000"/>
            </a:lvl6pPr>
            <a:lvl7pPr lvl="6" algn="ctr">
              <a:lnSpc>
                <a:spcPct val="100000"/>
              </a:lnSpc>
              <a:spcBef>
                <a:spcPts val="0"/>
              </a:spcBef>
              <a:spcAft>
                <a:spcPts val="0"/>
              </a:spcAft>
              <a:buSzPts val="9000"/>
              <a:buNone/>
              <a:defRPr sz="16000"/>
            </a:lvl7pPr>
            <a:lvl8pPr lvl="7" algn="ctr">
              <a:lnSpc>
                <a:spcPct val="100000"/>
              </a:lnSpc>
              <a:spcBef>
                <a:spcPts val="0"/>
              </a:spcBef>
              <a:spcAft>
                <a:spcPts val="0"/>
              </a:spcAft>
              <a:buSzPts val="9000"/>
              <a:buNone/>
              <a:defRPr sz="16000"/>
            </a:lvl8pPr>
            <a:lvl9pPr lvl="8" algn="ctr">
              <a:lnSpc>
                <a:spcPct val="100000"/>
              </a:lnSpc>
              <a:spcBef>
                <a:spcPts val="0"/>
              </a:spcBef>
              <a:spcAft>
                <a:spcPts val="0"/>
              </a:spcAft>
              <a:buSzPts val="9000"/>
              <a:buNone/>
              <a:defRPr sz="16000"/>
            </a:lvl9pPr>
          </a:lstStyle>
          <a:p>
            <a:endParaRPr/>
          </a:p>
        </p:txBody>
      </p:sp>
      <p:sp>
        <p:nvSpPr>
          <p:cNvPr id="691" name="Google Shape;691;p23"/>
          <p:cNvSpPr txBox="1">
            <a:spLocks noGrp="1"/>
          </p:cNvSpPr>
          <p:nvPr>
            <p:ph type="subTitle" idx="1"/>
          </p:nvPr>
        </p:nvSpPr>
        <p:spPr>
          <a:xfrm>
            <a:off x="960000" y="2586117"/>
            <a:ext cx="3919200" cy="5468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692" name="Google Shape;692;p23"/>
          <p:cNvSpPr txBox="1">
            <a:spLocks noGrp="1"/>
          </p:cNvSpPr>
          <p:nvPr>
            <p:ph type="subTitle" idx="4"/>
          </p:nvPr>
        </p:nvSpPr>
        <p:spPr>
          <a:xfrm>
            <a:off x="960000" y="4989467"/>
            <a:ext cx="3919200" cy="5468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693" name="Google Shape;693;p23"/>
          <p:cNvSpPr txBox="1">
            <a:spLocks noGrp="1"/>
          </p:cNvSpPr>
          <p:nvPr>
            <p:ph type="subTitle" idx="5"/>
          </p:nvPr>
        </p:nvSpPr>
        <p:spPr>
          <a:xfrm>
            <a:off x="7055600" y="4989500"/>
            <a:ext cx="4176400" cy="763600"/>
          </a:xfrm>
          <a:prstGeom prst="rect">
            <a:avLst/>
          </a:prstGeom>
          <a:noFill/>
          <a:ln>
            <a:noFill/>
          </a:ln>
        </p:spPr>
        <p:txBody>
          <a:bodyPr spcFirstLastPara="1" wrap="square" lIns="68575" tIns="68575" rIns="68575" bIns="68575" anchor="t" anchorCtr="0">
            <a:noAutofit/>
          </a:bodyPr>
          <a:lstStyle>
            <a:lvl1pPr lvl="0" algn="ct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Tree>
    <p:extLst>
      <p:ext uri="{BB962C8B-B14F-4D97-AF65-F5344CB8AC3E}">
        <p14:creationId xmlns:p14="http://schemas.microsoft.com/office/powerpoint/2010/main" val="38532059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 Text 2">
  <p:cSld name="Title + Text 2">
    <p:spTree>
      <p:nvGrpSpPr>
        <p:cNvPr id="1" name="Shape 694"/>
        <p:cNvGrpSpPr/>
        <p:nvPr/>
      </p:nvGrpSpPr>
      <p:grpSpPr>
        <a:xfrm>
          <a:off x="0" y="0"/>
          <a:ext cx="0" cy="0"/>
          <a:chOff x="0" y="0"/>
          <a:chExt cx="0" cy="0"/>
        </a:xfrm>
      </p:grpSpPr>
      <p:grpSp>
        <p:nvGrpSpPr>
          <p:cNvPr id="695" name="Google Shape;695;p24"/>
          <p:cNvGrpSpPr/>
          <p:nvPr/>
        </p:nvGrpSpPr>
        <p:grpSpPr>
          <a:xfrm>
            <a:off x="-232700" y="-29865"/>
            <a:ext cx="12649552" cy="6924065"/>
            <a:chOff x="-174525" y="-22399"/>
            <a:chExt cx="9487164" cy="5193049"/>
          </a:xfrm>
        </p:grpSpPr>
        <p:sp>
          <p:nvSpPr>
            <p:cNvPr id="696" name="Google Shape;696;p24"/>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cxnSp>
          <p:nvCxnSpPr>
            <p:cNvPr id="697" name="Google Shape;697;p24"/>
            <p:cNvCxnSpPr/>
            <p:nvPr/>
          </p:nvCxnSpPr>
          <p:spPr>
            <a:xfrm>
              <a:off x="-166800" y="540000"/>
              <a:ext cx="4681500" cy="0"/>
            </a:xfrm>
            <a:prstGeom prst="straightConnector1">
              <a:avLst/>
            </a:prstGeom>
            <a:noFill/>
            <a:ln w="9525" cap="flat" cmpd="sng">
              <a:solidFill>
                <a:srgbClr val="6D9EEB"/>
              </a:solidFill>
              <a:prstDash val="solid"/>
              <a:round/>
              <a:headEnd type="none" w="sm" len="sm"/>
              <a:tailEnd type="none" w="sm" len="sm"/>
            </a:ln>
          </p:spPr>
        </p:cxnSp>
        <p:grpSp>
          <p:nvGrpSpPr>
            <p:cNvPr id="698" name="Google Shape;698;p24"/>
            <p:cNvGrpSpPr/>
            <p:nvPr/>
          </p:nvGrpSpPr>
          <p:grpSpPr>
            <a:xfrm>
              <a:off x="263005" y="845117"/>
              <a:ext cx="3790149" cy="3960313"/>
              <a:chOff x="263005" y="845117"/>
              <a:chExt cx="3790149" cy="3960313"/>
            </a:xfrm>
          </p:grpSpPr>
          <p:sp>
            <p:nvSpPr>
              <p:cNvPr id="699" name="Google Shape;699;p24"/>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00" name="Google Shape;700;p24"/>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01" name="Google Shape;701;p24"/>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02" name="Google Shape;702;p24"/>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03" name="Google Shape;703;p24"/>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04" name="Google Shape;704;p24"/>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05" name="Google Shape;705;p24"/>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06" name="Google Shape;706;p24"/>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07" name="Google Shape;707;p24"/>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08" name="Google Shape;708;p24"/>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09" name="Google Shape;709;p24"/>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10" name="Google Shape;710;p24"/>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11" name="Google Shape;711;p24"/>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12" name="Google Shape;712;p24"/>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13" name="Google Shape;713;p24"/>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grpSp>
          <p:nvGrpSpPr>
            <p:cNvPr id="714" name="Google Shape;714;p24"/>
            <p:cNvGrpSpPr/>
            <p:nvPr/>
          </p:nvGrpSpPr>
          <p:grpSpPr>
            <a:xfrm>
              <a:off x="5055305" y="845117"/>
              <a:ext cx="3790149" cy="3960313"/>
              <a:chOff x="263005" y="845117"/>
              <a:chExt cx="3790149" cy="3960313"/>
            </a:xfrm>
          </p:grpSpPr>
          <p:sp>
            <p:nvSpPr>
              <p:cNvPr id="715" name="Google Shape;715;p24"/>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16" name="Google Shape;716;p24"/>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17" name="Google Shape;717;p24"/>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18" name="Google Shape;718;p24"/>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19" name="Google Shape;719;p24"/>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20" name="Google Shape;720;p24"/>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21" name="Google Shape;721;p24"/>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22" name="Google Shape;722;p24"/>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23" name="Google Shape;723;p24"/>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24" name="Google Shape;724;p24"/>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25" name="Google Shape;725;p24"/>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26" name="Google Shape;726;p24"/>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27" name="Google Shape;727;p24"/>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28" name="Google Shape;728;p24"/>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29" name="Google Shape;729;p24"/>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cxnSp>
          <p:nvCxnSpPr>
            <p:cNvPr id="730" name="Google Shape;730;p24"/>
            <p:cNvCxnSpPr/>
            <p:nvPr/>
          </p:nvCxnSpPr>
          <p:spPr>
            <a:xfrm>
              <a:off x="4625700" y="540000"/>
              <a:ext cx="4679100" cy="0"/>
            </a:xfrm>
            <a:prstGeom prst="straightConnector1">
              <a:avLst/>
            </a:prstGeom>
            <a:noFill/>
            <a:ln w="9525" cap="flat" cmpd="sng">
              <a:solidFill>
                <a:srgbClr val="6D9EEB"/>
              </a:solidFill>
              <a:prstDash val="solid"/>
              <a:round/>
              <a:headEnd type="none" w="sm" len="sm"/>
              <a:tailEnd type="none" w="sm" len="sm"/>
            </a:ln>
          </p:spPr>
        </p:cxnSp>
        <p:cxnSp>
          <p:nvCxnSpPr>
            <p:cNvPr id="731" name="Google Shape;731;p24"/>
            <p:cNvCxnSpPr/>
            <p:nvPr/>
          </p:nvCxnSpPr>
          <p:spPr>
            <a:xfrm>
              <a:off x="4049375"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732" name="Google Shape;732;p24"/>
            <p:cNvCxnSpPr/>
            <p:nvPr/>
          </p:nvCxnSpPr>
          <p:spPr>
            <a:xfrm>
              <a:off x="4112975"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733" name="Google Shape;733;p24"/>
            <p:cNvCxnSpPr/>
            <p:nvPr/>
          </p:nvCxnSpPr>
          <p:spPr>
            <a:xfrm>
              <a:off x="4991700"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734" name="Google Shape;734;p24"/>
            <p:cNvCxnSpPr/>
            <p:nvPr/>
          </p:nvCxnSpPr>
          <p:spPr>
            <a:xfrm>
              <a:off x="5055300"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735" name="Google Shape;735;p24"/>
            <p:cNvCxnSpPr/>
            <p:nvPr/>
          </p:nvCxnSpPr>
          <p:spPr>
            <a:xfrm>
              <a:off x="-166800" y="540000"/>
              <a:ext cx="4681500" cy="0"/>
            </a:xfrm>
            <a:prstGeom prst="straightConnector1">
              <a:avLst/>
            </a:prstGeom>
            <a:noFill/>
            <a:ln w="9525" cap="flat" cmpd="sng">
              <a:solidFill>
                <a:srgbClr val="6D9EEB"/>
              </a:solidFill>
              <a:prstDash val="solid"/>
              <a:round/>
              <a:headEnd type="none" w="sm" len="sm"/>
              <a:tailEnd type="none" w="sm" len="sm"/>
            </a:ln>
          </p:spPr>
        </p:cxnSp>
      </p:grpSp>
      <p:sp>
        <p:nvSpPr>
          <p:cNvPr id="736" name="Google Shape;736;p24"/>
          <p:cNvSpPr txBox="1">
            <a:spLocks noGrp="1"/>
          </p:cNvSpPr>
          <p:nvPr>
            <p:ph type="subTitle" idx="1"/>
          </p:nvPr>
        </p:nvSpPr>
        <p:spPr>
          <a:xfrm>
            <a:off x="960000" y="3511117"/>
            <a:ext cx="2764800" cy="2125600"/>
          </a:xfrm>
          <a:prstGeom prst="rect">
            <a:avLst/>
          </a:prstGeom>
          <a:noFill/>
          <a:ln>
            <a:noFill/>
          </a:ln>
        </p:spPr>
        <p:txBody>
          <a:bodyPr spcFirstLastPara="1" wrap="square" lIns="68575" tIns="68575" rIns="68575" bIns="68575" anchor="t" anchorCtr="0">
            <a:noAutofit/>
          </a:bodyPr>
          <a:lstStyle>
            <a:lvl1pPr lvl="0" algn="l">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737" name="Google Shape;737;p24"/>
          <p:cNvSpPr txBox="1">
            <a:spLocks noGrp="1"/>
          </p:cNvSpPr>
          <p:nvPr>
            <p:ph type="title"/>
          </p:nvPr>
        </p:nvSpPr>
        <p:spPr>
          <a:xfrm>
            <a:off x="960000" y="1936267"/>
            <a:ext cx="2161600" cy="132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300"/>
              <a:buNone/>
              <a:defRPr/>
            </a:lvl1pPr>
            <a:lvl2pPr lvl="1" algn="l">
              <a:lnSpc>
                <a:spcPct val="100000"/>
              </a:lnSpc>
              <a:spcBef>
                <a:spcPts val="0"/>
              </a:spcBef>
              <a:spcAft>
                <a:spcPts val="0"/>
              </a:spcAft>
              <a:buSzPts val="2100"/>
              <a:buNone/>
              <a:defRPr/>
            </a:lvl2pPr>
            <a:lvl3pPr lvl="2" algn="l">
              <a:lnSpc>
                <a:spcPct val="100000"/>
              </a:lnSpc>
              <a:spcBef>
                <a:spcPts val="0"/>
              </a:spcBef>
              <a:spcAft>
                <a:spcPts val="0"/>
              </a:spcAft>
              <a:buSzPts val="2100"/>
              <a:buNone/>
              <a:defRPr/>
            </a:lvl3pPr>
            <a:lvl4pPr lvl="3" algn="l">
              <a:lnSpc>
                <a:spcPct val="100000"/>
              </a:lnSpc>
              <a:spcBef>
                <a:spcPts val="0"/>
              </a:spcBef>
              <a:spcAft>
                <a:spcPts val="0"/>
              </a:spcAft>
              <a:buSzPts val="2100"/>
              <a:buNone/>
              <a:defRPr/>
            </a:lvl4pPr>
            <a:lvl5pPr lvl="4" algn="l">
              <a:lnSpc>
                <a:spcPct val="100000"/>
              </a:lnSpc>
              <a:spcBef>
                <a:spcPts val="0"/>
              </a:spcBef>
              <a:spcAft>
                <a:spcPts val="0"/>
              </a:spcAft>
              <a:buSzPts val="2100"/>
              <a:buNone/>
              <a:defRPr/>
            </a:lvl5pPr>
            <a:lvl6pPr lvl="5" algn="l">
              <a:lnSpc>
                <a:spcPct val="100000"/>
              </a:lnSpc>
              <a:spcBef>
                <a:spcPts val="0"/>
              </a:spcBef>
              <a:spcAft>
                <a:spcPts val="0"/>
              </a:spcAft>
              <a:buSzPts val="2100"/>
              <a:buNone/>
              <a:defRPr/>
            </a:lvl6pPr>
            <a:lvl7pPr lvl="6" algn="l">
              <a:lnSpc>
                <a:spcPct val="100000"/>
              </a:lnSpc>
              <a:spcBef>
                <a:spcPts val="0"/>
              </a:spcBef>
              <a:spcAft>
                <a:spcPts val="0"/>
              </a:spcAft>
              <a:buSzPts val="2100"/>
              <a:buNone/>
              <a:defRPr/>
            </a:lvl7pPr>
            <a:lvl8pPr lvl="7" algn="l">
              <a:lnSpc>
                <a:spcPct val="100000"/>
              </a:lnSpc>
              <a:spcBef>
                <a:spcPts val="0"/>
              </a:spcBef>
              <a:spcAft>
                <a:spcPts val="0"/>
              </a:spcAft>
              <a:buSzPts val="2100"/>
              <a:buNone/>
              <a:defRPr/>
            </a:lvl8pPr>
            <a:lvl9pPr lvl="8" algn="l">
              <a:lnSpc>
                <a:spcPct val="100000"/>
              </a:lnSpc>
              <a:spcBef>
                <a:spcPts val="0"/>
              </a:spcBef>
              <a:spcAft>
                <a:spcPts val="0"/>
              </a:spcAft>
              <a:buSzPts val="2100"/>
              <a:buNone/>
              <a:defRPr/>
            </a:lvl9pPr>
          </a:lstStyle>
          <a:p>
            <a:endParaRPr/>
          </a:p>
        </p:txBody>
      </p:sp>
    </p:spTree>
    <p:extLst>
      <p:ext uri="{BB962C8B-B14F-4D97-AF65-F5344CB8AC3E}">
        <p14:creationId xmlns:p14="http://schemas.microsoft.com/office/powerpoint/2010/main" val="2442163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A15D0-8BBC-4B30-90AF-11B66CF54E23}"/>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89BB247E-6E6B-4C2B-9A2B-0EC58AC5A2F9}"/>
              </a:ext>
            </a:extLst>
          </p:cNvPr>
          <p:cNvSpPr>
            <a:spLocks noGrp="1"/>
          </p:cNvSpPr>
          <p:nvPr>
            <p:ph type="dt" sz="half" idx="10"/>
          </p:nvPr>
        </p:nvSpPr>
        <p:spPr/>
        <p:txBody>
          <a:bodyPr/>
          <a:lstStyle/>
          <a:p>
            <a:fld id="{AF6D4039-2E2A-4264-8281-4C9E8D03E734}" type="datetimeFigureOut">
              <a:rPr lang="en-SG" smtClean="0"/>
              <a:t>23/9/2020</a:t>
            </a:fld>
            <a:endParaRPr lang="en-SG"/>
          </a:p>
        </p:txBody>
      </p:sp>
      <p:sp>
        <p:nvSpPr>
          <p:cNvPr id="4" name="Footer Placeholder 3">
            <a:extLst>
              <a:ext uri="{FF2B5EF4-FFF2-40B4-BE49-F238E27FC236}">
                <a16:creationId xmlns:a16="http://schemas.microsoft.com/office/drawing/2014/main" id="{6AA805B2-817B-41B9-ADA5-9D11C25C5603}"/>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FA09FC93-2C02-49B8-BC47-5B9CA16E128D}"/>
              </a:ext>
            </a:extLst>
          </p:cNvPr>
          <p:cNvSpPr>
            <a:spLocks noGrp="1"/>
          </p:cNvSpPr>
          <p:nvPr>
            <p:ph type="sldNum" sz="quarter" idx="12"/>
          </p:nvPr>
        </p:nvSpPr>
        <p:spPr/>
        <p:txBody>
          <a:bodyPr/>
          <a:lstStyle/>
          <a:p>
            <a:fld id="{44917D2A-721F-46AD-8218-53E10F8A2CCF}" type="slidenum">
              <a:rPr lang="en-SG" smtClean="0"/>
              <a:t>‹#›</a:t>
            </a:fld>
            <a:endParaRPr lang="en-SG"/>
          </a:p>
        </p:txBody>
      </p:sp>
    </p:spTree>
    <p:extLst>
      <p:ext uri="{BB962C8B-B14F-4D97-AF65-F5344CB8AC3E}">
        <p14:creationId xmlns:p14="http://schemas.microsoft.com/office/powerpoint/2010/main" val="17853657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 Text 3">
  <p:cSld name="Title + Text 3">
    <p:spTree>
      <p:nvGrpSpPr>
        <p:cNvPr id="1" name="Shape 738"/>
        <p:cNvGrpSpPr/>
        <p:nvPr/>
      </p:nvGrpSpPr>
      <p:grpSpPr>
        <a:xfrm>
          <a:off x="0" y="0"/>
          <a:ext cx="0" cy="0"/>
          <a:chOff x="0" y="0"/>
          <a:chExt cx="0" cy="0"/>
        </a:xfrm>
      </p:grpSpPr>
      <p:grpSp>
        <p:nvGrpSpPr>
          <p:cNvPr id="739" name="Google Shape;739;p25"/>
          <p:cNvGrpSpPr/>
          <p:nvPr/>
        </p:nvGrpSpPr>
        <p:grpSpPr>
          <a:xfrm>
            <a:off x="-232700" y="-29865"/>
            <a:ext cx="12649552" cy="6924065"/>
            <a:chOff x="-174525" y="-22399"/>
            <a:chExt cx="9487164" cy="5193049"/>
          </a:xfrm>
        </p:grpSpPr>
        <p:sp>
          <p:nvSpPr>
            <p:cNvPr id="740" name="Google Shape;740;p25"/>
            <p:cNvSpPr/>
            <p:nvPr/>
          </p:nvSpPr>
          <p:spPr>
            <a:xfrm>
              <a:off x="-174525" y="-22399"/>
              <a:ext cx="9487164" cy="5188298"/>
            </a:xfrm>
            <a:custGeom>
              <a:avLst/>
              <a:gdLst/>
              <a:ahLst/>
              <a:cxnLst/>
              <a:rect l="l" t="t" r="r" b="b"/>
              <a:pathLst>
                <a:path w="264469" h="144360" extrusionOk="0">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cxnSp>
          <p:nvCxnSpPr>
            <p:cNvPr id="741" name="Google Shape;741;p25"/>
            <p:cNvCxnSpPr/>
            <p:nvPr/>
          </p:nvCxnSpPr>
          <p:spPr>
            <a:xfrm>
              <a:off x="-166800" y="540000"/>
              <a:ext cx="4681500" cy="0"/>
            </a:xfrm>
            <a:prstGeom prst="straightConnector1">
              <a:avLst/>
            </a:prstGeom>
            <a:noFill/>
            <a:ln w="9525" cap="flat" cmpd="sng">
              <a:solidFill>
                <a:srgbClr val="6D9EEB"/>
              </a:solidFill>
              <a:prstDash val="solid"/>
              <a:round/>
              <a:headEnd type="none" w="sm" len="sm"/>
              <a:tailEnd type="none" w="sm" len="sm"/>
            </a:ln>
          </p:spPr>
        </p:cxnSp>
        <p:grpSp>
          <p:nvGrpSpPr>
            <p:cNvPr id="742" name="Google Shape;742;p25"/>
            <p:cNvGrpSpPr/>
            <p:nvPr/>
          </p:nvGrpSpPr>
          <p:grpSpPr>
            <a:xfrm>
              <a:off x="263005" y="845117"/>
              <a:ext cx="3790149" cy="3960313"/>
              <a:chOff x="263005" y="845117"/>
              <a:chExt cx="3790149" cy="3960313"/>
            </a:xfrm>
          </p:grpSpPr>
          <p:sp>
            <p:nvSpPr>
              <p:cNvPr id="743" name="Google Shape;743;p25"/>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44" name="Google Shape;744;p25"/>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45" name="Google Shape;745;p25"/>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46" name="Google Shape;746;p25"/>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47" name="Google Shape;747;p25"/>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48" name="Google Shape;748;p25"/>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49" name="Google Shape;749;p25"/>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50" name="Google Shape;750;p25"/>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51" name="Google Shape;751;p25"/>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52" name="Google Shape;752;p25"/>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53" name="Google Shape;753;p25"/>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54" name="Google Shape;754;p25"/>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55" name="Google Shape;755;p25"/>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56" name="Google Shape;756;p25"/>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57" name="Google Shape;757;p25"/>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grpSp>
          <p:nvGrpSpPr>
            <p:cNvPr id="758" name="Google Shape;758;p25"/>
            <p:cNvGrpSpPr/>
            <p:nvPr/>
          </p:nvGrpSpPr>
          <p:grpSpPr>
            <a:xfrm>
              <a:off x="5055305" y="845117"/>
              <a:ext cx="3790149" cy="3960313"/>
              <a:chOff x="263005" y="845117"/>
              <a:chExt cx="3790149" cy="3960313"/>
            </a:xfrm>
          </p:grpSpPr>
          <p:sp>
            <p:nvSpPr>
              <p:cNvPr id="759" name="Google Shape;759;p25"/>
              <p:cNvSpPr/>
              <p:nvPr/>
            </p:nvSpPr>
            <p:spPr>
              <a:xfrm>
                <a:off x="263005" y="3941386"/>
                <a:ext cx="3790149" cy="19569"/>
              </a:xfrm>
              <a:custGeom>
                <a:avLst/>
                <a:gdLst/>
                <a:ahLst/>
                <a:cxnLst/>
                <a:rect l="l" t="t" r="r" b="b"/>
                <a:pathLst>
                  <a:path w="109629" h="551" extrusionOk="0">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60" name="Google Shape;760;p25"/>
              <p:cNvSpPr/>
              <p:nvPr/>
            </p:nvSpPr>
            <p:spPr>
              <a:xfrm>
                <a:off x="263005" y="4223091"/>
                <a:ext cx="3790149" cy="19249"/>
              </a:xfrm>
              <a:custGeom>
                <a:avLst/>
                <a:gdLst/>
                <a:ahLst/>
                <a:cxnLst/>
                <a:rect l="l" t="t" r="r" b="b"/>
                <a:pathLst>
                  <a:path w="109629" h="542" extrusionOk="0">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61" name="Google Shape;761;p25"/>
              <p:cNvSpPr/>
              <p:nvPr/>
            </p:nvSpPr>
            <p:spPr>
              <a:xfrm>
                <a:off x="263005" y="4504476"/>
                <a:ext cx="3790149" cy="19249"/>
              </a:xfrm>
              <a:custGeom>
                <a:avLst/>
                <a:gdLst/>
                <a:ahLst/>
                <a:cxnLst/>
                <a:rect l="l" t="t" r="r" b="b"/>
                <a:pathLst>
                  <a:path w="109629" h="542" extrusionOk="0">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62" name="Google Shape;762;p25"/>
              <p:cNvSpPr/>
              <p:nvPr/>
            </p:nvSpPr>
            <p:spPr>
              <a:xfrm>
                <a:off x="263005" y="3378615"/>
                <a:ext cx="3790149" cy="19214"/>
              </a:xfrm>
              <a:custGeom>
                <a:avLst/>
                <a:gdLst/>
                <a:ahLst/>
                <a:cxnLst/>
                <a:rect l="l" t="t" r="r" b="b"/>
                <a:pathLst>
                  <a:path w="109629" h="541" extrusionOk="0">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63" name="Google Shape;763;p25"/>
              <p:cNvSpPr/>
              <p:nvPr/>
            </p:nvSpPr>
            <p:spPr>
              <a:xfrm>
                <a:off x="263005" y="3660001"/>
                <a:ext cx="3790149" cy="19249"/>
              </a:xfrm>
              <a:custGeom>
                <a:avLst/>
                <a:gdLst/>
                <a:ahLst/>
                <a:cxnLst/>
                <a:rect l="l" t="t" r="r" b="b"/>
                <a:pathLst>
                  <a:path w="109629" h="542" extrusionOk="0">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64" name="Google Shape;764;p25"/>
              <p:cNvSpPr/>
              <p:nvPr/>
            </p:nvSpPr>
            <p:spPr>
              <a:xfrm>
                <a:off x="263005" y="3097194"/>
                <a:ext cx="3790149" cy="19249"/>
              </a:xfrm>
              <a:custGeom>
                <a:avLst/>
                <a:gdLst/>
                <a:ahLst/>
                <a:cxnLst/>
                <a:rect l="l" t="t" r="r" b="b"/>
                <a:pathLst>
                  <a:path w="109629" h="542" extrusionOk="0">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65" name="Google Shape;765;p25"/>
              <p:cNvSpPr/>
              <p:nvPr/>
            </p:nvSpPr>
            <p:spPr>
              <a:xfrm>
                <a:off x="263005" y="2252683"/>
                <a:ext cx="3790149" cy="19249"/>
              </a:xfrm>
              <a:custGeom>
                <a:avLst/>
                <a:gdLst/>
                <a:ahLst/>
                <a:cxnLst/>
                <a:rect l="l" t="t" r="r" b="b"/>
                <a:pathLst>
                  <a:path w="109629" h="542" extrusionOk="0">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66" name="Google Shape;766;p25"/>
              <p:cNvSpPr/>
              <p:nvPr/>
            </p:nvSpPr>
            <p:spPr>
              <a:xfrm>
                <a:off x="263005" y="2534104"/>
                <a:ext cx="3790149" cy="19249"/>
              </a:xfrm>
              <a:custGeom>
                <a:avLst/>
                <a:gdLst/>
                <a:ahLst/>
                <a:cxnLst/>
                <a:rect l="l" t="t" r="r" b="b"/>
                <a:pathLst>
                  <a:path w="109629" h="542" extrusionOk="0">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67" name="Google Shape;767;p25"/>
              <p:cNvSpPr/>
              <p:nvPr/>
            </p:nvSpPr>
            <p:spPr>
              <a:xfrm>
                <a:off x="263005" y="1970978"/>
                <a:ext cx="3790149" cy="19285"/>
              </a:xfrm>
              <a:custGeom>
                <a:avLst/>
                <a:gdLst/>
                <a:ahLst/>
                <a:cxnLst/>
                <a:rect l="l" t="t" r="r" b="b"/>
                <a:pathLst>
                  <a:path w="109629" h="543" extrusionOk="0">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68" name="Google Shape;768;p25"/>
              <p:cNvSpPr/>
              <p:nvPr/>
            </p:nvSpPr>
            <p:spPr>
              <a:xfrm>
                <a:off x="263005" y="1408208"/>
                <a:ext cx="3790149" cy="19249"/>
              </a:xfrm>
              <a:custGeom>
                <a:avLst/>
                <a:gdLst/>
                <a:ahLst/>
                <a:cxnLst/>
                <a:rect l="l" t="t" r="r" b="b"/>
                <a:pathLst>
                  <a:path w="109629" h="542" extrusionOk="0">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69" name="Google Shape;769;p25"/>
              <p:cNvSpPr/>
              <p:nvPr/>
            </p:nvSpPr>
            <p:spPr>
              <a:xfrm>
                <a:off x="263005" y="845117"/>
                <a:ext cx="3790149" cy="19214"/>
              </a:xfrm>
              <a:custGeom>
                <a:avLst/>
                <a:gdLst/>
                <a:ahLst/>
                <a:cxnLst/>
                <a:rect l="l" t="t" r="r" b="b"/>
                <a:pathLst>
                  <a:path w="109629" h="541" extrusionOk="0">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70" name="Google Shape;770;p25"/>
              <p:cNvSpPr/>
              <p:nvPr/>
            </p:nvSpPr>
            <p:spPr>
              <a:xfrm>
                <a:off x="263005" y="1126503"/>
                <a:ext cx="3790149" cy="19249"/>
              </a:xfrm>
              <a:custGeom>
                <a:avLst/>
                <a:gdLst/>
                <a:ahLst/>
                <a:cxnLst/>
                <a:rect l="l" t="t" r="r" b="b"/>
                <a:pathLst>
                  <a:path w="109629" h="542" extrusionOk="0">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71" name="Google Shape;771;p25"/>
              <p:cNvSpPr/>
              <p:nvPr/>
            </p:nvSpPr>
            <p:spPr>
              <a:xfrm>
                <a:off x="263005" y="1689593"/>
                <a:ext cx="3790149" cy="19249"/>
              </a:xfrm>
              <a:custGeom>
                <a:avLst/>
                <a:gdLst/>
                <a:ahLst/>
                <a:cxnLst/>
                <a:rect l="l" t="t" r="r" b="b"/>
                <a:pathLst>
                  <a:path w="109629" h="542" extrusionOk="0">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72" name="Google Shape;772;p25"/>
              <p:cNvSpPr/>
              <p:nvPr/>
            </p:nvSpPr>
            <p:spPr>
              <a:xfrm>
                <a:off x="263005" y="2815489"/>
                <a:ext cx="3790149" cy="19249"/>
              </a:xfrm>
              <a:custGeom>
                <a:avLst/>
                <a:gdLst/>
                <a:ahLst/>
                <a:cxnLst/>
                <a:rect l="l" t="t" r="r" b="b"/>
                <a:pathLst>
                  <a:path w="109629" h="542" extrusionOk="0">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sp>
            <p:nvSpPr>
              <p:cNvPr id="773" name="Google Shape;773;p25"/>
              <p:cNvSpPr/>
              <p:nvPr/>
            </p:nvSpPr>
            <p:spPr>
              <a:xfrm>
                <a:off x="263005" y="4785897"/>
                <a:ext cx="3790149" cy="19533"/>
              </a:xfrm>
              <a:custGeom>
                <a:avLst/>
                <a:gdLst/>
                <a:ahLst/>
                <a:cxnLst/>
                <a:rect l="l" t="t" r="r" b="b"/>
                <a:pathLst>
                  <a:path w="109629" h="550" extrusionOk="0">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spcFirstLastPara="1" wrap="square" lIns="68575" tIns="68575" rIns="68575" bIns="68575" anchor="ctr" anchorCtr="0">
                <a:noAutofit/>
              </a:bodyPr>
              <a:lstStyle/>
              <a:p>
                <a:pPr marL="0" marR="0" lvl="0" indent="0" algn="l" rtl="0">
                  <a:spcBef>
                    <a:spcPts val="0"/>
                  </a:spcBef>
                  <a:spcAft>
                    <a:spcPts val="0"/>
                  </a:spcAft>
                  <a:buClr>
                    <a:schemeClr val="dk1"/>
                  </a:buClr>
                  <a:buSzPts val="1800"/>
                  <a:buFont typeface="Arial"/>
                  <a:buNone/>
                </a:pPr>
                <a:endParaRPr sz="2400">
                  <a:solidFill>
                    <a:schemeClr val="dk1"/>
                  </a:solidFill>
                  <a:latin typeface="Arial"/>
                  <a:ea typeface="Arial"/>
                  <a:cs typeface="Arial"/>
                  <a:sym typeface="Arial"/>
                </a:endParaRPr>
              </a:p>
            </p:txBody>
          </p:sp>
        </p:grpSp>
        <p:cxnSp>
          <p:nvCxnSpPr>
            <p:cNvPr id="774" name="Google Shape;774;p25"/>
            <p:cNvCxnSpPr/>
            <p:nvPr/>
          </p:nvCxnSpPr>
          <p:spPr>
            <a:xfrm>
              <a:off x="4625700" y="540000"/>
              <a:ext cx="4679100" cy="0"/>
            </a:xfrm>
            <a:prstGeom prst="straightConnector1">
              <a:avLst/>
            </a:prstGeom>
            <a:noFill/>
            <a:ln w="9525" cap="flat" cmpd="sng">
              <a:solidFill>
                <a:srgbClr val="6D9EEB"/>
              </a:solidFill>
              <a:prstDash val="solid"/>
              <a:round/>
              <a:headEnd type="none" w="sm" len="sm"/>
              <a:tailEnd type="none" w="sm" len="sm"/>
            </a:ln>
          </p:spPr>
        </p:cxnSp>
        <p:cxnSp>
          <p:nvCxnSpPr>
            <p:cNvPr id="775" name="Google Shape;775;p25"/>
            <p:cNvCxnSpPr/>
            <p:nvPr/>
          </p:nvCxnSpPr>
          <p:spPr>
            <a:xfrm>
              <a:off x="4049375"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776" name="Google Shape;776;p25"/>
            <p:cNvCxnSpPr/>
            <p:nvPr/>
          </p:nvCxnSpPr>
          <p:spPr>
            <a:xfrm>
              <a:off x="4112975"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777" name="Google Shape;777;p25"/>
            <p:cNvCxnSpPr/>
            <p:nvPr/>
          </p:nvCxnSpPr>
          <p:spPr>
            <a:xfrm>
              <a:off x="4991700"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778" name="Google Shape;778;p25"/>
            <p:cNvCxnSpPr/>
            <p:nvPr/>
          </p:nvCxnSpPr>
          <p:spPr>
            <a:xfrm>
              <a:off x="5055300" y="545250"/>
              <a:ext cx="0" cy="4625400"/>
            </a:xfrm>
            <a:prstGeom prst="straightConnector1">
              <a:avLst/>
            </a:prstGeom>
            <a:noFill/>
            <a:ln w="9525" cap="flat" cmpd="sng">
              <a:solidFill>
                <a:srgbClr val="6D9EEB"/>
              </a:solidFill>
              <a:prstDash val="solid"/>
              <a:round/>
              <a:headEnd type="none" w="sm" len="sm"/>
              <a:tailEnd type="none" w="sm" len="sm"/>
            </a:ln>
          </p:spPr>
        </p:cxnSp>
        <p:cxnSp>
          <p:nvCxnSpPr>
            <p:cNvPr id="779" name="Google Shape;779;p25"/>
            <p:cNvCxnSpPr/>
            <p:nvPr/>
          </p:nvCxnSpPr>
          <p:spPr>
            <a:xfrm>
              <a:off x="-166800" y="540000"/>
              <a:ext cx="4681500" cy="0"/>
            </a:xfrm>
            <a:prstGeom prst="straightConnector1">
              <a:avLst/>
            </a:prstGeom>
            <a:noFill/>
            <a:ln w="9525" cap="flat" cmpd="sng">
              <a:solidFill>
                <a:srgbClr val="6D9EEB"/>
              </a:solidFill>
              <a:prstDash val="solid"/>
              <a:round/>
              <a:headEnd type="none" w="sm" len="sm"/>
              <a:tailEnd type="none" w="sm" len="sm"/>
            </a:ln>
          </p:spPr>
        </p:cxnSp>
      </p:grpSp>
      <p:sp>
        <p:nvSpPr>
          <p:cNvPr id="780" name="Google Shape;780;p25"/>
          <p:cNvSpPr txBox="1">
            <a:spLocks noGrp="1"/>
          </p:cNvSpPr>
          <p:nvPr>
            <p:ph type="subTitle" idx="1"/>
          </p:nvPr>
        </p:nvSpPr>
        <p:spPr>
          <a:xfrm>
            <a:off x="8403967" y="3429000"/>
            <a:ext cx="2828400" cy="2125600"/>
          </a:xfrm>
          <a:prstGeom prst="rect">
            <a:avLst/>
          </a:prstGeom>
          <a:noFill/>
          <a:ln>
            <a:noFill/>
          </a:ln>
        </p:spPr>
        <p:txBody>
          <a:bodyPr spcFirstLastPara="1" wrap="square" lIns="68575" tIns="68575" rIns="68575" bIns="68575" anchor="t" anchorCtr="0">
            <a:noAutofit/>
          </a:bodyPr>
          <a:lstStyle>
            <a:lvl1pPr lvl="0" algn="r">
              <a:lnSpc>
                <a:spcPct val="100000"/>
              </a:lnSpc>
              <a:spcBef>
                <a:spcPts val="0"/>
              </a:spcBef>
              <a:spcAft>
                <a:spcPts val="0"/>
              </a:spcAft>
              <a:buSzPts val="1200"/>
              <a:buNone/>
              <a:defRPr sz="2133"/>
            </a:lvl1pPr>
            <a:lvl2pPr lvl="1" algn="ctr">
              <a:lnSpc>
                <a:spcPct val="100000"/>
              </a:lnSpc>
              <a:spcBef>
                <a:spcPts val="0"/>
              </a:spcBef>
              <a:spcAft>
                <a:spcPts val="0"/>
              </a:spcAft>
              <a:buSzPts val="1200"/>
              <a:buNone/>
              <a:defRPr sz="2133"/>
            </a:lvl2pPr>
            <a:lvl3pPr lvl="2" algn="ctr">
              <a:lnSpc>
                <a:spcPct val="100000"/>
              </a:lnSpc>
              <a:spcBef>
                <a:spcPts val="0"/>
              </a:spcBef>
              <a:spcAft>
                <a:spcPts val="0"/>
              </a:spcAft>
              <a:buSzPts val="1200"/>
              <a:buNone/>
              <a:defRPr sz="2133"/>
            </a:lvl3pPr>
            <a:lvl4pPr lvl="3" algn="ctr">
              <a:lnSpc>
                <a:spcPct val="100000"/>
              </a:lnSpc>
              <a:spcBef>
                <a:spcPts val="0"/>
              </a:spcBef>
              <a:spcAft>
                <a:spcPts val="0"/>
              </a:spcAft>
              <a:buSzPts val="1200"/>
              <a:buNone/>
              <a:defRPr sz="2133"/>
            </a:lvl4pPr>
            <a:lvl5pPr lvl="4" algn="ctr">
              <a:lnSpc>
                <a:spcPct val="100000"/>
              </a:lnSpc>
              <a:spcBef>
                <a:spcPts val="0"/>
              </a:spcBef>
              <a:spcAft>
                <a:spcPts val="0"/>
              </a:spcAft>
              <a:buSzPts val="1200"/>
              <a:buNone/>
              <a:defRPr sz="2133"/>
            </a:lvl5pPr>
            <a:lvl6pPr lvl="5" algn="ctr">
              <a:lnSpc>
                <a:spcPct val="100000"/>
              </a:lnSpc>
              <a:spcBef>
                <a:spcPts val="0"/>
              </a:spcBef>
              <a:spcAft>
                <a:spcPts val="0"/>
              </a:spcAft>
              <a:buSzPts val="1200"/>
              <a:buNone/>
              <a:defRPr sz="2133"/>
            </a:lvl6pPr>
            <a:lvl7pPr lvl="6" algn="ctr">
              <a:lnSpc>
                <a:spcPct val="100000"/>
              </a:lnSpc>
              <a:spcBef>
                <a:spcPts val="0"/>
              </a:spcBef>
              <a:spcAft>
                <a:spcPts val="0"/>
              </a:spcAft>
              <a:buSzPts val="1200"/>
              <a:buNone/>
              <a:defRPr sz="2133"/>
            </a:lvl7pPr>
            <a:lvl8pPr lvl="7" algn="ctr">
              <a:lnSpc>
                <a:spcPct val="100000"/>
              </a:lnSpc>
              <a:spcBef>
                <a:spcPts val="0"/>
              </a:spcBef>
              <a:spcAft>
                <a:spcPts val="0"/>
              </a:spcAft>
              <a:buSzPts val="1200"/>
              <a:buNone/>
              <a:defRPr sz="2133"/>
            </a:lvl8pPr>
            <a:lvl9pPr lvl="8" algn="ctr">
              <a:lnSpc>
                <a:spcPct val="100000"/>
              </a:lnSpc>
              <a:spcBef>
                <a:spcPts val="0"/>
              </a:spcBef>
              <a:spcAft>
                <a:spcPts val="0"/>
              </a:spcAft>
              <a:buSzPts val="1200"/>
              <a:buNone/>
              <a:defRPr sz="2133"/>
            </a:lvl9pPr>
          </a:lstStyle>
          <a:p>
            <a:endParaRPr/>
          </a:p>
        </p:txBody>
      </p:sp>
      <p:sp>
        <p:nvSpPr>
          <p:cNvPr id="781" name="Google Shape;781;p25"/>
          <p:cNvSpPr txBox="1">
            <a:spLocks noGrp="1"/>
          </p:cNvSpPr>
          <p:nvPr>
            <p:ph type="title"/>
          </p:nvPr>
        </p:nvSpPr>
        <p:spPr>
          <a:xfrm>
            <a:off x="8910000" y="1936284"/>
            <a:ext cx="2322000" cy="13248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2300"/>
              <a:buNone/>
              <a:defRPr/>
            </a:lvl1pPr>
            <a:lvl2pPr lvl="1" algn="r">
              <a:lnSpc>
                <a:spcPct val="100000"/>
              </a:lnSpc>
              <a:spcBef>
                <a:spcPts val="0"/>
              </a:spcBef>
              <a:spcAft>
                <a:spcPts val="0"/>
              </a:spcAft>
              <a:buSzPts val="2100"/>
              <a:buNone/>
              <a:defRPr/>
            </a:lvl2pPr>
            <a:lvl3pPr lvl="2" algn="r">
              <a:lnSpc>
                <a:spcPct val="100000"/>
              </a:lnSpc>
              <a:spcBef>
                <a:spcPts val="0"/>
              </a:spcBef>
              <a:spcAft>
                <a:spcPts val="0"/>
              </a:spcAft>
              <a:buSzPts val="2100"/>
              <a:buNone/>
              <a:defRPr/>
            </a:lvl3pPr>
            <a:lvl4pPr lvl="3" algn="r">
              <a:lnSpc>
                <a:spcPct val="100000"/>
              </a:lnSpc>
              <a:spcBef>
                <a:spcPts val="0"/>
              </a:spcBef>
              <a:spcAft>
                <a:spcPts val="0"/>
              </a:spcAft>
              <a:buSzPts val="2100"/>
              <a:buNone/>
              <a:defRPr/>
            </a:lvl4pPr>
            <a:lvl5pPr lvl="4" algn="r">
              <a:lnSpc>
                <a:spcPct val="100000"/>
              </a:lnSpc>
              <a:spcBef>
                <a:spcPts val="0"/>
              </a:spcBef>
              <a:spcAft>
                <a:spcPts val="0"/>
              </a:spcAft>
              <a:buSzPts val="2100"/>
              <a:buNone/>
              <a:defRPr/>
            </a:lvl5pPr>
            <a:lvl6pPr lvl="5" algn="r">
              <a:lnSpc>
                <a:spcPct val="100000"/>
              </a:lnSpc>
              <a:spcBef>
                <a:spcPts val="0"/>
              </a:spcBef>
              <a:spcAft>
                <a:spcPts val="0"/>
              </a:spcAft>
              <a:buSzPts val="2100"/>
              <a:buNone/>
              <a:defRPr/>
            </a:lvl6pPr>
            <a:lvl7pPr lvl="6" algn="r">
              <a:lnSpc>
                <a:spcPct val="100000"/>
              </a:lnSpc>
              <a:spcBef>
                <a:spcPts val="0"/>
              </a:spcBef>
              <a:spcAft>
                <a:spcPts val="0"/>
              </a:spcAft>
              <a:buSzPts val="2100"/>
              <a:buNone/>
              <a:defRPr/>
            </a:lvl7pPr>
            <a:lvl8pPr lvl="7" algn="r">
              <a:lnSpc>
                <a:spcPct val="100000"/>
              </a:lnSpc>
              <a:spcBef>
                <a:spcPts val="0"/>
              </a:spcBef>
              <a:spcAft>
                <a:spcPts val="0"/>
              </a:spcAft>
              <a:buSzPts val="2100"/>
              <a:buNone/>
              <a:defRPr/>
            </a:lvl8pPr>
            <a:lvl9pPr lvl="8" algn="r">
              <a:lnSpc>
                <a:spcPct val="100000"/>
              </a:lnSpc>
              <a:spcBef>
                <a:spcPts val="0"/>
              </a:spcBef>
              <a:spcAft>
                <a:spcPts val="0"/>
              </a:spcAft>
              <a:buSzPts val="2100"/>
              <a:buNone/>
              <a:defRPr/>
            </a:lvl9pPr>
          </a:lstStyle>
          <a:p>
            <a:endParaRPr/>
          </a:p>
        </p:txBody>
      </p:sp>
    </p:spTree>
    <p:extLst>
      <p:ext uri="{BB962C8B-B14F-4D97-AF65-F5344CB8AC3E}">
        <p14:creationId xmlns:p14="http://schemas.microsoft.com/office/powerpoint/2010/main" val="39749943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82"/>
        <p:cNvGrpSpPr/>
        <p:nvPr/>
      </p:nvGrpSpPr>
      <p:grpSpPr>
        <a:xfrm>
          <a:off x="0" y="0"/>
          <a:ext cx="0" cy="0"/>
          <a:chOff x="0" y="0"/>
          <a:chExt cx="0" cy="0"/>
        </a:xfrm>
      </p:grpSpPr>
    </p:spTree>
    <p:extLst>
      <p:ext uri="{BB962C8B-B14F-4D97-AF65-F5344CB8AC3E}">
        <p14:creationId xmlns:p14="http://schemas.microsoft.com/office/powerpoint/2010/main" val="2134294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F92101-421D-46A2-81E0-5902BADA8E7C}"/>
              </a:ext>
            </a:extLst>
          </p:cNvPr>
          <p:cNvSpPr>
            <a:spLocks noGrp="1"/>
          </p:cNvSpPr>
          <p:nvPr>
            <p:ph type="dt" sz="half" idx="10"/>
          </p:nvPr>
        </p:nvSpPr>
        <p:spPr/>
        <p:txBody>
          <a:bodyPr/>
          <a:lstStyle/>
          <a:p>
            <a:fld id="{AF6D4039-2E2A-4264-8281-4C9E8D03E734}" type="datetimeFigureOut">
              <a:rPr lang="en-SG" smtClean="0"/>
              <a:t>23/9/2020</a:t>
            </a:fld>
            <a:endParaRPr lang="en-SG"/>
          </a:p>
        </p:txBody>
      </p:sp>
      <p:sp>
        <p:nvSpPr>
          <p:cNvPr id="3" name="Footer Placeholder 2">
            <a:extLst>
              <a:ext uri="{FF2B5EF4-FFF2-40B4-BE49-F238E27FC236}">
                <a16:creationId xmlns:a16="http://schemas.microsoft.com/office/drawing/2014/main" id="{611B3492-7F1C-4AA5-BC32-FA9638027CA6}"/>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D929AF96-19B0-4B8E-9998-73EA52FAAD59}"/>
              </a:ext>
            </a:extLst>
          </p:cNvPr>
          <p:cNvSpPr>
            <a:spLocks noGrp="1"/>
          </p:cNvSpPr>
          <p:nvPr>
            <p:ph type="sldNum" sz="quarter" idx="12"/>
          </p:nvPr>
        </p:nvSpPr>
        <p:spPr/>
        <p:txBody>
          <a:bodyPr/>
          <a:lstStyle/>
          <a:p>
            <a:fld id="{44917D2A-721F-46AD-8218-53E10F8A2CCF}" type="slidenum">
              <a:rPr lang="en-SG" smtClean="0"/>
              <a:t>‹#›</a:t>
            </a:fld>
            <a:endParaRPr lang="en-SG"/>
          </a:p>
        </p:txBody>
      </p:sp>
    </p:spTree>
    <p:extLst>
      <p:ext uri="{BB962C8B-B14F-4D97-AF65-F5344CB8AC3E}">
        <p14:creationId xmlns:p14="http://schemas.microsoft.com/office/powerpoint/2010/main" val="2219797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E28BD-36B4-460D-BEF6-D000CB45D2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BF43E20B-FFC6-43C0-A247-023D0F8D3C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1F4D769-4D09-4F98-A431-FDCA9F1F64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B70381-5143-45AD-B527-1F9B8A375A4E}"/>
              </a:ext>
            </a:extLst>
          </p:cNvPr>
          <p:cNvSpPr>
            <a:spLocks noGrp="1"/>
          </p:cNvSpPr>
          <p:nvPr>
            <p:ph type="dt" sz="half" idx="10"/>
          </p:nvPr>
        </p:nvSpPr>
        <p:spPr/>
        <p:txBody>
          <a:bodyPr/>
          <a:lstStyle/>
          <a:p>
            <a:fld id="{AF6D4039-2E2A-4264-8281-4C9E8D03E734}" type="datetimeFigureOut">
              <a:rPr lang="en-SG" smtClean="0"/>
              <a:t>23/9/2020</a:t>
            </a:fld>
            <a:endParaRPr lang="en-SG"/>
          </a:p>
        </p:txBody>
      </p:sp>
      <p:sp>
        <p:nvSpPr>
          <p:cNvPr id="6" name="Footer Placeholder 5">
            <a:extLst>
              <a:ext uri="{FF2B5EF4-FFF2-40B4-BE49-F238E27FC236}">
                <a16:creationId xmlns:a16="http://schemas.microsoft.com/office/drawing/2014/main" id="{874157B7-6207-434B-AD11-77676DA2078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FE4CE81-4F94-444A-9D79-1E7581E4C100}"/>
              </a:ext>
            </a:extLst>
          </p:cNvPr>
          <p:cNvSpPr>
            <a:spLocks noGrp="1"/>
          </p:cNvSpPr>
          <p:nvPr>
            <p:ph type="sldNum" sz="quarter" idx="12"/>
          </p:nvPr>
        </p:nvSpPr>
        <p:spPr/>
        <p:txBody>
          <a:bodyPr/>
          <a:lstStyle/>
          <a:p>
            <a:fld id="{44917D2A-721F-46AD-8218-53E10F8A2CCF}" type="slidenum">
              <a:rPr lang="en-SG" smtClean="0"/>
              <a:t>‹#›</a:t>
            </a:fld>
            <a:endParaRPr lang="en-SG"/>
          </a:p>
        </p:txBody>
      </p:sp>
    </p:spTree>
    <p:extLst>
      <p:ext uri="{BB962C8B-B14F-4D97-AF65-F5344CB8AC3E}">
        <p14:creationId xmlns:p14="http://schemas.microsoft.com/office/powerpoint/2010/main" val="1394753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23403-E252-43E0-B1E1-894DC6BAD3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CCD05A3E-EB95-4159-8D04-7057FA0385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2E08054D-C234-4C4A-9A7D-9750882D3C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3F3400-6F56-4C75-A65D-03828D589B52}"/>
              </a:ext>
            </a:extLst>
          </p:cNvPr>
          <p:cNvSpPr>
            <a:spLocks noGrp="1"/>
          </p:cNvSpPr>
          <p:nvPr>
            <p:ph type="dt" sz="half" idx="10"/>
          </p:nvPr>
        </p:nvSpPr>
        <p:spPr/>
        <p:txBody>
          <a:bodyPr/>
          <a:lstStyle/>
          <a:p>
            <a:fld id="{AF6D4039-2E2A-4264-8281-4C9E8D03E734}" type="datetimeFigureOut">
              <a:rPr lang="en-SG" smtClean="0"/>
              <a:t>23/9/2020</a:t>
            </a:fld>
            <a:endParaRPr lang="en-SG"/>
          </a:p>
        </p:txBody>
      </p:sp>
      <p:sp>
        <p:nvSpPr>
          <p:cNvPr id="6" name="Footer Placeholder 5">
            <a:extLst>
              <a:ext uri="{FF2B5EF4-FFF2-40B4-BE49-F238E27FC236}">
                <a16:creationId xmlns:a16="http://schemas.microsoft.com/office/drawing/2014/main" id="{16078FA9-8808-42FA-A193-369E727E5F2E}"/>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9C98588D-DAB1-478D-8098-ACEA0816B702}"/>
              </a:ext>
            </a:extLst>
          </p:cNvPr>
          <p:cNvSpPr>
            <a:spLocks noGrp="1"/>
          </p:cNvSpPr>
          <p:nvPr>
            <p:ph type="sldNum" sz="quarter" idx="12"/>
          </p:nvPr>
        </p:nvSpPr>
        <p:spPr/>
        <p:txBody>
          <a:bodyPr/>
          <a:lstStyle/>
          <a:p>
            <a:fld id="{44917D2A-721F-46AD-8218-53E10F8A2CCF}" type="slidenum">
              <a:rPr lang="en-SG" smtClean="0"/>
              <a:t>‹#›</a:t>
            </a:fld>
            <a:endParaRPr lang="en-SG"/>
          </a:p>
        </p:txBody>
      </p:sp>
    </p:spTree>
    <p:extLst>
      <p:ext uri="{BB962C8B-B14F-4D97-AF65-F5344CB8AC3E}">
        <p14:creationId xmlns:p14="http://schemas.microsoft.com/office/powerpoint/2010/main" val="2685486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theme" Target="../theme/theme3.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814E3B-9164-46EA-BB1D-30604363AB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96EF99E3-C580-4141-BEB0-502C764DEC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2CAEC88-F028-4CD9-91CF-09B7DAB16C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6D4039-2E2A-4264-8281-4C9E8D03E734}" type="datetimeFigureOut">
              <a:rPr lang="en-SG" smtClean="0"/>
              <a:t>23/9/2020</a:t>
            </a:fld>
            <a:endParaRPr lang="en-SG"/>
          </a:p>
        </p:txBody>
      </p:sp>
      <p:sp>
        <p:nvSpPr>
          <p:cNvPr id="5" name="Footer Placeholder 4">
            <a:extLst>
              <a:ext uri="{FF2B5EF4-FFF2-40B4-BE49-F238E27FC236}">
                <a16:creationId xmlns:a16="http://schemas.microsoft.com/office/drawing/2014/main" id="{DADCE575-5060-4BE2-84CF-78D3D915C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58051EF1-3FAE-4841-A57B-7878F45816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917D2A-721F-46AD-8218-53E10F8A2CCF}" type="slidenum">
              <a:rPr lang="en-SG" smtClean="0"/>
              <a:t>‹#›</a:t>
            </a:fld>
            <a:endParaRPr lang="en-SG"/>
          </a:p>
        </p:txBody>
      </p:sp>
    </p:spTree>
    <p:extLst>
      <p:ext uri="{BB962C8B-B14F-4D97-AF65-F5344CB8AC3E}">
        <p14:creationId xmlns:p14="http://schemas.microsoft.com/office/powerpoint/2010/main" val="3397621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720000"/>
            <a:ext cx="10272000" cy="7636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3000"/>
              <a:buFont typeface="Itim"/>
              <a:buNone/>
              <a:defRPr sz="3000" b="1">
                <a:solidFill>
                  <a:schemeClr val="dk1"/>
                </a:solidFill>
                <a:latin typeface="Itim"/>
                <a:ea typeface="Itim"/>
                <a:cs typeface="Itim"/>
                <a:sym typeface="Itim"/>
              </a:defRPr>
            </a:lvl1pPr>
            <a:lvl2pPr lvl="1">
              <a:spcBef>
                <a:spcPts val="0"/>
              </a:spcBef>
              <a:spcAft>
                <a:spcPts val="0"/>
              </a:spcAft>
              <a:buClr>
                <a:schemeClr val="dk1"/>
              </a:buClr>
              <a:buSzPts val="2800"/>
              <a:buFont typeface="Itim"/>
              <a:buNone/>
              <a:defRPr sz="2800" b="1">
                <a:solidFill>
                  <a:schemeClr val="dk1"/>
                </a:solidFill>
                <a:latin typeface="Itim"/>
                <a:ea typeface="Itim"/>
                <a:cs typeface="Itim"/>
                <a:sym typeface="Itim"/>
              </a:defRPr>
            </a:lvl2pPr>
            <a:lvl3pPr lvl="2">
              <a:spcBef>
                <a:spcPts val="0"/>
              </a:spcBef>
              <a:spcAft>
                <a:spcPts val="0"/>
              </a:spcAft>
              <a:buClr>
                <a:schemeClr val="dk1"/>
              </a:buClr>
              <a:buSzPts val="2800"/>
              <a:buFont typeface="Itim"/>
              <a:buNone/>
              <a:defRPr sz="2800" b="1">
                <a:solidFill>
                  <a:schemeClr val="dk1"/>
                </a:solidFill>
                <a:latin typeface="Itim"/>
                <a:ea typeface="Itim"/>
                <a:cs typeface="Itim"/>
                <a:sym typeface="Itim"/>
              </a:defRPr>
            </a:lvl3pPr>
            <a:lvl4pPr lvl="3">
              <a:spcBef>
                <a:spcPts val="0"/>
              </a:spcBef>
              <a:spcAft>
                <a:spcPts val="0"/>
              </a:spcAft>
              <a:buClr>
                <a:schemeClr val="dk1"/>
              </a:buClr>
              <a:buSzPts val="2800"/>
              <a:buFont typeface="Itim"/>
              <a:buNone/>
              <a:defRPr sz="2800" b="1">
                <a:solidFill>
                  <a:schemeClr val="dk1"/>
                </a:solidFill>
                <a:latin typeface="Itim"/>
                <a:ea typeface="Itim"/>
                <a:cs typeface="Itim"/>
                <a:sym typeface="Itim"/>
              </a:defRPr>
            </a:lvl4pPr>
            <a:lvl5pPr lvl="4">
              <a:spcBef>
                <a:spcPts val="0"/>
              </a:spcBef>
              <a:spcAft>
                <a:spcPts val="0"/>
              </a:spcAft>
              <a:buClr>
                <a:schemeClr val="dk1"/>
              </a:buClr>
              <a:buSzPts val="2800"/>
              <a:buFont typeface="Itim"/>
              <a:buNone/>
              <a:defRPr sz="2800" b="1">
                <a:solidFill>
                  <a:schemeClr val="dk1"/>
                </a:solidFill>
                <a:latin typeface="Itim"/>
                <a:ea typeface="Itim"/>
                <a:cs typeface="Itim"/>
                <a:sym typeface="Itim"/>
              </a:defRPr>
            </a:lvl5pPr>
            <a:lvl6pPr lvl="5">
              <a:spcBef>
                <a:spcPts val="0"/>
              </a:spcBef>
              <a:spcAft>
                <a:spcPts val="0"/>
              </a:spcAft>
              <a:buClr>
                <a:schemeClr val="dk1"/>
              </a:buClr>
              <a:buSzPts val="2800"/>
              <a:buFont typeface="Itim"/>
              <a:buNone/>
              <a:defRPr sz="2800" b="1">
                <a:solidFill>
                  <a:schemeClr val="dk1"/>
                </a:solidFill>
                <a:latin typeface="Itim"/>
                <a:ea typeface="Itim"/>
                <a:cs typeface="Itim"/>
                <a:sym typeface="Itim"/>
              </a:defRPr>
            </a:lvl6pPr>
            <a:lvl7pPr lvl="6">
              <a:spcBef>
                <a:spcPts val="0"/>
              </a:spcBef>
              <a:spcAft>
                <a:spcPts val="0"/>
              </a:spcAft>
              <a:buClr>
                <a:schemeClr val="dk1"/>
              </a:buClr>
              <a:buSzPts val="2800"/>
              <a:buFont typeface="Itim"/>
              <a:buNone/>
              <a:defRPr sz="2800" b="1">
                <a:solidFill>
                  <a:schemeClr val="dk1"/>
                </a:solidFill>
                <a:latin typeface="Itim"/>
                <a:ea typeface="Itim"/>
                <a:cs typeface="Itim"/>
                <a:sym typeface="Itim"/>
              </a:defRPr>
            </a:lvl7pPr>
            <a:lvl8pPr lvl="7">
              <a:spcBef>
                <a:spcPts val="0"/>
              </a:spcBef>
              <a:spcAft>
                <a:spcPts val="0"/>
              </a:spcAft>
              <a:buClr>
                <a:schemeClr val="dk1"/>
              </a:buClr>
              <a:buSzPts val="2800"/>
              <a:buFont typeface="Itim"/>
              <a:buNone/>
              <a:defRPr sz="2800" b="1">
                <a:solidFill>
                  <a:schemeClr val="dk1"/>
                </a:solidFill>
                <a:latin typeface="Itim"/>
                <a:ea typeface="Itim"/>
                <a:cs typeface="Itim"/>
                <a:sym typeface="Itim"/>
              </a:defRPr>
            </a:lvl8pPr>
            <a:lvl9pPr lvl="8">
              <a:spcBef>
                <a:spcPts val="0"/>
              </a:spcBef>
              <a:spcAft>
                <a:spcPts val="0"/>
              </a:spcAft>
              <a:buClr>
                <a:schemeClr val="dk1"/>
              </a:buClr>
              <a:buSzPts val="2800"/>
              <a:buFont typeface="Itim"/>
              <a:buNone/>
              <a:defRPr sz="2800" b="1">
                <a:solidFill>
                  <a:schemeClr val="dk1"/>
                </a:solidFill>
                <a:latin typeface="Itim"/>
                <a:ea typeface="Itim"/>
                <a:cs typeface="Itim"/>
                <a:sym typeface="Itim"/>
              </a:defRPr>
            </a:lvl9pPr>
          </a:lstStyle>
          <a:p>
            <a:endParaRPr/>
          </a:p>
        </p:txBody>
      </p:sp>
      <p:sp>
        <p:nvSpPr>
          <p:cNvPr id="7" name="Google Shape;7;p1"/>
          <p:cNvSpPr txBox="1">
            <a:spLocks noGrp="1"/>
          </p:cNvSpPr>
          <p:nvPr>
            <p:ph type="body" idx="1"/>
          </p:nvPr>
        </p:nvSpPr>
        <p:spPr>
          <a:xfrm>
            <a:off x="960000" y="1582800"/>
            <a:ext cx="10272000" cy="45552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2"/>
              </a:buClr>
              <a:buSzPts val="1600"/>
              <a:buFont typeface="Muli"/>
              <a:buChar char="●"/>
              <a:defRPr sz="1600">
                <a:solidFill>
                  <a:schemeClr val="dk2"/>
                </a:solidFill>
                <a:latin typeface="Muli"/>
                <a:ea typeface="Muli"/>
                <a:cs typeface="Muli"/>
                <a:sym typeface="Muli"/>
              </a:defRPr>
            </a:lvl1pPr>
            <a:lvl2pPr marL="914400" lvl="1" indent="-33020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2pPr>
            <a:lvl3pPr marL="1371600" lvl="2" indent="-33020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3pPr>
            <a:lvl4pPr marL="1828800" lvl="3" indent="-33020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4pPr>
            <a:lvl5pPr marL="2286000" lvl="4" indent="-33020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5pPr>
            <a:lvl6pPr marL="2743200" lvl="5" indent="-33020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6pPr>
            <a:lvl7pPr marL="3200400" lvl="6" indent="-33020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7pPr>
            <a:lvl8pPr marL="3657600" lvl="7" indent="-330200">
              <a:lnSpc>
                <a:spcPct val="115000"/>
              </a:lnSpc>
              <a:spcBef>
                <a:spcPts val="1600"/>
              </a:spcBef>
              <a:spcAft>
                <a:spcPts val="0"/>
              </a:spcAft>
              <a:buClr>
                <a:schemeClr val="dk2"/>
              </a:buClr>
              <a:buSzPts val="1600"/>
              <a:buFont typeface="Muli"/>
              <a:buChar char="○"/>
              <a:defRPr sz="1600">
                <a:solidFill>
                  <a:schemeClr val="dk2"/>
                </a:solidFill>
                <a:latin typeface="Muli"/>
                <a:ea typeface="Muli"/>
                <a:cs typeface="Muli"/>
                <a:sym typeface="Muli"/>
              </a:defRPr>
            </a:lvl8pPr>
            <a:lvl9pPr marL="4114800" lvl="8" indent="-330200">
              <a:lnSpc>
                <a:spcPct val="115000"/>
              </a:lnSpc>
              <a:spcBef>
                <a:spcPts val="1600"/>
              </a:spcBef>
              <a:spcAft>
                <a:spcPts val="1600"/>
              </a:spcAft>
              <a:buClr>
                <a:schemeClr val="dk2"/>
              </a:buClr>
              <a:buSzPts val="1600"/>
              <a:buFont typeface="Muli"/>
              <a:buChar char="■"/>
              <a:defRPr sz="1600">
                <a:solidFill>
                  <a:schemeClr val="dk2"/>
                </a:solidFill>
                <a:latin typeface="Muli"/>
                <a:ea typeface="Muli"/>
                <a:cs typeface="Muli"/>
                <a:sym typeface="Muli"/>
              </a:defRPr>
            </a:lvl9pPr>
          </a:lstStyle>
          <a:p>
            <a:endParaRPr/>
          </a:p>
        </p:txBody>
      </p:sp>
    </p:spTree>
    <p:extLst>
      <p:ext uri="{BB962C8B-B14F-4D97-AF65-F5344CB8AC3E}">
        <p14:creationId xmlns:p14="http://schemas.microsoft.com/office/powerpoint/2010/main" val="1854940785"/>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720000"/>
            <a:ext cx="10272000" cy="7636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2300"/>
              <a:buFont typeface="Itim"/>
              <a:buNone/>
              <a:defRPr sz="2300" b="1" i="0" u="none" strike="noStrike" cap="none">
                <a:solidFill>
                  <a:schemeClr val="dk1"/>
                </a:solidFill>
                <a:latin typeface="Itim"/>
                <a:ea typeface="Itim"/>
                <a:cs typeface="Itim"/>
                <a:sym typeface="Itim"/>
              </a:defRPr>
            </a:lvl1pPr>
            <a:lvl2pPr marR="0" lvl="1" algn="l" rtl="0">
              <a:lnSpc>
                <a:spcPct val="100000"/>
              </a:lnSpc>
              <a:spcBef>
                <a:spcPts val="0"/>
              </a:spcBef>
              <a:spcAft>
                <a:spcPts val="0"/>
              </a:spcAft>
              <a:buClr>
                <a:schemeClr val="dk1"/>
              </a:buClr>
              <a:buSzPts val="2100"/>
              <a:buFont typeface="Itim"/>
              <a:buNone/>
              <a:defRPr sz="2100" b="1" i="0" u="none" strike="noStrike" cap="none">
                <a:solidFill>
                  <a:schemeClr val="dk1"/>
                </a:solidFill>
                <a:latin typeface="Itim"/>
                <a:ea typeface="Itim"/>
                <a:cs typeface="Itim"/>
                <a:sym typeface="Itim"/>
              </a:defRPr>
            </a:lvl2pPr>
            <a:lvl3pPr marR="0" lvl="2" algn="l" rtl="0">
              <a:lnSpc>
                <a:spcPct val="100000"/>
              </a:lnSpc>
              <a:spcBef>
                <a:spcPts val="0"/>
              </a:spcBef>
              <a:spcAft>
                <a:spcPts val="0"/>
              </a:spcAft>
              <a:buClr>
                <a:schemeClr val="dk1"/>
              </a:buClr>
              <a:buSzPts val="2100"/>
              <a:buFont typeface="Itim"/>
              <a:buNone/>
              <a:defRPr sz="2100" b="1" i="0" u="none" strike="noStrike" cap="none">
                <a:solidFill>
                  <a:schemeClr val="dk1"/>
                </a:solidFill>
                <a:latin typeface="Itim"/>
                <a:ea typeface="Itim"/>
                <a:cs typeface="Itim"/>
                <a:sym typeface="Itim"/>
              </a:defRPr>
            </a:lvl3pPr>
            <a:lvl4pPr marR="0" lvl="3" algn="l" rtl="0">
              <a:lnSpc>
                <a:spcPct val="100000"/>
              </a:lnSpc>
              <a:spcBef>
                <a:spcPts val="0"/>
              </a:spcBef>
              <a:spcAft>
                <a:spcPts val="0"/>
              </a:spcAft>
              <a:buClr>
                <a:schemeClr val="dk1"/>
              </a:buClr>
              <a:buSzPts val="2100"/>
              <a:buFont typeface="Itim"/>
              <a:buNone/>
              <a:defRPr sz="2100" b="1" i="0" u="none" strike="noStrike" cap="none">
                <a:solidFill>
                  <a:schemeClr val="dk1"/>
                </a:solidFill>
                <a:latin typeface="Itim"/>
                <a:ea typeface="Itim"/>
                <a:cs typeface="Itim"/>
                <a:sym typeface="Itim"/>
              </a:defRPr>
            </a:lvl4pPr>
            <a:lvl5pPr marR="0" lvl="4" algn="l" rtl="0">
              <a:lnSpc>
                <a:spcPct val="100000"/>
              </a:lnSpc>
              <a:spcBef>
                <a:spcPts val="0"/>
              </a:spcBef>
              <a:spcAft>
                <a:spcPts val="0"/>
              </a:spcAft>
              <a:buClr>
                <a:schemeClr val="dk1"/>
              </a:buClr>
              <a:buSzPts val="2100"/>
              <a:buFont typeface="Itim"/>
              <a:buNone/>
              <a:defRPr sz="2100" b="1" i="0" u="none" strike="noStrike" cap="none">
                <a:solidFill>
                  <a:schemeClr val="dk1"/>
                </a:solidFill>
                <a:latin typeface="Itim"/>
                <a:ea typeface="Itim"/>
                <a:cs typeface="Itim"/>
                <a:sym typeface="Itim"/>
              </a:defRPr>
            </a:lvl5pPr>
            <a:lvl6pPr marR="0" lvl="5" algn="l" rtl="0">
              <a:lnSpc>
                <a:spcPct val="100000"/>
              </a:lnSpc>
              <a:spcBef>
                <a:spcPts val="0"/>
              </a:spcBef>
              <a:spcAft>
                <a:spcPts val="0"/>
              </a:spcAft>
              <a:buClr>
                <a:schemeClr val="dk1"/>
              </a:buClr>
              <a:buSzPts val="2100"/>
              <a:buFont typeface="Itim"/>
              <a:buNone/>
              <a:defRPr sz="2100" b="1" i="0" u="none" strike="noStrike" cap="none">
                <a:solidFill>
                  <a:schemeClr val="dk1"/>
                </a:solidFill>
                <a:latin typeface="Itim"/>
                <a:ea typeface="Itim"/>
                <a:cs typeface="Itim"/>
                <a:sym typeface="Itim"/>
              </a:defRPr>
            </a:lvl6pPr>
            <a:lvl7pPr marR="0" lvl="6" algn="l" rtl="0">
              <a:lnSpc>
                <a:spcPct val="100000"/>
              </a:lnSpc>
              <a:spcBef>
                <a:spcPts val="0"/>
              </a:spcBef>
              <a:spcAft>
                <a:spcPts val="0"/>
              </a:spcAft>
              <a:buClr>
                <a:schemeClr val="dk1"/>
              </a:buClr>
              <a:buSzPts val="2100"/>
              <a:buFont typeface="Itim"/>
              <a:buNone/>
              <a:defRPr sz="2100" b="1" i="0" u="none" strike="noStrike" cap="none">
                <a:solidFill>
                  <a:schemeClr val="dk1"/>
                </a:solidFill>
                <a:latin typeface="Itim"/>
                <a:ea typeface="Itim"/>
                <a:cs typeface="Itim"/>
                <a:sym typeface="Itim"/>
              </a:defRPr>
            </a:lvl7pPr>
            <a:lvl8pPr marR="0" lvl="7" algn="l" rtl="0">
              <a:lnSpc>
                <a:spcPct val="100000"/>
              </a:lnSpc>
              <a:spcBef>
                <a:spcPts val="0"/>
              </a:spcBef>
              <a:spcAft>
                <a:spcPts val="0"/>
              </a:spcAft>
              <a:buClr>
                <a:schemeClr val="dk1"/>
              </a:buClr>
              <a:buSzPts val="2100"/>
              <a:buFont typeface="Itim"/>
              <a:buNone/>
              <a:defRPr sz="2100" b="1" i="0" u="none" strike="noStrike" cap="none">
                <a:solidFill>
                  <a:schemeClr val="dk1"/>
                </a:solidFill>
                <a:latin typeface="Itim"/>
                <a:ea typeface="Itim"/>
                <a:cs typeface="Itim"/>
                <a:sym typeface="Itim"/>
              </a:defRPr>
            </a:lvl8pPr>
            <a:lvl9pPr marR="0" lvl="8" algn="l" rtl="0">
              <a:lnSpc>
                <a:spcPct val="100000"/>
              </a:lnSpc>
              <a:spcBef>
                <a:spcPts val="0"/>
              </a:spcBef>
              <a:spcAft>
                <a:spcPts val="0"/>
              </a:spcAft>
              <a:buClr>
                <a:schemeClr val="dk1"/>
              </a:buClr>
              <a:buSzPts val="2100"/>
              <a:buFont typeface="Itim"/>
              <a:buNone/>
              <a:defRPr sz="2100" b="1" i="0" u="none" strike="noStrike" cap="none">
                <a:solidFill>
                  <a:schemeClr val="dk1"/>
                </a:solidFill>
                <a:latin typeface="Itim"/>
                <a:ea typeface="Itim"/>
                <a:cs typeface="Itim"/>
                <a:sym typeface="Itim"/>
              </a:defRPr>
            </a:lvl9pPr>
          </a:lstStyle>
          <a:p>
            <a:endParaRPr/>
          </a:p>
        </p:txBody>
      </p:sp>
      <p:sp>
        <p:nvSpPr>
          <p:cNvPr id="7" name="Google Shape;7;p1"/>
          <p:cNvSpPr txBox="1">
            <a:spLocks noGrp="1"/>
          </p:cNvSpPr>
          <p:nvPr>
            <p:ph type="body" idx="1"/>
          </p:nvPr>
        </p:nvSpPr>
        <p:spPr>
          <a:xfrm>
            <a:off x="960000" y="1582800"/>
            <a:ext cx="10272000" cy="4555200"/>
          </a:xfrm>
          <a:prstGeom prst="rect">
            <a:avLst/>
          </a:prstGeom>
          <a:noFill/>
          <a:ln>
            <a:noFill/>
          </a:ln>
        </p:spPr>
        <p:txBody>
          <a:bodyPr spcFirstLastPara="1" wrap="square" lIns="68575" tIns="68575" rIns="68575" bIns="68575" anchor="t" anchorCtr="0">
            <a:noAutofit/>
          </a:bodyPr>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2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2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2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2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2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2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2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200"/>
              </a:spcBef>
              <a:spcAft>
                <a:spcPts val="12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2020042264"/>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210.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9.xml"/><Relationship Id="rId5" Type="http://schemas.openxmlformats.org/officeDocument/2006/relationships/image" Target="../media/image26.png"/><Relationship Id="rId4" Type="http://schemas.openxmlformats.org/officeDocument/2006/relationships/image" Target="../media/image200.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41.xml"/><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41.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1.svg"/><Relationship Id="rId2" Type="http://schemas.openxmlformats.org/officeDocument/2006/relationships/notesSlide" Target="../notesSlides/notesSlide48.xml"/><Relationship Id="rId1" Type="http://schemas.openxmlformats.org/officeDocument/2006/relationships/slideLayout" Target="../slideLayouts/slideLayout41.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9.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41.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customXml" Target="../ink/ink6.xml"/><Relationship Id="rId18" Type="http://schemas.openxmlformats.org/officeDocument/2006/relationships/image" Target="../media/image12.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9.png"/><Relationship Id="rId17" Type="http://schemas.openxmlformats.org/officeDocument/2006/relationships/customXml" Target="../ink/ink8.xml"/><Relationship Id="rId2" Type="http://schemas.openxmlformats.org/officeDocument/2006/relationships/notesSlide" Target="../notesSlides/notesSlide6.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2.xml"/><Relationship Id="rId6" Type="http://schemas.openxmlformats.org/officeDocument/2006/relationships/image" Target="../media/image6.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8.png"/><Relationship Id="rId19" Type="http://schemas.openxmlformats.org/officeDocument/2006/relationships/customXml" Target="../ink/ink9.xml"/><Relationship Id="rId4" Type="http://schemas.openxmlformats.org/officeDocument/2006/relationships/image" Target="../media/image5.png"/><Relationship Id="rId9" Type="http://schemas.openxmlformats.org/officeDocument/2006/relationships/customXml" Target="../ink/ink4.xml"/><Relationship Id="rId14" Type="http://schemas.openxmlformats.org/officeDocument/2006/relationships/image" Target="../media/image10.png"/><Relationship Id="rId22"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16.png"/><Relationship Id="rId5" Type="http://schemas.openxmlformats.org/officeDocument/2006/relationships/customXml" Target="../ink/ink1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790"/>
        <p:cNvGrpSpPr/>
        <p:nvPr/>
      </p:nvGrpSpPr>
      <p:grpSpPr>
        <a:xfrm>
          <a:off x="0" y="0"/>
          <a:ext cx="0" cy="0"/>
          <a:chOff x="0" y="0"/>
          <a:chExt cx="0" cy="0"/>
        </a:xfrm>
      </p:grpSpPr>
      <p:sp>
        <p:nvSpPr>
          <p:cNvPr id="791" name="Google Shape;791;p29"/>
          <p:cNvSpPr txBox="1">
            <a:spLocks noGrp="1"/>
          </p:cNvSpPr>
          <p:nvPr>
            <p:ph type="ctrTitle"/>
          </p:nvPr>
        </p:nvSpPr>
        <p:spPr>
          <a:xfrm>
            <a:off x="2176983" y="2989255"/>
            <a:ext cx="7838030" cy="196860"/>
          </a:xfrm>
          <a:prstGeom prst="rect">
            <a:avLst/>
          </a:prstGeom>
        </p:spPr>
        <p:txBody>
          <a:bodyPr spcFirstLastPara="1" wrap="square" lIns="0" tIns="0" rIns="0" bIns="0" anchor="ctr" anchorCtr="0">
            <a:noAutofit/>
          </a:bodyPr>
          <a:lstStyle/>
          <a:p>
            <a:br>
              <a:rPr lang="en" sz="7200" dirty="0">
                <a:latin typeface="Walter Turncoat" panose="02000000000000000000" pitchFamily="2" charset="0"/>
                <a:ea typeface="Walter Turncoat" panose="02000000000000000000" pitchFamily="2" charset="0"/>
              </a:rPr>
            </a:br>
            <a:r>
              <a:rPr lang="en-SG" sz="4400" dirty="0">
                <a:latin typeface="Walter Turncoat" panose="02000000000000000000" pitchFamily="2" charset="0"/>
                <a:ea typeface="Walter Turncoat" panose="02000000000000000000" pitchFamily="2" charset="0"/>
              </a:rPr>
              <a:t>DNA PATTERN MATCHING</a:t>
            </a:r>
            <a:endParaRPr sz="3600" dirty="0">
              <a:latin typeface="Walter Turncoat" panose="02000000000000000000" pitchFamily="2" charset="0"/>
              <a:ea typeface="Walter Turncoat" panose="02000000000000000000" pitchFamily="2" charset="0"/>
            </a:endParaRPr>
          </a:p>
        </p:txBody>
      </p:sp>
      <p:sp>
        <p:nvSpPr>
          <p:cNvPr id="792" name="Google Shape;792;p29"/>
          <p:cNvSpPr txBox="1">
            <a:spLocks noGrp="1"/>
          </p:cNvSpPr>
          <p:nvPr>
            <p:ph type="subTitle" idx="1"/>
          </p:nvPr>
        </p:nvSpPr>
        <p:spPr>
          <a:xfrm>
            <a:off x="3135800" y="4382733"/>
            <a:ext cx="5920400" cy="476800"/>
          </a:xfrm>
          <a:prstGeom prst="rect">
            <a:avLst/>
          </a:prstGeom>
        </p:spPr>
        <p:txBody>
          <a:bodyPr spcFirstLastPara="1" wrap="square" lIns="121900" tIns="121900" rIns="121900" bIns="121900" anchor="ctr" anchorCtr="0">
            <a:noAutofit/>
          </a:bodyPr>
          <a:lstStyle/>
          <a:p>
            <a:pPr marL="0" indent="0"/>
            <a:r>
              <a:rPr lang="en-SG" sz="2000" dirty="0"/>
              <a:t>CZ2001 Algorithm Project 1</a:t>
            </a:r>
            <a:endParaRPr sz="2000" dirty="0"/>
          </a:p>
        </p:txBody>
      </p:sp>
      <p:cxnSp>
        <p:nvCxnSpPr>
          <p:cNvPr id="793" name="Google Shape;793;p29"/>
          <p:cNvCxnSpPr/>
          <p:nvPr/>
        </p:nvCxnSpPr>
        <p:spPr>
          <a:xfrm>
            <a:off x="732500" y="-21233"/>
            <a:ext cx="0" cy="6879200"/>
          </a:xfrm>
          <a:prstGeom prst="straightConnector1">
            <a:avLst/>
          </a:prstGeom>
          <a:noFill/>
          <a:ln w="19050" cap="flat" cmpd="sng">
            <a:solidFill>
              <a:schemeClr val="dk2"/>
            </a:solidFill>
            <a:prstDash val="solid"/>
            <a:round/>
            <a:headEnd type="none" w="med" len="med"/>
            <a:tailEnd type="none" w="med" len="med"/>
          </a:ln>
        </p:spPr>
      </p:cxnSp>
      <p:cxnSp>
        <p:nvCxnSpPr>
          <p:cNvPr id="794" name="Google Shape;794;p29"/>
          <p:cNvCxnSpPr/>
          <p:nvPr/>
        </p:nvCxnSpPr>
        <p:spPr>
          <a:xfrm>
            <a:off x="955433" y="-21233"/>
            <a:ext cx="0" cy="6879200"/>
          </a:xfrm>
          <a:prstGeom prst="straightConnector1">
            <a:avLst/>
          </a:prstGeom>
          <a:noFill/>
          <a:ln w="19050" cap="flat" cmpd="sng">
            <a:solidFill>
              <a:schemeClr val="dk2"/>
            </a:solidFill>
            <a:prstDash val="solid"/>
            <a:round/>
            <a:headEnd type="none" w="med" len="med"/>
            <a:tailEnd type="none" w="med" len="med"/>
          </a:ln>
        </p:spPr>
      </p:cxnSp>
      <p:grpSp>
        <p:nvGrpSpPr>
          <p:cNvPr id="795" name="Google Shape;795;p29"/>
          <p:cNvGrpSpPr/>
          <p:nvPr/>
        </p:nvGrpSpPr>
        <p:grpSpPr>
          <a:xfrm>
            <a:off x="6394771" y="5913296"/>
            <a:ext cx="3080933" cy="427896"/>
            <a:chOff x="1394800" y="3522000"/>
            <a:chExt cx="1048650" cy="138275"/>
          </a:xfrm>
        </p:grpSpPr>
        <p:sp>
          <p:nvSpPr>
            <p:cNvPr id="796" name="Google Shape;796;p29"/>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7" name="Google Shape;797;p29"/>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8" name="Google Shape;798;p29"/>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99" name="Google Shape;799;p29"/>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0" name="Google Shape;800;p29"/>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1" name="Google Shape;801;p29"/>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2" name="Google Shape;802;p29"/>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3" name="Google Shape;803;p29"/>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4" name="Google Shape;804;p29"/>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805" name="Google Shape;805;p29"/>
          <p:cNvSpPr/>
          <p:nvPr/>
        </p:nvSpPr>
        <p:spPr>
          <a:xfrm rot="489382">
            <a:off x="8783492" y="610847"/>
            <a:ext cx="1243117" cy="683215"/>
          </a:xfrm>
          <a:custGeom>
            <a:avLst/>
            <a:gdLst/>
            <a:ahLst/>
            <a:cxnLst/>
            <a:rect l="l" t="t" r="r" b="b"/>
            <a:pathLst>
              <a:path w="17773" h="9768" extrusionOk="0">
                <a:moveTo>
                  <a:pt x="3304" y="1"/>
                </a:moveTo>
                <a:cubicBezTo>
                  <a:pt x="3172" y="1"/>
                  <a:pt x="3045" y="62"/>
                  <a:pt x="2971" y="211"/>
                </a:cubicBezTo>
                <a:cubicBezTo>
                  <a:pt x="2857" y="439"/>
                  <a:pt x="2743" y="690"/>
                  <a:pt x="2629" y="918"/>
                </a:cubicBezTo>
                <a:cubicBezTo>
                  <a:pt x="2629" y="941"/>
                  <a:pt x="2606" y="964"/>
                  <a:pt x="2583" y="1009"/>
                </a:cubicBezTo>
                <a:cubicBezTo>
                  <a:pt x="2058" y="2105"/>
                  <a:pt x="1510" y="3201"/>
                  <a:pt x="985" y="4296"/>
                </a:cubicBezTo>
                <a:cubicBezTo>
                  <a:pt x="985" y="4319"/>
                  <a:pt x="985" y="4319"/>
                  <a:pt x="985" y="4319"/>
                </a:cubicBezTo>
                <a:cubicBezTo>
                  <a:pt x="825" y="4593"/>
                  <a:pt x="643" y="4844"/>
                  <a:pt x="483" y="5118"/>
                </a:cubicBezTo>
                <a:cubicBezTo>
                  <a:pt x="369" y="5209"/>
                  <a:pt x="255" y="5323"/>
                  <a:pt x="141" y="5438"/>
                </a:cubicBezTo>
                <a:cubicBezTo>
                  <a:pt x="49" y="5529"/>
                  <a:pt x="49" y="5643"/>
                  <a:pt x="95" y="5711"/>
                </a:cubicBezTo>
                <a:cubicBezTo>
                  <a:pt x="0" y="5996"/>
                  <a:pt x="173" y="6327"/>
                  <a:pt x="469" y="6327"/>
                </a:cubicBezTo>
                <a:cubicBezTo>
                  <a:pt x="530" y="6327"/>
                  <a:pt x="596" y="6313"/>
                  <a:pt x="666" y="6282"/>
                </a:cubicBezTo>
                <a:cubicBezTo>
                  <a:pt x="711" y="6259"/>
                  <a:pt x="757" y="6236"/>
                  <a:pt x="803" y="6214"/>
                </a:cubicBezTo>
                <a:lnTo>
                  <a:pt x="917" y="6214"/>
                </a:lnTo>
                <a:cubicBezTo>
                  <a:pt x="962" y="6282"/>
                  <a:pt x="1031" y="6328"/>
                  <a:pt x="1122" y="6328"/>
                </a:cubicBezTo>
                <a:lnTo>
                  <a:pt x="3336" y="6830"/>
                </a:lnTo>
                <a:lnTo>
                  <a:pt x="3519" y="6830"/>
                </a:lnTo>
                <a:cubicBezTo>
                  <a:pt x="3633" y="6853"/>
                  <a:pt x="3770" y="6898"/>
                  <a:pt x="3907" y="6944"/>
                </a:cubicBezTo>
                <a:cubicBezTo>
                  <a:pt x="3951" y="6957"/>
                  <a:pt x="3993" y="6962"/>
                  <a:pt x="4033" y="6962"/>
                </a:cubicBezTo>
                <a:cubicBezTo>
                  <a:pt x="4427" y="6962"/>
                  <a:pt x="4601" y="6396"/>
                  <a:pt x="4249" y="6168"/>
                </a:cubicBezTo>
                <a:cubicBezTo>
                  <a:pt x="4500" y="6145"/>
                  <a:pt x="4592" y="5757"/>
                  <a:pt x="4318" y="5666"/>
                </a:cubicBezTo>
                <a:cubicBezTo>
                  <a:pt x="3861" y="5529"/>
                  <a:pt x="3405" y="5438"/>
                  <a:pt x="2971" y="5346"/>
                </a:cubicBezTo>
                <a:cubicBezTo>
                  <a:pt x="4744" y="4737"/>
                  <a:pt x="6686" y="4321"/>
                  <a:pt x="8540" y="4321"/>
                </a:cubicBezTo>
                <a:cubicBezTo>
                  <a:pt x="9811" y="4321"/>
                  <a:pt x="11041" y="4517"/>
                  <a:pt x="12147" y="4981"/>
                </a:cubicBezTo>
                <a:cubicBezTo>
                  <a:pt x="13311" y="5780"/>
                  <a:pt x="14292" y="6830"/>
                  <a:pt x="15228" y="7971"/>
                </a:cubicBezTo>
                <a:cubicBezTo>
                  <a:pt x="14886" y="7925"/>
                  <a:pt x="14543" y="7857"/>
                  <a:pt x="14201" y="7789"/>
                </a:cubicBezTo>
                <a:cubicBezTo>
                  <a:pt x="13767" y="7674"/>
                  <a:pt x="13356" y="7560"/>
                  <a:pt x="12923" y="7446"/>
                </a:cubicBezTo>
                <a:cubicBezTo>
                  <a:pt x="12881" y="7434"/>
                  <a:pt x="12839" y="7428"/>
                  <a:pt x="12799" y="7428"/>
                </a:cubicBezTo>
                <a:cubicBezTo>
                  <a:pt x="12406" y="7428"/>
                  <a:pt x="12143" y="7994"/>
                  <a:pt x="12558" y="8222"/>
                </a:cubicBezTo>
                <a:cubicBezTo>
                  <a:pt x="13790" y="8930"/>
                  <a:pt x="15046" y="9432"/>
                  <a:pt x="16438" y="9751"/>
                </a:cubicBezTo>
                <a:cubicBezTo>
                  <a:pt x="16480" y="9762"/>
                  <a:pt x="16522" y="9767"/>
                  <a:pt x="16563" y="9767"/>
                </a:cubicBezTo>
                <a:cubicBezTo>
                  <a:pt x="16785" y="9767"/>
                  <a:pt x="16970" y="9614"/>
                  <a:pt x="17009" y="9363"/>
                </a:cubicBezTo>
                <a:cubicBezTo>
                  <a:pt x="17009" y="9227"/>
                  <a:pt x="17031" y="9090"/>
                  <a:pt x="17054" y="8953"/>
                </a:cubicBezTo>
                <a:cubicBezTo>
                  <a:pt x="17123" y="8907"/>
                  <a:pt x="17191" y="8838"/>
                  <a:pt x="17237" y="8770"/>
                </a:cubicBezTo>
                <a:cubicBezTo>
                  <a:pt x="17351" y="8724"/>
                  <a:pt x="17465" y="8587"/>
                  <a:pt x="17488" y="8405"/>
                </a:cubicBezTo>
                <a:cubicBezTo>
                  <a:pt x="17556" y="7903"/>
                  <a:pt x="17533" y="7469"/>
                  <a:pt x="17442" y="7035"/>
                </a:cubicBezTo>
                <a:cubicBezTo>
                  <a:pt x="17442" y="6077"/>
                  <a:pt x="17533" y="5141"/>
                  <a:pt x="17716" y="4205"/>
                </a:cubicBezTo>
                <a:cubicBezTo>
                  <a:pt x="17773" y="3866"/>
                  <a:pt x="17480" y="3632"/>
                  <a:pt x="17227" y="3632"/>
                </a:cubicBezTo>
                <a:cubicBezTo>
                  <a:pt x="17071" y="3632"/>
                  <a:pt x="16929" y="3722"/>
                  <a:pt x="16894" y="3931"/>
                </a:cubicBezTo>
                <a:cubicBezTo>
                  <a:pt x="16780" y="4502"/>
                  <a:pt x="16689" y="5095"/>
                  <a:pt x="16598" y="5666"/>
                </a:cubicBezTo>
                <a:cubicBezTo>
                  <a:pt x="16324" y="5711"/>
                  <a:pt x="16073" y="5963"/>
                  <a:pt x="16232" y="6282"/>
                </a:cubicBezTo>
                <a:cubicBezTo>
                  <a:pt x="16324" y="6442"/>
                  <a:pt x="16392" y="6579"/>
                  <a:pt x="16438" y="6716"/>
                </a:cubicBezTo>
                <a:cubicBezTo>
                  <a:pt x="16415" y="6853"/>
                  <a:pt x="16415" y="6990"/>
                  <a:pt x="16392" y="7127"/>
                </a:cubicBezTo>
                <a:cubicBezTo>
                  <a:pt x="15160" y="5506"/>
                  <a:pt x="13585" y="4410"/>
                  <a:pt x="11827" y="3794"/>
                </a:cubicBezTo>
                <a:cubicBezTo>
                  <a:pt x="10960" y="3292"/>
                  <a:pt x="9978" y="2927"/>
                  <a:pt x="8883" y="2721"/>
                </a:cubicBezTo>
                <a:cubicBezTo>
                  <a:pt x="8296" y="2610"/>
                  <a:pt x="7705" y="2556"/>
                  <a:pt x="7117" y="2556"/>
                </a:cubicBezTo>
                <a:cubicBezTo>
                  <a:pt x="5416" y="2556"/>
                  <a:pt x="3739" y="3009"/>
                  <a:pt x="2263" y="3840"/>
                </a:cubicBezTo>
                <a:cubicBezTo>
                  <a:pt x="2377" y="3634"/>
                  <a:pt x="2492" y="3429"/>
                  <a:pt x="2583" y="3201"/>
                </a:cubicBezTo>
                <a:cubicBezTo>
                  <a:pt x="2857" y="2813"/>
                  <a:pt x="3062" y="2356"/>
                  <a:pt x="3222" y="1900"/>
                </a:cubicBezTo>
                <a:cubicBezTo>
                  <a:pt x="3405" y="1466"/>
                  <a:pt x="3587" y="1032"/>
                  <a:pt x="3770" y="576"/>
                </a:cubicBezTo>
                <a:cubicBezTo>
                  <a:pt x="3878" y="267"/>
                  <a:pt x="3580" y="1"/>
                  <a:pt x="330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806" name="Google Shape;806;p29"/>
          <p:cNvGrpSpPr/>
          <p:nvPr/>
        </p:nvGrpSpPr>
        <p:grpSpPr>
          <a:xfrm rot="6705569">
            <a:off x="1063944" y="1799498"/>
            <a:ext cx="1075517" cy="562313"/>
            <a:chOff x="1822875" y="1377000"/>
            <a:chExt cx="548075" cy="286550"/>
          </a:xfrm>
        </p:grpSpPr>
        <p:sp>
          <p:nvSpPr>
            <p:cNvPr id="807" name="Google Shape;807;p29"/>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8" name="Google Shape;808;p29"/>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09" name="Google Shape;809;p29"/>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0" name="Google Shape;810;p29"/>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1" name="Google Shape;811;p29"/>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2" name="Google Shape;812;p29"/>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3" name="Google Shape;813;p29"/>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4" name="Google Shape;814;p29"/>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15" name="Google Shape;815;p29"/>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7" name="Google Shape;791;p29">
            <a:extLst>
              <a:ext uri="{FF2B5EF4-FFF2-40B4-BE49-F238E27FC236}">
                <a16:creationId xmlns:a16="http://schemas.microsoft.com/office/drawing/2014/main" id="{F9B3BAF4-795F-46A7-82A8-EA51840C7758}"/>
              </a:ext>
            </a:extLst>
          </p:cNvPr>
          <p:cNvSpPr txBox="1">
            <a:spLocks/>
          </p:cNvSpPr>
          <p:nvPr/>
        </p:nvSpPr>
        <p:spPr>
          <a:xfrm>
            <a:off x="2782338" y="1617120"/>
            <a:ext cx="6627319" cy="1930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Itim"/>
              <a:buNone/>
              <a:defRPr sz="8000" b="1" i="0" u="none" strike="noStrike" cap="none">
                <a:solidFill>
                  <a:schemeClr val="dk1"/>
                </a:solidFill>
                <a:latin typeface="Itim"/>
                <a:ea typeface="Itim"/>
                <a:cs typeface="Itim"/>
                <a:sym typeface="Itim"/>
              </a:defRPr>
            </a:lvl1pPr>
            <a:lvl2pPr marR="0" lvl="1" algn="ctr" rtl="0">
              <a:lnSpc>
                <a:spcPct val="100000"/>
              </a:lnSpc>
              <a:spcBef>
                <a:spcPts val="0"/>
              </a:spcBef>
              <a:spcAft>
                <a:spcPts val="0"/>
              </a:spcAft>
              <a:buClr>
                <a:schemeClr val="dk1"/>
              </a:buClr>
              <a:buSzPts val="5200"/>
              <a:buFont typeface="Itim"/>
              <a:buNone/>
              <a:defRPr sz="6933" b="1" i="0" u="none" strike="noStrike" cap="none">
                <a:solidFill>
                  <a:schemeClr val="dk1"/>
                </a:solidFill>
                <a:latin typeface="Itim"/>
                <a:ea typeface="Itim"/>
                <a:cs typeface="Itim"/>
                <a:sym typeface="Itim"/>
              </a:defRPr>
            </a:lvl2pPr>
            <a:lvl3pPr marR="0" lvl="2" algn="ctr" rtl="0">
              <a:lnSpc>
                <a:spcPct val="100000"/>
              </a:lnSpc>
              <a:spcBef>
                <a:spcPts val="0"/>
              </a:spcBef>
              <a:spcAft>
                <a:spcPts val="0"/>
              </a:spcAft>
              <a:buClr>
                <a:schemeClr val="dk1"/>
              </a:buClr>
              <a:buSzPts val="5200"/>
              <a:buFont typeface="Itim"/>
              <a:buNone/>
              <a:defRPr sz="6933" b="1" i="0" u="none" strike="noStrike" cap="none">
                <a:solidFill>
                  <a:schemeClr val="dk1"/>
                </a:solidFill>
                <a:latin typeface="Itim"/>
                <a:ea typeface="Itim"/>
                <a:cs typeface="Itim"/>
                <a:sym typeface="Itim"/>
              </a:defRPr>
            </a:lvl3pPr>
            <a:lvl4pPr marR="0" lvl="3" algn="ctr" rtl="0">
              <a:lnSpc>
                <a:spcPct val="100000"/>
              </a:lnSpc>
              <a:spcBef>
                <a:spcPts val="0"/>
              </a:spcBef>
              <a:spcAft>
                <a:spcPts val="0"/>
              </a:spcAft>
              <a:buClr>
                <a:schemeClr val="dk1"/>
              </a:buClr>
              <a:buSzPts val="5200"/>
              <a:buFont typeface="Itim"/>
              <a:buNone/>
              <a:defRPr sz="6933" b="1" i="0" u="none" strike="noStrike" cap="none">
                <a:solidFill>
                  <a:schemeClr val="dk1"/>
                </a:solidFill>
                <a:latin typeface="Itim"/>
                <a:ea typeface="Itim"/>
                <a:cs typeface="Itim"/>
                <a:sym typeface="Itim"/>
              </a:defRPr>
            </a:lvl4pPr>
            <a:lvl5pPr marR="0" lvl="4" algn="ctr" rtl="0">
              <a:lnSpc>
                <a:spcPct val="100000"/>
              </a:lnSpc>
              <a:spcBef>
                <a:spcPts val="0"/>
              </a:spcBef>
              <a:spcAft>
                <a:spcPts val="0"/>
              </a:spcAft>
              <a:buClr>
                <a:schemeClr val="dk1"/>
              </a:buClr>
              <a:buSzPts val="5200"/>
              <a:buFont typeface="Itim"/>
              <a:buNone/>
              <a:defRPr sz="6933" b="1" i="0" u="none" strike="noStrike" cap="none">
                <a:solidFill>
                  <a:schemeClr val="dk1"/>
                </a:solidFill>
                <a:latin typeface="Itim"/>
                <a:ea typeface="Itim"/>
                <a:cs typeface="Itim"/>
                <a:sym typeface="Itim"/>
              </a:defRPr>
            </a:lvl5pPr>
            <a:lvl6pPr marR="0" lvl="5" algn="ctr" rtl="0">
              <a:lnSpc>
                <a:spcPct val="100000"/>
              </a:lnSpc>
              <a:spcBef>
                <a:spcPts val="0"/>
              </a:spcBef>
              <a:spcAft>
                <a:spcPts val="0"/>
              </a:spcAft>
              <a:buClr>
                <a:schemeClr val="dk1"/>
              </a:buClr>
              <a:buSzPts val="5200"/>
              <a:buFont typeface="Itim"/>
              <a:buNone/>
              <a:defRPr sz="6933" b="1" i="0" u="none" strike="noStrike" cap="none">
                <a:solidFill>
                  <a:schemeClr val="dk1"/>
                </a:solidFill>
                <a:latin typeface="Itim"/>
                <a:ea typeface="Itim"/>
                <a:cs typeface="Itim"/>
                <a:sym typeface="Itim"/>
              </a:defRPr>
            </a:lvl6pPr>
            <a:lvl7pPr marR="0" lvl="6" algn="ctr" rtl="0">
              <a:lnSpc>
                <a:spcPct val="100000"/>
              </a:lnSpc>
              <a:spcBef>
                <a:spcPts val="0"/>
              </a:spcBef>
              <a:spcAft>
                <a:spcPts val="0"/>
              </a:spcAft>
              <a:buClr>
                <a:schemeClr val="dk1"/>
              </a:buClr>
              <a:buSzPts val="5200"/>
              <a:buFont typeface="Itim"/>
              <a:buNone/>
              <a:defRPr sz="6933" b="1" i="0" u="none" strike="noStrike" cap="none">
                <a:solidFill>
                  <a:schemeClr val="dk1"/>
                </a:solidFill>
                <a:latin typeface="Itim"/>
                <a:ea typeface="Itim"/>
                <a:cs typeface="Itim"/>
                <a:sym typeface="Itim"/>
              </a:defRPr>
            </a:lvl7pPr>
            <a:lvl8pPr marR="0" lvl="7" algn="ctr" rtl="0">
              <a:lnSpc>
                <a:spcPct val="100000"/>
              </a:lnSpc>
              <a:spcBef>
                <a:spcPts val="0"/>
              </a:spcBef>
              <a:spcAft>
                <a:spcPts val="0"/>
              </a:spcAft>
              <a:buClr>
                <a:schemeClr val="dk1"/>
              </a:buClr>
              <a:buSzPts val="5200"/>
              <a:buFont typeface="Itim"/>
              <a:buNone/>
              <a:defRPr sz="6933" b="1" i="0" u="none" strike="noStrike" cap="none">
                <a:solidFill>
                  <a:schemeClr val="dk1"/>
                </a:solidFill>
                <a:latin typeface="Itim"/>
                <a:ea typeface="Itim"/>
                <a:cs typeface="Itim"/>
                <a:sym typeface="Itim"/>
              </a:defRPr>
            </a:lvl8pPr>
            <a:lvl9pPr marR="0" lvl="8" algn="ctr" rtl="0">
              <a:lnSpc>
                <a:spcPct val="100000"/>
              </a:lnSpc>
              <a:spcBef>
                <a:spcPts val="0"/>
              </a:spcBef>
              <a:spcAft>
                <a:spcPts val="0"/>
              </a:spcAft>
              <a:buClr>
                <a:schemeClr val="dk1"/>
              </a:buClr>
              <a:buSzPts val="5200"/>
              <a:buFont typeface="Itim"/>
              <a:buNone/>
              <a:defRPr sz="6933" b="1" i="0" u="none" strike="noStrike" cap="none">
                <a:solidFill>
                  <a:schemeClr val="dk1"/>
                </a:solidFill>
                <a:latin typeface="Itim"/>
                <a:ea typeface="Itim"/>
                <a:cs typeface="Itim"/>
                <a:sym typeface="Itim"/>
              </a:defRPr>
            </a:lvl9pPr>
          </a:lstStyle>
          <a:p>
            <a:r>
              <a:rPr lang="en-SG" sz="2800" kern="0" dirty="0">
                <a:latin typeface="Walter Turncoat" panose="02000000000000000000" pitchFamily="2" charset="0"/>
                <a:ea typeface="Walter Turncoat" panose="02000000000000000000" pitchFamily="2" charset="0"/>
              </a:rPr>
              <a:t>-GROUP 1-</a:t>
            </a:r>
          </a:p>
        </p:txBody>
      </p:sp>
      <p:sp>
        <p:nvSpPr>
          <p:cNvPr id="29" name="Rectangle: Rounded Corners 28">
            <a:extLst>
              <a:ext uri="{FF2B5EF4-FFF2-40B4-BE49-F238E27FC236}">
                <a16:creationId xmlns:a16="http://schemas.microsoft.com/office/drawing/2014/main" id="{BD205AF0-58A4-4EEB-939A-351175F67F42}"/>
              </a:ext>
            </a:extLst>
          </p:cNvPr>
          <p:cNvSpPr/>
          <p:nvPr/>
        </p:nvSpPr>
        <p:spPr>
          <a:xfrm>
            <a:off x="1669722" y="820359"/>
            <a:ext cx="3637511" cy="47401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latin typeface="Sniglet" panose="04070505030100020000" pitchFamily="82" charset="0"/>
                <a:ea typeface="Walter Turncoat" panose="02000000000000000000" pitchFamily="2" charset="0"/>
              </a:rPr>
              <a:t>ANG SHU HUI</a:t>
            </a:r>
          </a:p>
        </p:txBody>
      </p:sp>
      <p:sp>
        <p:nvSpPr>
          <p:cNvPr id="30" name="Rectangle: Rounded Corners 29">
            <a:extLst>
              <a:ext uri="{FF2B5EF4-FFF2-40B4-BE49-F238E27FC236}">
                <a16:creationId xmlns:a16="http://schemas.microsoft.com/office/drawing/2014/main" id="{4DCEB595-8214-4A6B-B93C-5972D867213C}"/>
              </a:ext>
            </a:extLst>
          </p:cNvPr>
          <p:cNvSpPr/>
          <p:nvPr/>
        </p:nvSpPr>
        <p:spPr>
          <a:xfrm>
            <a:off x="6884767" y="5564224"/>
            <a:ext cx="3637511" cy="47401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latin typeface="Sniglet" panose="04070505030100020000" pitchFamily="82" charset="0"/>
                <a:ea typeface="Walter Turncoat" panose="02000000000000000000" pitchFamily="2" charset="0"/>
              </a:rPr>
              <a:t>LEONARDO IRVIN PRATAMA</a:t>
            </a:r>
          </a:p>
        </p:txBody>
      </p:sp>
      <p:sp>
        <p:nvSpPr>
          <p:cNvPr id="31" name="Rectangle: Rounded Corners 30">
            <a:extLst>
              <a:ext uri="{FF2B5EF4-FFF2-40B4-BE49-F238E27FC236}">
                <a16:creationId xmlns:a16="http://schemas.microsoft.com/office/drawing/2014/main" id="{16410F76-EA6B-44FA-B8C8-358C4E3DADB9}"/>
              </a:ext>
            </a:extLst>
          </p:cNvPr>
          <p:cNvSpPr/>
          <p:nvPr/>
        </p:nvSpPr>
        <p:spPr>
          <a:xfrm>
            <a:off x="6884768" y="822516"/>
            <a:ext cx="3637511" cy="47401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latin typeface="Sniglet" panose="04070505030100020000" pitchFamily="82" charset="0"/>
                <a:ea typeface="Walter Turncoat" panose="02000000000000000000" pitchFamily="2" charset="0"/>
              </a:rPr>
              <a:t>BACHHAS NIKITA</a:t>
            </a:r>
          </a:p>
        </p:txBody>
      </p:sp>
      <p:sp>
        <p:nvSpPr>
          <p:cNvPr id="32" name="Rectangle: Rounded Corners 31">
            <a:extLst>
              <a:ext uri="{FF2B5EF4-FFF2-40B4-BE49-F238E27FC236}">
                <a16:creationId xmlns:a16="http://schemas.microsoft.com/office/drawing/2014/main" id="{935D5653-B286-40AC-81D0-30F36F118A94}"/>
              </a:ext>
            </a:extLst>
          </p:cNvPr>
          <p:cNvSpPr/>
          <p:nvPr/>
        </p:nvSpPr>
        <p:spPr>
          <a:xfrm>
            <a:off x="1665619" y="5564224"/>
            <a:ext cx="3637511" cy="47401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SG" b="1" dirty="0">
                <a:latin typeface="Sniglet" panose="04070505030100020000" pitchFamily="82" charset="0"/>
                <a:ea typeface="Walter Turncoat" panose="02000000000000000000" pitchFamily="2" charset="0"/>
              </a:rPr>
              <a:t>KUNDU KOUSHANI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sp>
        <p:nvSpPr>
          <p:cNvPr id="1704" name="Google Shape;1704;p47"/>
          <p:cNvSpPr txBox="1">
            <a:spLocks noGrp="1"/>
          </p:cNvSpPr>
          <p:nvPr>
            <p:ph type="title"/>
          </p:nvPr>
        </p:nvSpPr>
        <p:spPr>
          <a:xfrm>
            <a:off x="960000" y="720000"/>
            <a:ext cx="7797600" cy="763600"/>
          </a:xfrm>
          <a:prstGeom prst="rect">
            <a:avLst/>
          </a:prstGeom>
        </p:spPr>
        <p:txBody>
          <a:bodyPr spcFirstLastPara="1" wrap="square" lIns="0" tIns="0" rIns="0" bIns="0" anchor="t" anchorCtr="0">
            <a:noAutofit/>
          </a:bodyPr>
          <a:lstStyle/>
          <a:p>
            <a:r>
              <a:rPr lang="en-SG" dirty="0">
                <a:latin typeface="Walter Turncoat" panose="02000000000000000000" pitchFamily="2" charset="0"/>
                <a:ea typeface="Walter Turncoat" panose="02000000000000000000" pitchFamily="2" charset="0"/>
              </a:rPr>
              <a:t>Searching Stage</a:t>
            </a:r>
            <a:endParaRPr dirty="0">
              <a:latin typeface="Walter Turncoat" panose="02000000000000000000" pitchFamily="2" charset="0"/>
              <a:ea typeface="Walter Turncoat" panose="02000000000000000000" pitchFamily="2" charset="0"/>
            </a:endParaRPr>
          </a:p>
        </p:txBody>
      </p:sp>
      <p:grpSp>
        <p:nvGrpSpPr>
          <p:cNvPr id="1705" name="Google Shape;1705;p47"/>
          <p:cNvGrpSpPr/>
          <p:nvPr/>
        </p:nvGrpSpPr>
        <p:grpSpPr>
          <a:xfrm flipH="1">
            <a:off x="951256" y="1251534"/>
            <a:ext cx="6544904" cy="234700"/>
            <a:chOff x="4345425" y="2175475"/>
            <a:chExt cx="800750" cy="176025"/>
          </a:xfrm>
        </p:grpSpPr>
        <p:sp>
          <p:nvSpPr>
            <p:cNvPr id="1706" name="Google Shape;1706;p4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sp>
          <p:nvSpPr>
            <p:cNvPr id="1707" name="Google Shape;1707;p4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grpSp>
      <p:grpSp>
        <p:nvGrpSpPr>
          <p:cNvPr id="1708" name="Google Shape;1708;p47"/>
          <p:cNvGrpSpPr/>
          <p:nvPr/>
        </p:nvGrpSpPr>
        <p:grpSpPr>
          <a:xfrm rot="245650">
            <a:off x="3402566" y="4026228"/>
            <a:ext cx="4472592" cy="1046543"/>
            <a:chOff x="4345425" y="2175475"/>
            <a:chExt cx="800750" cy="176025"/>
          </a:xfrm>
        </p:grpSpPr>
        <p:sp>
          <p:nvSpPr>
            <p:cNvPr id="1709" name="Google Shape;1709;p4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10" name="Google Shape;1710;p4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741" name="Google Shape;1741;p47"/>
          <p:cNvGrpSpPr/>
          <p:nvPr/>
        </p:nvGrpSpPr>
        <p:grpSpPr>
          <a:xfrm rot="190942">
            <a:off x="3318637" y="2467138"/>
            <a:ext cx="6869456" cy="713423"/>
            <a:chOff x="4319250" y="3137000"/>
            <a:chExt cx="885825" cy="524125"/>
          </a:xfrm>
        </p:grpSpPr>
        <p:sp>
          <p:nvSpPr>
            <p:cNvPr id="1742" name="Google Shape;1742;p47"/>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3" name="Google Shape;1743;p47"/>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4" name="Google Shape;1744;p47"/>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5" name="Google Shape;1745;p47"/>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6" name="Google Shape;1746;p47"/>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7" name="Google Shape;1747;p47"/>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8" name="Google Shape;1748;p47"/>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9" name="Google Shape;1749;p47"/>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0" name="Google Shape;1750;p47"/>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1" name="Google Shape;1751;p47"/>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2" name="Google Shape;1752;p47"/>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754" name="Google Shape;1754;p47"/>
          <p:cNvGrpSpPr/>
          <p:nvPr/>
        </p:nvGrpSpPr>
        <p:grpSpPr>
          <a:xfrm rot="-5820300">
            <a:off x="10778767" y="5114914"/>
            <a:ext cx="949012" cy="539045"/>
            <a:chOff x="-516100" y="1709250"/>
            <a:chExt cx="649725" cy="287875"/>
          </a:xfrm>
        </p:grpSpPr>
        <p:sp>
          <p:nvSpPr>
            <p:cNvPr id="1755" name="Google Shape;1755;p47"/>
            <p:cNvSpPr/>
            <p:nvPr/>
          </p:nvSpPr>
          <p:spPr>
            <a:xfrm>
              <a:off x="-516100" y="1816650"/>
              <a:ext cx="649725" cy="57275"/>
            </a:xfrm>
            <a:custGeom>
              <a:avLst/>
              <a:gdLst/>
              <a:ahLst/>
              <a:cxnLst/>
              <a:rect l="l" t="t" r="r" b="b"/>
              <a:pathLst>
                <a:path w="25989" h="2291" extrusionOk="0">
                  <a:moveTo>
                    <a:pt x="25062" y="101"/>
                  </a:moveTo>
                  <a:cubicBezTo>
                    <a:pt x="25080" y="137"/>
                    <a:pt x="25093" y="176"/>
                    <a:pt x="25108" y="215"/>
                  </a:cubicBezTo>
                  <a:cubicBezTo>
                    <a:pt x="25182" y="468"/>
                    <a:pt x="25133" y="728"/>
                    <a:pt x="24997" y="985"/>
                  </a:cubicBezTo>
                  <a:cubicBezTo>
                    <a:pt x="24943" y="1146"/>
                    <a:pt x="24837" y="1296"/>
                    <a:pt x="24698" y="1413"/>
                  </a:cubicBezTo>
                  <a:cubicBezTo>
                    <a:pt x="24605" y="1524"/>
                    <a:pt x="24502" y="1631"/>
                    <a:pt x="24387" y="1738"/>
                  </a:cubicBezTo>
                  <a:cubicBezTo>
                    <a:pt x="25246" y="1659"/>
                    <a:pt x="25988" y="279"/>
                    <a:pt x="25062" y="101"/>
                  </a:cubicBezTo>
                  <a:close/>
                  <a:moveTo>
                    <a:pt x="18622" y="1"/>
                  </a:moveTo>
                  <a:cubicBezTo>
                    <a:pt x="12995" y="9"/>
                    <a:pt x="7375" y="215"/>
                    <a:pt x="1763" y="629"/>
                  </a:cubicBezTo>
                  <a:cubicBezTo>
                    <a:pt x="864" y="693"/>
                    <a:pt x="1" y="2290"/>
                    <a:pt x="1085" y="2290"/>
                  </a:cubicBezTo>
                  <a:cubicBezTo>
                    <a:pt x="1113" y="2290"/>
                    <a:pt x="1142" y="2287"/>
                    <a:pt x="1174" y="2287"/>
                  </a:cubicBezTo>
                  <a:cubicBezTo>
                    <a:pt x="1263" y="2280"/>
                    <a:pt x="1349" y="2273"/>
                    <a:pt x="1434" y="2265"/>
                  </a:cubicBezTo>
                  <a:cubicBezTo>
                    <a:pt x="932" y="1987"/>
                    <a:pt x="661" y="1549"/>
                    <a:pt x="1481" y="1446"/>
                  </a:cubicBezTo>
                  <a:cubicBezTo>
                    <a:pt x="5332" y="960"/>
                    <a:pt x="9194" y="718"/>
                    <a:pt x="13059" y="718"/>
                  </a:cubicBezTo>
                  <a:cubicBezTo>
                    <a:pt x="15188" y="718"/>
                    <a:pt x="17320" y="789"/>
                    <a:pt x="19449" y="935"/>
                  </a:cubicBezTo>
                  <a:cubicBezTo>
                    <a:pt x="19460" y="900"/>
                    <a:pt x="19466" y="864"/>
                    <a:pt x="19478" y="825"/>
                  </a:cubicBezTo>
                  <a:cubicBezTo>
                    <a:pt x="19182" y="561"/>
                    <a:pt x="18897" y="287"/>
                    <a:pt x="1862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6" name="Google Shape;1756;p47"/>
            <p:cNvSpPr/>
            <p:nvPr/>
          </p:nvSpPr>
          <p:spPr>
            <a:xfrm>
              <a:off x="-139975" y="1709250"/>
              <a:ext cx="250425" cy="287875"/>
            </a:xfrm>
            <a:custGeom>
              <a:avLst/>
              <a:gdLst/>
              <a:ahLst/>
              <a:cxnLst/>
              <a:rect l="l" t="t" r="r" b="b"/>
              <a:pathLst>
                <a:path w="10017" h="11515" extrusionOk="0">
                  <a:moveTo>
                    <a:pt x="2290" y="1"/>
                  </a:moveTo>
                  <a:cubicBezTo>
                    <a:pt x="1644" y="1"/>
                    <a:pt x="899" y="617"/>
                    <a:pt x="1273" y="1252"/>
                  </a:cubicBezTo>
                  <a:cubicBezTo>
                    <a:pt x="1926" y="2368"/>
                    <a:pt x="2696" y="3385"/>
                    <a:pt x="3577" y="4297"/>
                  </a:cubicBezTo>
                  <a:lnTo>
                    <a:pt x="3758" y="4297"/>
                  </a:lnTo>
                  <a:cubicBezTo>
                    <a:pt x="3990" y="4297"/>
                    <a:pt x="4222" y="4297"/>
                    <a:pt x="4454" y="4301"/>
                  </a:cubicBezTo>
                  <a:cubicBezTo>
                    <a:pt x="4275" y="3260"/>
                    <a:pt x="3348" y="2401"/>
                    <a:pt x="2507" y="1708"/>
                  </a:cubicBezTo>
                  <a:cubicBezTo>
                    <a:pt x="2468" y="1677"/>
                    <a:pt x="2428" y="1644"/>
                    <a:pt x="2389" y="1609"/>
                  </a:cubicBezTo>
                  <a:cubicBezTo>
                    <a:pt x="1790" y="1117"/>
                    <a:pt x="2154" y="895"/>
                    <a:pt x="2671" y="895"/>
                  </a:cubicBezTo>
                  <a:cubicBezTo>
                    <a:pt x="3021" y="895"/>
                    <a:pt x="3441" y="999"/>
                    <a:pt x="3680" y="1191"/>
                  </a:cubicBezTo>
                  <a:cubicBezTo>
                    <a:pt x="3727" y="1231"/>
                    <a:pt x="3776" y="1270"/>
                    <a:pt x="3826" y="1313"/>
                  </a:cubicBezTo>
                  <a:cubicBezTo>
                    <a:pt x="5007" y="2279"/>
                    <a:pt x="6184" y="3245"/>
                    <a:pt x="7364" y="4216"/>
                  </a:cubicBezTo>
                  <a:cubicBezTo>
                    <a:pt x="7517" y="4226"/>
                    <a:pt x="7688" y="4269"/>
                    <a:pt x="7852" y="4333"/>
                  </a:cubicBezTo>
                  <a:cubicBezTo>
                    <a:pt x="8511" y="4347"/>
                    <a:pt x="9174" y="4361"/>
                    <a:pt x="9834" y="4379"/>
                  </a:cubicBezTo>
                  <a:cubicBezTo>
                    <a:pt x="9902" y="4379"/>
                    <a:pt x="9963" y="4387"/>
                    <a:pt x="10017" y="4397"/>
                  </a:cubicBezTo>
                  <a:cubicBezTo>
                    <a:pt x="9863" y="4076"/>
                    <a:pt x="9542" y="3948"/>
                    <a:pt x="9204" y="3948"/>
                  </a:cubicBezTo>
                  <a:cubicBezTo>
                    <a:pt x="9093" y="3948"/>
                    <a:pt x="8979" y="3962"/>
                    <a:pt x="8868" y="3987"/>
                  </a:cubicBezTo>
                  <a:cubicBezTo>
                    <a:pt x="6818" y="2697"/>
                    <a:pt x="4771" y="1405"/>
                    <a:pt x="2721" y="115"/>
                  </a:cubicBezTo>
                  <a:cubicBezTo>
                    <a:pt x="2593" y="36"/>
                    <a:pt x="2443" y="1"/>
                    <a:pt x="2290" y="1"/>
                  </a:cubicBezTo>
                  <a:close/>
                  <a:moveTo>
                    <a:pt x="7681" y="6002"/>
                  </a:moveTo>
                  <a:cubicBezTo>
                    <a:pt x="6511" y="6875"/>
                    <a:pt x="5388" y="7802"/>
                    <a:pt x="4311" y="8783"/>
                  </a:cubicBezTo>
                  <a:cubicBezTo>
                    <a:pt x="3776" y="9318"/>
                    <a:pt x="3231" y="9803"/>
                    <a:pt x="2810" y="10216"/>
                  </a:cubicBezTo>
                  <a:cubicBezTo>
                    <a:pt x="2718" y="10305"/>
                    <a:pt x="2578" y="10348"/>
                    <a:pt x="2418" y="10348"/>
                  </a:cubicBezTo>
                  <a:cubicBezTo>
                    <a:pt x="1983" y="10348"/>
                    <a:pt x="1395" y="10052"/>
                    <a:pt x="1156" y="9721"/>
                  </a:cubicBezTo>
                  <a:cubicBezTo>
                    <a:pt x="959" y="9942"/>
                    <a:pt x="766" y="10170"/>
                    <a:pt x="574" y="10394"/>
                  </a:cubicBezTo>
                  <a:cubicBezTo>
                    <a:pt x="1" y="11079"/>
                    <a:pt x="695" y="11515"/>
                    <a:pt x="1370" y="11515"/>
                  </a:cubicBezTo>
                  <a:cubicBezTo>
                    <a:pt x="1619" y="11515"/>
                    <a:pt x="1862" y="11457"/>
                    <a:pt x="2043" y="11329"/>
                  </a:cubicBezTo>
                  <a:cubicBezTo>
                    <a:pt x="3798" y="10074"/>
                    <a:pt x="5577" y="8844"/>
                    <a:pt x="7299" y="7546"/>
                  </a:cubicBezTo>
                  <a:cubicBezTo>
                    <a:pt x="7716" y="7232"/>
                    <a:pt x="8665" y="6672"/>
                    <a:pt x="9342" y="6034"/>
                  </a:cubicBezTo>
                  <a:cubicBezTo>
                    <a:pt x="9317" y="6034"/>
                    <a:pt x="9293" y="6038"/>
                    <a:pt x="9268" y="6038"/>
                  </a:cubicBezTo>
                  <a:lnTo>
                    <a:pt x="9250" y="6038"/>
                  </a:lnTo>
                  <a:cubicBezTo>
                    <a:pt x="8725" y="6023"/>
                    <a:pt x="8205" y="6013"/>
                    <a:pt x="7681" y="6002"/>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7" name="Google Shape;1757;p47"/>
            <p:cNvSpPr/>
            <p:nvPr/>
          </p:nvSpPr>
          <p:spPr>
            <a:xfrm>
              <a:off x="-50575" y="1816650"/>
              <a:ext cx="164050" cy="43550"/>
            </a:xfrm>
            <a:custGeom>
              <a:avLst/>
              <a:gdLst/>
              <a:ahLst/>
              <a:cxnLst/>
              <a:rect l="l" t="t" r="r" b="b"/>
              <a:pathLst>
                <a:path w="6562" h="1742" extrusionOk="0">
                  <a:moveTo>
                    <a:pt x="1" y="1"/>
                  </a:moveTo>
                  <a:cubicBezTo>
                    <a:pt x="276" y="287"/>
                    <a:pt x="561" y="561"/>
                    <a:pt x="857" y="825"/>
                  </a:cubicBezTo>
                  <a:cubicBezTo>
                    <a:pt x="917" y="540"/>
                    <a:pt x="921" y="265"/>
                    <a:pt x="878" y="5"/>
                  </a:cubicBezTo>
                  <a:cubicBezTo>
                    <a:pt x="646" y="1"/>
                    <a:pt x="414" y="1"/>
                    <a:pt x="182" y="1"/>
                  </a:cubicBezTo>
                  <a:close/>
                  <a:moveTo>
                    <a:pt x="4276" y="37"/>
                  </a:moveTo>
                  <a:lnTo>
                    <a:pt x="4276" y="37"/>
                  </a:lnTo>
                  <a:cubicBezTo>
                    <a:pt x="4861" y="272"/>
                    <a:pt x="5389" y="775"/>
                    <a:pt x="5004" y="1046"/>
                  </a:cubicBezTo>
                  <a:cubicBezTo>
                    <a:pt x="4700" y="1263"/>
                    <a:pt x="4400" y="1481"/>
                    <a:pt x="4105" y="1706"/>
                  </a:cubicBezTo>
                  <a:cubicBezTo>
                    <a:pt x="4629" y="1717"/>
                    <a:pt x="5149" y="1727"/>
                    <a:pt x="5674" y="1742"/>
                  </a:cubicBezTo>
                  <a:lnTo>
                    <a:pt x="5692" y="1742"/>
                  </a:lnTo>
                  <a:cubicBezTo>
                    <a:pt x="5717" y="1742"/>
                    <a:pt x="5741" y="1738"/>
                    <a:pt x="5766" y="1738"/>
                  </a:cubicBezTo>
                  <a:cubicBezTo>
                    <a:pt x="5881" y="1631"/>
                    <a:pt x="5984" y="1524"/>
                    <a:pt x="6077" y="1413"/>
                  </a:cubicBezTo>
                  <a:cubicBezTo>
                    <a:pt x="6216" y="1296"/>
                    <a:pt x="6322" y="1146"/>
                    <a:pt x="6376" y="985"/>
                  </a:cubicBezTo>
                  <a:cubicBezTo>
                    <a:pt x="6512" y="728"/>
                    <a:pt x="6561" y="468"/>
                    <a:pt x="6487" y="215"/>
                  </a:cubicBezTo>
                  <a:cubicBezTo>
                    <a:pt x="6472" y="176"/>
                    <a:pt x="6459" y="137"/>
                    <a:pt x="6441" y="101"/>
                  </a:cubicBezTo>
                  <a:cubicBezTo>
                    <a:pt x="6387" y="91"/>
                    <a:pt x="6326" y="83"/>
                    <a:pt x="6258" y="83"/>
                  </a:cubicBezTo>
                  <a:cubicBezTo>
                    <a:pt x="5598" y="65"/>
                    <a:pt x="4935" y="51"/>
                    <a:pt x="4276" y="37"/>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8" name="Google Shape;1758;p47"/>
            <p:cNvSpPr/>
            <p:nvPr/>
          </p:nvSpPr>
          <p:spPr>
            <a:xfrm>
              <a:off x="-115125" y="1866325"/>
              <a:ext cx="83850" cy="85950"/>
            </a:xfrm>
            <a:custGeom>
              <a:avLst/>
              <a:gdLst/>
              <a:ahLst/>
              <a:cxnLst/>
              <a:rect l="l" t="t" r="r" b="b"/>
              <a:pathLst>
                <a:path w="3354" h="3438" extrusionOk="0">
                  <a:moveTo>
                    <a:pt x="2893" y="0"/>
                  </a:moveTo>
                  <a:cubicBezTo>
                    <a:pt x="2515" y="568"/>
                    <a:pt x="2015" y="1109"/>
                    <a:pt x="1502" y="1616"/>
                  </a:cubicBezTo>
                  <a:cubicBezTo>
                    <a:pt x="1049" y="2033"/>
                    <a:pt x="603" y="2461"/>
                    <a:pt x="165" y="2896"/>
                  </a:cubicBezTo>
                  <a:cubicBezTo>
                    <a:pt x="1" y="3060"/>
                    <a:pt x="29" y="3252"/>
                    <a:pt x="162" y="3438"/>
                  </a:cubicBezTo>
                  <a:cubicBezTo>
                    <a:pt x="1181" y="2261"/>
                    <a:pt x="2247" y="1127"/>
                    <a:pt x="3353" y="33"/>
                  </a:cubicBezTo>
                  <a:cubicBezTo>
                    <a:pt x="3200" y="22"/>
                    <a:pt x="3046" y="11"/>
                    <a:pt x="289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9" name="Google Shape;1759;p47"/>
            <p:cNvSpPr/>
            <p:nvPr/>
          </p:nvSpPr>
          <p:spPr>
            <a:xfrm>
              <a:off x="-29900" y="1837275"/>
              <a:ext cx="77575" cy="5800"/>
            </a:xfrm>
            <a:custGeom>
              <a:avLst/>
              <a:gdLst/>
              <a:ahLst/>
              <a:cxnLst/>
              <a:rect l="l" t="t" r="r" b="b"/>
              <a:pathLst>
                <a:path w="3103" h="232" extrusionOk="0">
                  <a:moveTo>
                    <a:pt x="30" y="0"/>
                  </a:moveTo>
                  <a:cubicBezTo>
                    <a:pt x="18" y="39"/>
                    <a:pt x="12" y="75"/>
                    <a:pt x="1" y="110"/>
                  </a:cubicBezTo>
                  <a:cubicBezTo>
                    <a:pt x="54" y="114"/>
                    <a:pt x="112" y="117"/>
                    <a:pt x="165" y="125"/>
                  </a:cubicBezTo>
                  <a:cubicBezTo>
                    <a:pt x="119" y="82"/>
                    <a:pt x="72" y="43"/>
                    <a:pt x="30" y="0"/>
                  </a:cubicBezTo>
                  <a:close/>
                  <a:moveTo>
                    <a:pt x="2921" y="15"/>
                  </a:moveTo>
                  <a:lnTo>
                    <a:pt x="2921" y="15"/>
                  </a:lnTo>
                  <a:cubicBezTo>
                    <a:pt x="2957" y="86"/>
                    <a:pt x="2974" y="157"/>
                    <a:pt x="2982" y="232"/>
                  </a:cubicBezTo>
                  <a:cubicBezTo>
                    <a:pt x="3021" y="199"/>
                    <a:pt x="3060" y="164"/>
                    <a:pt x="3103" y="128"/>
                  </a:cubicBezTo>
                  <a:cubicBezTo>
                    <a:pt x="3043" y="92"/>
                    <a:pt x="2982" y="53"/>
                    <a:pt x="2921" y="1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0" name="Google Shape;1760;p47"/>
            <p:cNvSpPr/>
            <p:nvPr/>
          </p:nvSpPr>
          <p:spPr>
            <a:xfrm>
              <a:off x="-111100" y="1731625"/>
              <a:ext cx="167450" cy="236350"/>
            </a:xfrm>
            <a:custGeom>
              <a:avLst/>
              <a:gdLst/>
              <a:ahLst/>
              <a:cxnLst/>
              <a:rect l="l" t="t" r="r" b="b"/>
              <a:pathLst>
                <a:path w="6698" h="9454" extrusionOk="0">
                  <a:moveTo>
                    <a:pt x="1516" y="0"/>
                  </a:moveTo>
                  <a:cubicBezTo>
                    <a:pt x="999" y="0"/>
                    <a:pt x="635" y="222"/>
                    <a:pt x="1234" y="714"/>
                  </a:cubicBezTo>
                  <a:cubicBezTo>
                    <a:pt x="1273" y="749"/>
                    <a:pt x="1313" y="782"/>
                    <a:pt x="1352" y="813"/>
                  </a:cubicBezTo>
                  <a:cubicBezTo>
                    <a:pt x="2193" y="1506"/>
                    <a:pt x="3120" y="2365"/>
                    <a:pt x="3299" y="3406"/>
                  </a:cubicBezTo>
                  <a:cubicBezTo>
                    <a:pt x="4429" y="3410"/>
                    <a:pt x="5563" y="3420"/>
                    <a:pt x="6697" y="3438"/>
                  </a:cubicBezTo>
                  <a:cubicBezTo>
                    <a:pt x="6533" y="3374"/>
                    <a:pt x="6362" y="3331"/>
                    <a:pt x="6209" y="3321"/>
                  </a:cubicBezTo>
                  <a:cubicBezTo>
                    <a:pt x="5029" y="2350"/>
                    <a:pt x="3852" y="1384"/>
                    <a:pt x="2671" y="418"/>
                  </a:cubicBezTo>
                  <a:cubicBezTo>
                    <a:pt x="2621" y="375"/>
                    <a:pt x="2572" y="336"/>
                    <a:pt x="2525" y="296"/>
                  </a:cubicBezTo>
                  <a:cubicBezTo>
                    <a:pt x="2286" y="104"/>
                    <a:pt x="1866" y="0"/>
                    <a:pt x="1516" y="0"/>
                  </a:cubicBezTo>
                  <a:close/>
                  <a:moveTo>
                    <a:pt x="4425" y="5075"/>
                  </a:moveTo>
                  <a:cubicBezTo>
                    <a:pt x="4333" y="5278"/>
                    <a:pt x="4055" y="5446"/>
                    <a:pt x="3620" y="5446"/>
                  </a:cubicBezTo>
                  <a:cubicBezTo>
                    <a:pt x="3577" y="5446"/>
                    <a:pt x="3531" y="5442"/>
                    <a:pt x="3484" y="5439"/>
                  </a:cubicBezTo>
                  <a:cubicBezTo>
                    <a:pt x="3388" y="5431"/>
                    <a:pt x="3291" y="5428"/>
                    <a:pt x="3192" y="5421"/>
                  </a:cubicBezTo>
                  <a:cubicBezTo>
                    <a:pt x="2086" y="6515"/>
                    <a:pt x="1020" y="7649"/>
                    <a:pt x="1" y="8826"/>
                  </a:cubicBezTo>
                  <a:cubicBezTo>
                    <a:pt x="240" y="9157"/>
                    <a:pt x="828" y="9453"/>
                    <a:pt x="1263" y="9453"/>
                  </a:cubicBezTo>
                  <a:cubicBezTo>
                    <a:pt x="1423" y="9453"/>
                    <a:pt x="1563" y="9410"/>
                    <a:pt x="1655" y="9321"/>
                  </a:cubicBezTo>
                  <a:cubicBezTo>
                    <a:pt x="2076" y="8908"/>
                    <a:pt x="2621" y="8423"/>
                    <a:pt x="3156" y="7888"/>
                  </a:cubicBezTo>
                  <a:cubicBezTo>
                    <a:pt x="4233" y="6907"/>
                    <a:pt x="5356" y="5980"/>
                    <a:pt x="6526" y="5107"/>
                  </a:cubicBezTo>
                  <a:cubicBezTo>
                    <a:pt x="5827" y="5092"/>
                    <a:pt x="5124" y="5082"/>
                    <a:pt x="4425" y="507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1" name="Google Shape;1761;p47"/>
            <p:cNvSpPr/>
            <p:nvPr/>
          </p:nvSpPr>
          <p:spPr>
            <a:xfrm>
              <a:off x="-29175" y="1816775"/>
              <a:ext cx="113325" cy="42525"/>
            </a:xfrm>
            <a:custGeom>
              <a:avLst/>
              <a:gdLst/>
              <a:ahLst/>
              <a:cxnLst/>
              <a:rect l="l" t="t" r="r" b="b"/>
              <a:pathLst>
                <a:path w="4533" h="1701" extrusionOk="0">
                  <a:moveTo>
                    <a:pt x="2892" y="835"/>
                  </a:moveTo>
                  <a:lnTo>
                    <a:pt x="2892" y="835"/>
                  </a:lnTo>
                  <a:cubicBezTo>
                    <a:pt x="2953" y="873"/>
                    <a:pt x="3014" y="912"/>
                    <a:pt x="3074" y="948"/>
                  </a:cubicBezTo>
                  <a:cubicBezTo>
                    <a:pt x="3031" y="984"/>
                    <a:pt x="2992" y="1019"/>
                    <a:pt x="2953" y="1052"/>
                  </a:cubicBezTo>
                  <a:cubicBezTo>
                    <a:pt x="2945" y="977"/>
                    <a:pt x="2928" y="906"/>
                    <a:pt x="2892" y="835"/>
                  </a:cubicBezTo>
                  <a:close/>
                  <a:moveTo>
                    <a:pt x="22" y="0"/>
                  </a:moveTo>
                  <a:lnTo>
                    <a:pt x="22" y="0"/>
                  </a:lnTo>
                  <a:cubicBezTo>
                    <a:pt x="65" y="260"/>
                    <a:pt x="61" y="535"/>
                    <a:pt x="1" y="820"/>
                  </a:cubicBezTo>
                  <a:cubicBezTo>
                    <a:pt x="43" y="863"/>
                    <a:pt x="90" y="902"/>
                    <a:pt x="136" y="945"/>
                  </a:cubicBezTo>
                  <a:cubicBezTo>
                    <a:pt x="207" y="948"/>
                    <a:pt x="275" y="952"/>
                    <a:pt x="343" y="959"/>
                  </a:cubicBezTo>
                  <a:cubicBezTo>
                    <a:pt x="1038" y="1009"/>
                    <a:pt x="1284" y="1376"/>
                    <a:pt x="1148" y="1669"/>
                  </a:cubicBezTo>
                  <a:cubicBezTo>
                    <a:pt x="1847" y="1676"/>
                    <a:pt x="2550" y="1686"/>
                    <a:pt x="3249" y="1701"/>
                  </a:cubicBezTo>
                  <a:cubicBezTo>
                    <a:pt x="3544" y="1476"/>
                    <a:pt x="3844" y="1258"/>
                    <a:pt x="4148" y="1041"/>
                  </a:cubicBezTo>
                  <a:cubicBezTo>
                    <a:pt x="4533" y="770"/>
                    <a:pt x="4005" y="267"/>
                    <a:pt x="3420" y="32"/>
                  </a:cubicBezTo>
                  <a:cubicBezTo>
                    <a:pt x="2286" y="14"/>
                    <a:pt x="1152" y="4"/>
                    <a:pt x="2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2" name="Google Shape;1762;p47"/>
            <p:cNvSpPr/>
            <p:nvPr/>
          </p:nvSpPr>
          <p:spPr>
            <a:xfrm>
              <a:off x="-480250" y="1858125"/>
              <a:ext cx="442450" cy="21250"/>
            </a:xfrm>
            <a:custGeom>
              <a:avLst/>
              <a:gdLst/>
              <a:ahLst/>
              <a:cxnLst/>
              <a:rect l="l" t="t" r="r" b="b"/>
              <a:pathLst>
                <a:path w="17698" h="850" extrusionOk="0">
                  <a:moveTo>
                    <a:pt x="16785" y="0"/>
                  </a:moveTo>
                  <a:cubicBezTo>
                    <a:pt x="11186" y="0"/>
                    <a:pt x="5589" y="203"/>
                    <a:pt x="0" y="606"/>
                  </a:cubicBezTo>
                  <a:cubicBezTo>
                    <a:pt x="254" y="746"/>
                    <a:pt x="561" y="849"/>
                    <a:pt x="821" y="849"/>
                  </a:cubicBezTo>
                  <a:cubicBezTo>
                    <a:pt x="860" y="849"/>
                    <a:pt x="895" y="845"/>
                    <a:pt x="931" y="842"/>
                  </a:cubicBezTo>
                  <a:cubicBezTo>
                    <a:pt x="4579" y="382"/>
                    <a:pt x="8245" y="150"/>
                    <a:pt x="11914" y="150"/>
                  </a:cubicBezTo>
                  <a:cubicBezTo>
                    <a:pt x="13775" y="150"/>
                    <a:pt x="15636" y="211"/>
                    <a:pt x="17498" y="328"/>
                  </a:cubicBezTo>
                  <a:cubicBezTo>
                    <a:pt x="17570" y="221"/>
                    <a:pt x="17637" y="114"/>
                    <a:pt x="17698" y="4"/>
                  </a:cubicBezTo>
                  <a:cubicBezTo>
                    <a:pt x="17394" y="4"/>
                    <a:pt x="17088" y="0"/>
                    <a:pt x="167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3" name="Google Shape;1763;p47"/>
            <p:cNvSpPr/>
            <p:nvPr/>
          </p:nvSpPr>
          <p:spPr>
            <a:xfrm>
              <a:off x="-499600" y="1834600"/>
              <a:ext cx="469725" cy="38700"/>
            </a:xfrm>
            <a:custGeom>
              <a:avLst/>
              <a:gdLst/>
              <a:ahLst/>
              <a:cxnLst/>
              <a:rect l="l" t="t" r="r" b="b"/>
              <a:pathLst>
                <a:path w="18789" h="1548" extrusionOk="0">
                  <a:moveTo>
                    <a:pt x="12399" y="0"/>
                  </a:moveTo>
                  <a:cubicBezTo>
                    <a:pt x="8534" y="0"/>
                    <a:pt x="4672" y="242"/>
                    <a:pt x="821" y="728"/>
                  </a:cubicBezTo>
                  <a:cubicBezTo>
                    <a:pt x="1" y="831"/>
                    <a:pt x="272" y="1269"/>
                    <a:pt x="774" y="1547"/>
                  </a:cubicBezTo>
                  <a:cubicBezTo>
                    <a:pt x="6363" y="1144"/>
                    <a:pt x="11960" y="941"/>
                    <a:pt x="17559" y="941"/>
                  </a:cubicBezTo>
                  <a:cubicBezTo>
                    <a:pt x="17862" y="941"/>
                    <a:pt x="18168" y="945"/>
                    <a:pt x="18472" y="945"/>
                  </a:cubicBezTo>
                  <a:cubicBezTo>
                    <a:pt x="18539" y="828"/>
                    <a:pt x="18600" y="710"/>
                    <a:pt x="18653" y="588"/>
                  </a:cubicBezTo>
                  <a:cubicBezTo>
                    <a:pt x="18711" y="464"/>
                    <a:pt x="18753" y="339"/>
                    <a:pt x="18789" y="217"/>
                  </a:cubicBezTo>
                  <a:cubicBezTo>
                    <a:pt x="16660" y="71"/>
                    <a:pt x="14528" y="0"/>
                    <a:pt x="12399"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4" name="Google Shape;1764;p47"/>
            <p:cNvSpPr/>
            <p:nvPr/>
          </p:nvSpPr>
          <p:spPr>
            <a:xfrm>
              <a:off x="-42825" y="1858200"/>
              <a:ext cx="20550" cy="8950"/>
            </a:xfrm>
            <a:custGeom>
              <a:avLst/>
              <a:gdLst/>
              <a:ahLst/>
              <a:cxnLst/>
              <a:rect l="l" t="t" r="r" b="b"/>
              <a:pathLst>
                <a:path w="822" h="358" extrusionOk="0">
                  <a:moveTo>
                    <a:pt x="201" y="1"/>
                  </a:moveTo>
                  <a:cubicBezTo>
                    <a:pt x="140" y="111"/>
                    <a:pt x="73" y="218"/>
                    <a:pt x="1" y="325"/>
                  </a:cubicBezTo>
                  <a:cubicBezTo>
                    <a:pt x="154" y="336"/>
                    <a:pt x="308" y="347"/>
                    <a:pt x="461" y="358"/>
                  </a:cubicBezTo>
                  <a:cubicBezTo>
                    <a:pt x="582" y="240"/>
                    <a:pt x="700" y="122"/>
                    <a:pt x="821" y="4"/>
                  </a:cubicBezTo>
                  <a:cubicBezTo>
                    <a:pt x="614" y="1"/>
                    <a:pt x="407" y="1"/>
                    <a:pt x="20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5" name="Google Shape;1765;p47"/>
            <p:cNvSpPr/>
            <p:nvPr/>
          </p:nvSpPr>
          <p:spPr>
            <a:xfrm>
              <a:off x="-37825" y="1840025"/>
              <a:ext cx="23825" cy="18300"/>
            </a:xfrm>
            <a:custGeom>
              <a:avLst/>
              <a:gdLst/>
              <a:ahLst/>
              <a:cxnLst/>
              <a:rect l="l" t="t" r="r" b="b"/>
              <a:pathLst>
                <a:path w="953" h="732" extrusionOk="0">
                  <a:moveTo>
                    <a:pt x="318" y="0"/>
                  </a:moveTo>
                  <a:cubicBezTo>
                    <a:pt x="282" y="122"/>
                    <a:pt x="240" y="247"/>
                    <a:pt x="182" y="371"/>
                  </a:cubicBezTo>
                  <a:cubicBezTo>
                    <a:pt x="129" y="493"/>
                    <a:pt x="68" y="611"/>
                    <a:pt x="1" y="728"/>
                  </a:cubicBezTo>
                  <a:cubicBezTo>
                    <a:pt x="207" y="728"/>
                    <a:pt x="414" y="728"/>
                    <a:pt x="621" y="731"/>
                  </a:cubicBezTo>
                  <a:cubicBezTo>
                    <a:pt x="732" y="624"/>
                    <a:pt x="842" y="517"/>
                    <a:pt x="953" y="410"/>
                  </a:cubicBezTo>
                  <a:cubicBezTo>
                    <a:pt x="792" y="279"/>
                    <a:pt x="635" y="147"/>
                    <a:pt x="482" y="15"/>
                  </a:cubicBezTo>
                  <a:cubicBezTo>
                    <a:pt x="429" y="7"/>
                    <a:pt x="371" y="4"/>
                    <a:pt x="31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6" name="Google Shape;1766;p47"/>
            <p:cNvSpPr/>
            <p:nvPr/>
          </p:nvSpPr>
          <p:spPr>
            <a:xfrm>
              <a:off x="-31300" y="1858300"/>
              <a:ext cx="30850" cy="9475"/>
            </a:xfrm>
            <a:custGeom>
              <a:avLst/>
              <a:gdLst/>
              <a:ahLst/>
              <a:cxnLst/>
              <a:rect l="l" t="t" r="r" b="b"/>
              <a:pathLst>
                <a:path w="1234" h="379" extrusionOk="0">
                  <a:moveTo>
                    <a:pt x="360" y="0"/>
                  </a:moveTo>
                  <a:cubicBezTo>
                    <a:pt x="239" y="118"/>
                    <a:pt x="121" y="236"/>
                    <a:pt x="0" y="354"/>
                  </a:cubicBezTo>
                  <a:cubicBezTo>
                    <a:pt x="99" y="361"/>
                    <a:pt x="196" y="364"/>
                    <a:pt x="292" y="372"/>
                  </a:cubicBezTo>
                  <a:cubicBezTo>
                    <a:pt x="339" y="375"/>
                    <a:pt x="385" y="379"/>
                    <a:pt x="428" y="379"/>
                  </a:cubicBezTo>
                  <a:cubicBezTo>
                    <a:pt x="863" y="379"/>
                    <a:pt x="1141" y="211"/>
                    <a:pt x="1233" y="8"/>
                  </a:cubicBezTo>
                  <a:cubicBezTo>
                    <a:pt x="941" y="4"/>
                    <a:pt x="652" y="0"/>
                    <a:pt x="36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7" name="Google Shape;1767;p47"/>
            <p:cNvSpPr/>
            <p:nvPr/>
          </p:nvSpPr>
          <p:spPr>
            <a:xfrm>
              <a:off x="-25800" y="1840400"/>
              <a:ext cx="28750" cy="18125"/>
            </a:xfrm>
            <a:custGeom>
              <a:avLst/>
              <a:gdLst/>
              <a:ahLst/>
              <a:cxnLst/>
              <a:rect l="l" t="t" r="r" b="b"/>
              <a:pathLst>
                <a:path w="1150" h="725" extrusionOk="0">
                  <a:moveTo>
                    <a:pt x="1" y="0"/>
                  </a:moveTo>
                  <a:lnTo>
                    <a:pt x="1" y="0"/>
                  </a:lnTo>
                  <a:cubicBezTo>
                    <a:pt x="154" y="132"/>
                    <a:pt x="311" y="264"/>
                    <a:pt x="472" y="395"/>
                  </a:cubicBezTo>
                  <a:cubicBezTo>
                    <a:pt x="361" y="502"/>
                    <a:pt x="251" y="609"/>
                    <a:pt x="140" y="716"/>
                  </a:cubicBezTo>
                  <a:cubicBezTo>
                    <a:pt x="432" y="716"/>
                    <a:pt x="721" y="720"/>
                    <a:pt x="1013" y="724"/>
                  </a:cubicBezTo>
                  <a:cubicBezTo>
                    <a:pt x="1149" y="431"/>
                    <a:pt x="903" y="64"/>
                    <a:pt x="208" y="14"/>
                  </a:cubicBezTo>
                  <a:cubicBezTo>
                    <a:pt x="140" y="7"/>
                    <a:pt x="72" y="3"/>
                    <a:pt x="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768" name="Google Shape;1768;p47"/>
          <p:cNvGrpSpPr/>
          <p:nvPr/>
        </p:nvGrpSpPr>
        <p:grpSpPr>
          <a:xfrm rot="9137139">
            <a:off x="1214368" y="2505072"/>
            <a:ext cx="1374637" cy="530672"/>
            <a:chOff x="-623075" y="2736900"/>
            <a:chExt cx="720250" cy="273275"/>
          </a:xfrm>
        </p:grpSpPr>
        <p:sp>
          <p:nvSpPr>
            <p:cNvPr id="1769" name="Google Shape;1769;p47"/>
            <p:cNvSpPr/>
            <p:nvPr/>
          </p:nvSpPr>
          <p:spPr>
            <a:xfrm>
              <a:off x="-623075" y="2736900"/>
              <a:ext cx="634575" cy="248050"/>
            </a:xfrm>
            <a:custGeom>
              <a:avLst/>
              <a:gdLst/>
              <a:ahLst/>
              <a:cxnLst/>
              <a:rect l="l" t="t" r="r" b="b"/>
              <a:pathLst>
                <a:path w="25383" h="9922" extrusionOk="0">
                  <a:moveTo>
                    <a:pt x="15637" y="2440"/>
                  </a:moveTo>
                  <a:lnTo>
                    <a:pt x="15637" y="2440"/>
                  </a:lnTo>
                  <a:cubicBezTo>
                    <a:pt x="16104" y="2907"/>
                    <a:pt x="16346" y="3595"/>
                    <a:pt x="16197" y="4444"/>
                  </a:cubicBezTo>
                  <a:cubicBezTo>
                    <a:pt x="16180" y="4536"/>
                    <a:pt x="16162" y="4625"/>
                    <a:pt x="16137" y="4714"/>
                  </a:cubicBezTo>
                  <a:cubicBezTo>
                    <a:pt x="16282" y="4326"/>
                    <a:pt x="16333" y="3905"/>
                    <a:pt x="16279" y="3463"/>
                  </a:cubicBezTo>
                  <a:cubicBezTo>
                    <a:pt x="16218" y="2985"/>
                    <a:pt x="15976" y="2650"/>
                    <a:pt x="15637" y="2440"/>
                  </a:cubicBezTo>
                  <a:close/>
                  <a:moveTo>
                    <a:pt x="14164" y="1"/>
                  </a:moveTo>
                  <a:cubicBezTo>
                    <a:pt x="12311" y="1"/>
                    <a:pt x="10317" y="906"/>
                    <a:pt x="9315" y="2318"/>
                  </a:cubicBezTo>
                  <a:cubicBezTo>
                    <a:pt x="8299" y="3755"/>
                    <a:pt x="8163" y="5753"/>
                    <a:pt x="9130" y="7242"/>
                  </a:cubicBezTo>
                  <a:cubicBezTo>
                    <a:pt x="9197" y="7346"/>
                    <a:pt x="9265" y="7446"/>
                    <a:pt x="9340" y="7539"/>
                  </a:cubicBezTo>
                  <a:cubicBezTo>
                    <a:pt x="6662" y="7321"/>
                    <a:pt x="4006" y="6323"/>
                    <a:pt x="2169" y="4376"/>
                  </a:cubicBezTo>
                  <a:cubicBezTo>
                    <a:pt x="1984" y="4180"/>
                    <a:pt x="1748" y="4097"/>
                    <a:pt x="1510" y="4097"/>
                  </a:cubicBezTo>
                  <a:cubicBezTo>
                    <a:pt x="768" y="4097"/>
                    <a:pt x="1" y="4889"/>
                    <a:pt x="643" y="5567"/>
                  </a:cubicBezTo>
                  <a:cubicBezTo>
                    <a:pt x="679" y="5606"/>
                    <a:pt x="715" y="5646"/>
                    <a:pt x="750" y="5681"/>
                  </a:cubicBezTo>
                  <a:cubicBezTo>
                    <a:pt x="818" y="5207"/>
                    <a:pt x="1460" y="4736"/>
                    <a:pt x="1980" y="4736"/>
                  </a:cubicBezTo>
                  <a:cubicBezTo>
                    <a:pt x="2152" y="4736"/>
                    <a:pt x="2305" y="4786"/>
                    <a:pt x="2426" y="4900"/>
                  </a:cubicBezTo>
                  <a:cubicBezTo>
                    <a:pt x="4462" y="6847"/>
                    <a:pt x="7072" y="7924"/>
                    <a:pt x="9735" y="7924"/>
                  </a:cubicBezTo>
                  <a:cubicBezTo>
                    <a:pt x="10952" y="7924"/>
                    <a:pt x="12182" y="7699"/>
                    <a:pt x="13373" y="7229"/>
                  </a:cubicBezTo>
                  <a:lnTo>
                    <a:pt x="13373" y="7229"/>
                  </a:lnTo>
                  <a:cubicBezTo>
                    <a:pt x="13091" y="7314"/>
                    <a:pt x="12806" y="7382"/>
                    <a:pt x="12517" y="7432"/>
                  </a:cubicBezTo>
                  <a:cubicBezTo>
                    <a:pt x="12471" y="7439"/>
                    <a:pt x="12428" y="7446"/>
                    <a:pt x="12378" y="7453"/>
                  </a:cubicBezTo>
                  <a:cubicBezTo>
                    <a:pt x="12321" y="7464"/>
                    <a:pt x="12264" y="7471"/>
                    <a:pt x="12204" y="7478"/>
                  </a:cubicBezTo>
                  <a:cubicBezTo>
                    <a:pt x="12200" y="7478"/>
                    <a:pt x="12196" y="7474"/>
                    <a:pt x="12189" y="7471"/>
                  </a:cubicBezTo>
                  <a:cubicBezTo>
                    <a:pt x="12150" y="7474"/>
                    <a:pt x="12115" y="7474"/>
                    <a:pt x="12075" y="7474"/>
                  </a:cubicBezTo>
                  <a:cubicBezTo>
                    <a:pt x="11815" y="7474"/>
                    <a:pt x="11562" y="7428"/>
                    <a:pt x="11401" y="7321"/>
                  </a:cubicBezTo>
                  <a:cubicBezTo>
                    <a:pt x="10068" y="6437"/>
                    <a:pt x="8716" y="5068"/>
                    <a:pt x="9793" y="3427"/>
                  </a:cubicBezTo>
                  <a:cubicBezTo>
                    <a:pt x="10563" y="2251"/>
                    <a:pt x="12136" y="1138"/>
                    <a:pt x="13551" y="1006"/>
                  </a:cubicBezTo>
                  <a:cubicBezTo>
                    <a:pt x="13797" y="982"/>
                    <a:pt x="14068" y="967"/>
                    <a:pt x="14350" y="967"/>
                  </a:cubicBezTo>
                  <a:cubicBezTo>
                    <a:pt x="15676" y="967"/>
                    <a:pt x="17274" y="1278"/>
                    <a:pt x="17916" y="2397"/>
                  </a:cubicBezTo>
                  <a:cubicBezTo>
                    <a:pt x="17987" y="2525"/>
                    <a:pt x="18051" y="2654"/>
                    <a:pt x="18101" y="2786"/>
                  </a:cubicBezTo>
                  <a:cubicBezTo>
                    <a:pt x="18084" y="2715"/>
                    <a:pt x="18058" y="2643"/>
                    <a:pt x="18037" y="2568"/>
                  </a:cubicBezTo>
                  <a:cubicBezTo>
                    <a:pt x="17434" y="756"/>
                    <a:pt x="15859" y="1"/>
                    <a:pt x="14164" y="1"/>
                  </a:cubicBezTo>
                  <a:close/>
                  <a:moveTo>
                    <a:pt x="18265" y="4390"/>
                  </a:moveTo>
                  <a:cubicBezTo>
                    <a:pt x="18122" y="5257"/>
                    <a:pt x="17630" y="6077"/>
                    <a:pt x="16942" y="6658"/>
                  </a:cubicBezTo>
                  <a:cubicBezTo>
                    <a:pt x="16803" y="6776"/>
                    <a:pt x="16582" y="6826"/>
                    <a:pt x="16340" y="6826"/>
                  </a:cubicBezTo>
                  <a:cubicBezTo>
                    <a:pt x="15833" y="6826"/>
                    <a:pt x="15242" y="6605"/>
                    <a:pt x="15127" y="6309"/>
                  </a:cubicBezTo>
                  <a:cubicBezTo>
                    <a:pt x="14956" y="6459"/>
                    <a:pt x="14767" y="6590"/>
                    <a:pt x="14571" y="6708"/>
                  </a:cubicBezTo>
                  <a:cubicBezTo>
                    <a:pt x="14660" y="6686"/>
                    <a:pt x="14742" y="6676"/>
                    <a:pt x="14821" y="6676"/>
                  </a:cubicBezTo>
                  <a:cubicBezTo>
                    <a:pt x="15551" y="6676"/>
                    <a:pt x="15844" y="7550"/>
                    <a:pt x="14945" y="8009"/>
                  </a:cubicBezTo>
                  <a:cubicBezTo>
                    <a:pt x="14906" y="8027"/>
                    <a:pt x="14870" y="8049"/>
                    <a:pt x="14832" y="8067"/>
                  </a:cubicBezTo>
                  <a:cubicBezTo>
                    <a:pt x="15723" y="8345"/>
                    <a:pt x="16560" y="8523"/>
                    <a:pt x="17424" y="8523"/>
                  </a:cubicBezTo>
                  <a:cubicBezTo>
                    <a:pt x="18073" y="8523"/>
                    <a:pt x="18732" y="8423"/>
                    <a:pt x="19442" y="8184"/>
                  </a:cubicBezTo>
                  <a:cubicBezTo>
                    <a:pt x="20943" y="7678"/>
                    <a:pt x="22287" y="6765"/>
                    <a:pt x="23603" y="5902"/>
                  </a:cubicBezTo>
                  <a:cubicBezTo>
                    <a:pt x="23810" y="5766"/>
                    <a:pt x="24006" y="5710"/>
                    <a:pt x="24177" y="5710"/>
                  </a:cubicBezTo>
                  <a:cubicBezTo>
                    <a:pt x="24434" y="5710"/>
                    <a:pt x="24641" y="5835"/>
                    <a:pt x="24762" y="6020"/>
                  </a:cubicBezTo>
                  <a:cubicBezTo>
                    <a:pt x="24922" y="5688"/>
                    <a:pt x="25086" y="5356"/>
                    <a:pt x="25251" y="5025"/>
                  </a:cubicBezTo>
                  <a:cubicBezTo>
                    <a:pt x="25254" y="5007"/>
                    <a:pt x="25261" y="4993"/>
                    <a:pt x="25272" y="4979"/>
                  </a:cubicBezTo>
                  <a:cubicBezTo>
                    <a:pt x="25272" y="4975"/>
                    <a:pt x="25276" y="4975"/>
                    <a:pt x="25276" y="4971"/>
                  </a:cubicBezTo>
                  <a:cubicBezTo>
                    <a:pt x="25297" y="4932"/>
                    <a:pt x="25315" y="4893"/>
                    <a:pt x="25336" y="4854"/>
                  </a:cubicBezTo>
                  <a:cubicBezTo>
                    <a:pt x="25343" y="4836"/>
                    <a:pt x="25358" y="4821"/>
                    <a:pt x="25379" y="4811"/>
                  </a:cubicBezTo>
                  <a:cubicBezTo>
                    <a:pt x="25383" y="4808"/>
                    <a:pt x="25383" y="4808"/>
                    <a:pt x="25383" y="4803"/>
                  </a:cubicBezTo>
                  <a:cubicBezTo>
                    <a:pt x="25264" y="4747"/>
                    <a:pt x="25144" y="4690"/>
                    <a:pt x="25026" y="4632"/>
                  </a:cubicBezTo>
                  <a:cubicBezTo>
                    <a:pt x="22576" y="6879"/>
                    <a:pt x="19410" y="8216"/>
                    <a:pt x="16068" y="8216"/>
                  </a:cubicBezTo>
                  <a:cubicBezTo>
                    <a:pt x="15918" y="8216"/>
                    <a:pt x="15765" y="8216"/>
                    <a:pt x="15612" y="8210"/>
                  </a:cubicBezTo>
                  <a:cubicBezTo>
                    <a:pt x="15523" y="8205"/>
                    <a:pt x="15434" y="8202"/>
                    <a:pt x="15345" y="8198"/>
                  </a:cubicBezTo>
                  <a:cubicBezTo>
                    <a:pt x="16881" y="7364"/>
                    <a:pt x="18105" y="6070"/>
                    <a:pt x="18265" y="4390"/>
                  </a:cubicBezTo>
                  <a:close/>
                  <a:moveTo>
                    <a:pt x="24644" y="7000"/>
                  </a:moveTo>
                  <a:cubicBezTo>
                    <a:pt x="24576" y="7079"/>
                    <a:pt x="24491" y="7153"/>
                    <a:pt x="24384" y="7221"/>
                  </a:cubicBezTo>
                  <a:cubicBezTo>
                    <a:pt x="23578" y="7749"/>
                    <a:pt x="22761" y="8277"/>
                    <a:pt x="21913" y="8737"/>
                  </a:cubicBezTo>
                  <a:cubicBezTo>
                    <a:pt x="22919" y="8309"/>
                    <a:pt x="23882" y="7774"/>
                    <a:pt x="24772" y="7143"/>
                  </a:cubicBezTo>
                  <a:cubicBezTo>
                    <a:pt x="24726" y="7097"/>
                    <a:pt x="24683" y="7046"/>
                    <a:pt x="24644" y="7000"/>
                  </a:cubicBezTo>
                  <a:close/>
                  <a:moveTo>
                    <a:pt x="12696" y="8916"/>
                  </a:moveTo>
                  <a:cubicBezTo>
                    <a:pt x="12125" y="9087"/>
                    <a:pt x="11547" y="9215"/>
                    <a:pt x="10970" y="9304"/>
                  </a:cubicBezTo>
                  <a:cubicBezTo>
                    <a:pt x="11219" y="9296"/>
                    <a:pt x="11468" y="9283"/>
                    <a:pt x="11718" y="9265"/>
                  </a:cubicBezTo>
                  <a:cubicBezTo>
                    <a:pt x="11733" y="9265"/>
                    <a:pt x="11747" y="9261"/>
                    <a:pt x="11761" y="9261"/>
                  </a:cubicBezTo>
                  <a:cubicBezTo>
                    <a:pt x="12346" y="9489"/>
                    <a:pt x="12963" y="9650"/>
                    <a:pt x="13565" y="9760"/>
                  </a:cubicBezTo>
                  <a:cubicBezTo>
                    <a:pt x="13976" y="9831"/>
                    <a:pt x="14389" y="9885"/>
                    <a:pt x="14799" y="9921"/>
                  </a:cubicBezTo>
                  <a:cubicBezTo>
                    <a:pt x="14250" y="9782"/>
                    <a:pt x="13693" y="9607"/>
                    <a:pt x="13116" y="9403"/>
                  </a:cubicBezTo>
                  <a:cubicBezTo>
                    <a:pt x="12821" y="9304"/>
                    <a:pt x="12696" y="9122"/>
                    <a:pt x="12696" y="891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0" name="Google Shape;1770;p47"/>
            <p:cNvSpPr/>
            <p:nvPr/>
          </p:nvSpPr>
          <p:spPr>
            <a:xfrm>
              <a:off x="-134200" y="2744850"/>
              <a:ext cx="231375" cy="265325"/>
            </a:xfrm>
            <a:custGeom>
              <a:avLst/>
              <a:gdLst/>
              <a:ahLst/>
              <a:cxnLst/>
              <a:rect l="l" t="t" r="r" b="b"/>
              <a:pathLst>
                <a:path w="9255" h="10613" extrusionOk="0">
                  <a:moveTo>
                    <a:pt x="1556" y="0"/>
                  </a:moveTo>
                  <a:cubicBezTo>
                    <a:pt x="800" y="0"/>
                    <a:pt x="1" y="824"/>
                    <a:pt x="732" y="1366"/>
                  </a:cubicBezTo>
                  <a:cubicBezTo>
                    <a:pt x="928" y="1073"/>
                    <a:pt x="1812" y="521"/>
                    <a:pt x="2240" y="521"/>
                  </a:cubicBezTo>
                  <a:cubicBezTo>
                    <a:pt x="2304" y="521"/>
                    <a:pt x="2358" y="535"/>
                    <a:pt x="2401" y="560"/>
                  </a:cubicBezTo>
                  <a:cubicBezTo>
                    <a:pt x="4187" y="1801"/>
                    <a:pt x="6070" y="2874"/>
                    <a:pt x="8049" y="3784"/>
                  </a:cubicBezTo>
                  <a:cubicBezTo>
                    <a:pt x="8099" y="3805"/>
                    <a:pt x="8042" y="3898"/>
                    <a:pt x="7917" y="4015"/>
                  </a:cubicBezTo>
                  <a:cubicBezTo>
                    <a:pt x="7985" y="4097"/>
                    <a:pt x="8028" y="4207"/>
                    <a:pt x="7967" y="4304"/>
                  </a:cubicBezTo>
                  <a:cubicBezTo>
                    <a:pt x="7864" y="4464"/>
                    <a:pt x="7760" y="4622"/>
                    <a:pt x="7660" y="4782"/>
                  </a:cubicBezTo>
                  <a:cubicBezTo>
                    <a:pt x="7557" y="4939"/>
                    <a:pt x="7414" y="5025"/>
                    <a:pt x="7250" y="5092"/>
                  </a:cubicBezTo>
                  <a:cubicBezTo>
                    <a:pt x="7218" y="5135"/>
                    <a:pt x="7179" y="5178"/>
                    <a:pt x="7140" y="5221"/>
                  </a:cubicBezTo>
                  <a:cubicBezTo>
                    <a:pt x="7322" y="5420"/>
                    <a:pt x="7429" y="5624"/>
                    <a:pt x="7357" y="5766"/>
                  </a:cubicBezTo>
                  <a:cubicBezTo>
                    <a:pt x="7079" y="6330"/>
                    <a:pt x="6801" y="6893"/>
                    <a:pt x="6522" y="7456"/>
                  </a:cubicBezTo>
                  <a:cubicBezTo>
                    <a:pt x="6505" y="7495"/>
                    <a:pt x="6462" y="7513"/>
                    <a:pt x="6402" y="7513"/>
                  </a:cubicBezTo>
                  <a:cubicBezTo>
                    <a:pt x="6184" y="7513"/>
                    <a:pt x="5739" y="7274"/>
                    <a:pt x="5396" y="6985"/>
                  </a:cubicBezTo>
                  <a:cubicBezTo>
                    <a:pt x="5097" y="7902"/>
                    <a:pt x="4886" y="8850"/>
                    <a:pt x="4768" y="9831"/>
                  </a:cubicBezTo>
                  <a:cubicBezTo>
                    <a:pt x="4707" y="10362"/>
                    <a:pt x="5164" y="10612"/>
                    <a:pt x="5653" y="10612"/>
                  </a:cubicBezTo>
                  <a:cubicBezTo>
                    <a:pt x="6152" y="10612"/>
                    <a:pt x="6683" y="10355"/>
                    <a:pt x="6740" y="9874"/>
                  </a:cubicBezTo>
                  <a:cubicBezTo>
                    <a:pt x="7001" y="7678"/>
                    <a:pt x="7742" y="5691"/>
                    <a:pt x="8973" y="3855"/>
                  </a:cubicBezTo>
                  <a:cubicBezTo>
                    <a:pt x="9254" y="3430"/>
                    <a:pt x="8805" y="3006"/>
                    <a:pt x="8430" y="2907"/>
                  </a:cubicBezTo>
                  <a:cubicBezTo>
                    <a:pt x="6155" y="2282"/>
                    <a:pt x="4034" y="1348"/>
                    <a:pt x="2019" y="125"/>
                  </a:cubicBezTo>
                  <a:cubicBezTo>
                    <a:pt x="1876" y="35"/>
                    <a:pt x="1720" y="0"/>
                    <a:pt x="155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1" name="Google Shape;1771;p47"/>
            <p:cNvSpPr/>
            <p:nvPr/>
          </p:nvSpPr>
          <p:spPr>
            <a:xfrm>
              <a:off x="42575" y="2872150"/>
              <a:ext cx="4475" cy="3225"/>
            </a:xfrm>
            <a:custGeom>
              <a:avLst/>
              <a:gdLst/>
              <a:ahLst/>
              <a:cxnLst/>
              <a:rect l="l" t="t" r="r" b="b"/>
              <a:pathLst>
                <a:path w="179" h="129" extrusionOk="0">
                  <a:moveTo>
                    <a:pt x="179" y="0"/>
                  </a:moveTo>
                  <a:lnTo>
                    <a:pt x="179" y="0"/>
                  </a:lnTo>
                  <a:cubicBezTo>
                    <a:pt x="169" y="4"/>
                    <a:pt x="158" y="7"/>
                    <a:pt x="151" y="11"/>
                  </a:cubicBezTo>
                  <a:cubicBezTo>
                    <a:pt x="101" y="32"/>
                    <a:pt x="51" y="46"/>
                    <a:pt x="1" y="61"/>
                  </a:cubicBezTo>
                  <a:lnTo>
                    <a:pt x="69" y="129"/>
                  </a:lnTo>
                  <a:cubicBezTo>
                    <a:pt x="108" y="86"/>
                    <a:pt x="147" y="43"/>
                    <a:pt x="17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2" name="Google Shape;1772;p47"/>
            <p:cNvSpPr/>
            <p:nvPr/>
          </p:nvSpPr>
          <p:spPr>
            <a:xfrm>
              <a:off x="-604975" y="2878900"/>
              <a:ext cx="346175" cy="94175"/>
            </a:xfrm>
            <a:custGeom>
              <a:avLst/>
              <a:gdLst/>
              <a:ahLst/>
              <a:cxnLst/>
              <a:rect l="l" t="t" r="r" b="b"/>
              <a:pathLst>
                <a:path w="13847" h="3767" extrusionOk="0">
                  <a:moveTo>
                    <a:pt x="13847" y="1028"/>
                  </a:moveTo>
                  <a:lnTo>
                    <a:pt x="13847" y="1028"/>
                  </a:lnTo>
                  <a:cubicBezTo>
                    <a:pt x="13751" y="1049"/>
                    <a:pt x="13651" y="1088"/>
                    <a:pt x="13544" y="1142"/>
                  </a:cubicBezTo>
                  <a:cubicBezTo>
                    <a:pt x="13248" y="1295"/>
                    <a:pt x="12948" y="1427"/>
                    <a:pt x="12649" y="1549"/>
                  </a:cubicBezTo>
                  <a:cubicBezTo>
                    <a:pt x="13070" y="1420"/>
                    <a:pt x="13480" y="1249"/>
                    <a:pt x="13847" y="1028"/>
                  </a:cubicBezTo>
                  <a:close/>
                  <a:moveTo>
                    <a:pt x="26" y="1"/>
                  </a:moveTo>
                  <a:lnTo>
                    <a:pt x="26" y="1"/>
                  </a:lnTo>
                  <a:cubicBezTo>
                    <a:pt x="1" y="172"/>
                    <a:pt x="51" y="340"/>
                    <a:pt x="208" y="489"/>
                  </a:cubicBezTo>
                  <a:cubicBezTo>
                    <a:pt x="2504" y="2686"/>
                    <a:pt x="5407" y="3766"/>
                    <a:pt x="8370" y="3766"/>
                  </a:cubicBezTo>
                  <a:cubicBezTo>
                    <a:pt x="8994" y="3766"/>
                    <a:pt x="9622" y="3720"/>
                    <a:pt x="10246" y="3624"/>
                  </a:cubicBezTo>
                  <a:lnTo>
                    <a:pt x="10246" y="3624"/>
                  </a:lnTo>
                  <a:cubicBezTo>
                    <a:pt x="10068" y="3627"/>
                    <a:pt x="9889" y="3631"/>
                    <a:pt x="9711" y="3631"/>
                  </a:cubicBezTo>
                  <a:cubicBezTo>
                    <a:pt x="6177" y="3631"/>
                    <a:pt x="2519" y="2561"/>
                    <a:pt x="2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3" name="Google Shape;1773;p47"/>
            <p:cNvSpPr/>
            <p:nvPr/>
          </p:nvSpPr>
          <p:spPr>
            <a:xfrm>
              <a:off x="-604350" y="2855275"/>
              <a:ext cx="377400" cy="114400"/>
            </a:xfrm>
            <a:custGeom>
              <a:avLst/>
              <a:gdLst/>
              <a:ahLst/>
              <a:cxnLst/>
              <a:rect l="l" t="t" r="r" b="b"/>
              <a:pathLst>
                <a:path w="15096" h="4576" extrusionOk="0">
                  <a:moveTo>
                    <a:pt x="1231" y="1"/>
                  </a:moveTo>
                  <a:cubicBezTo>
                    <a:pt x="711" y="1"/>
                    <a:pt x="69" y="472"/>
                    <a:pt x="1" y="946"/>
                  </a:cubicBezTo>
                  <a:cubicBezTo>
                    <a:pt x="2494" y="3506"/>
                    <a:pt x="6152" y="4576"/>
                    <a:pt x="9686" y="4576"/>
                  </a:cubicBezTo>
                  <a:cubicBezTo>
                    <a:pt x="9864" y="4576"/>
                    <a:pt x="10043" y="4572"/>
                    <a:pt x="10221" y="4569"/>
                  </a:cubicBezTo>
                  <a:cubicBezTo>
                    <a:pt x="10798" y="4480"/>
                    <a:pt x="11376" y="4352"/>
                    <a:pt x="11947" y="4181"/>
                  </a:cubicBezTo>
                  <a:cubicBezTo>
                    <a:pt x="11935" y="3695"/>
                    <a:pt x="12588" y="3082"/>
                    <a:pt x="13194" y="3082"/>
                  </a:cubicBezTo>
                  <a:cubicBezTo>
                    <a:pt x="13283" y="3082"/>
                    <a:pt x="13372" y="3096"/>
                    <a:pt x="13458" y="3124"/>
                  </a:cubicBezTo>
                  <a:cubicBezTo>
                    <a:pt x="13668" y="3196"/>
                    <a:pt x="13879" y="3267"/>
                    <a:pt x="14083" y="3332"/>
                  </a:cubicBezTo>
                  <a:cubicBezTo>
                    <a:pt x="14121" y="3314"/>
                    <a:pt x="14157" y="3292"/>
                    <a:pt x="14196" y="3274"/>
                  </a:cubicBezTo>
                  <a:cubicBezTo>
                    <a:pt x="15095" y="2815"/>
                    <a:pt x="14802" y="1941"/>
                    <a:pt x="14072" y="1941"/>
                  </a:cubicBezTo>
                  <a:cubicBezTo>
                    <a:pt x="13993" y="1941"/>
                    <a:pt x="13911" y="1951"/>
                    <a:pt x="13822" y="1973"/>
                  </a:cubicBezTo>
                  <a:cubicBezTo>
                    <a:pt x="13455" y="2194"/>
                    <a:pt x="13045" y="2365"/>
                    <a:pt x="12624" y="2494"/>
                  </a:cubicBezTo>
                  <a:cubicBezTo>
                    <a:pt x="11433" y="2964"/>
                    <a:pt x="10203" y="3189"/>
                    <a:pt x="8986" y="3189"/>
                  </a:cubicBezTo>
                  <a:cubicBezTo>
                    <a:pt x="6323" y="3189"/>
                    <a:pt x="3713" y="2112"/>
                    <a:pt x="1677" y="165"/>
                  </a:cubicBezTo>
                  <a:cubicBezTo>
                    <a:pt x="1556" y="51"/>
                    <a:pt x="1403" y="1"/>
                    <a:pt x="123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4" name="Google Shape;1774;p47"/>
            <p:cNvSpPr/>
            <p:nvPr/>
          </p:nvSpPr>
          <p:spPr>
            <a:xfrm>
              <a:off x="-382175" y="2780400"/>
              <a:ext cx="217875" cy="143275"/>
            </a:xfrm>
            <a:custGeom>
              <a:avLst/>
              <a:gdLst/>
              <a:ahLst/>
              <a:cxnLst/>
              <a:rect l="l" t="t" r="r" b="b"/>
              <a:pathLst>
                <a:path w="8715" h="5731" extrusionOk="0">
                  <a:moveTo>
                    <a:pt x="8465" y="1046"/>
                  </a:moveTo>
                  <a:lnTo>
                    <a:pt x="8465" y="1046"/>
                  </a:lnTo>
                  <a:cubicBezTo>
                    <a:pt x="8629" y="1613"/>
                    <a:pt x="8675" y="2148"/>
                    <a:pt x="8629" y="2650"/>
                  </a:cubicBezTo>
                  <a:cubicBezTo>
                    <a:pt x="8715" y="2119"/>
                    <a:pt x="8672" y="1570"/>
                    <a:pt x="8465" y="1046"/>
                  </a:cubicBezTo>
                  <a:close/>
                  <a:moveTo>
                    <a:pt x="6501" y="2974"/>
                  </a:moveTo>
                  <a:cubicBezTo>
                    <a:pt x="6333" y="3424"/>
                    <a:pt x="6040" y="3827"/>
                    <a:pt x="5648" y="4155"/>
                  </a:cubicBezTo>
                  <a:cubicBezTo>
                    <a:pt x="5477" y="4301"/>
                    <a:pt x="5441" y="4440"/>
                    <a:pt x="5491" y="4569"/>
                  </a:cubicBezTo>
                  <a:cubicBezTo>
                    <a:pt x="5966" y="4162"/>
                    <a:pt x="6325" y="3638"/>
                    <a:pt x="6501" y="2974"/>
                  </a:cubicBezTo>
                  <a:close/>
                  <a:moveTo>
                    <a:pt x="4172" y="1"/>
                  </a:moveTo>
                  <a:cubicBezTo>
                    <a:pt x="3908" y="1"/>
                    <a:pt x="3634" y="33"/>
                    <a:pt x="3359" y="104"/>
                  </a:cubicBezTo>
                  <a:cubicBezTo>
                    <a:pt x="1391" y="607"/>
                    <a:pt x="0" y="2932"/>
                    <a:pt x="1348" y="4732"/>
                  </a:cubicBezTo>
                  <a:cubicBezTo>
                    <a:pt x="1672" y="5160"/>
                    <a:pt x="2086" y="5485"/>
                    <a:pt x="2553" y="5731"/>
                  </a:cubicBezTo>
                  <a:cubicBezTo>
                    <a:pt x="2617" y="5728"/>
                    <a:pt x="2681" y="5724"/>
                    <a:pt x="2742" y="5713"/>
                  </a:cubicBezTo>
                  <a:cubicBezTo>
                    <a:pt x="2788" y="5706"/>
                    <a:pt x="2835" y="5699"/>
                    <a:pt x="2881" y="5692"/>
                  </a:cubicBezTo>
                  <a:cubicBezTo>
                    <a:pt x="3427" y="5581"/>
                    <a:pt x="3815" y="5282"/>
                    <a:pt x="3256" y="4908"/>
                  </a:cubicBezTo>
                  <a:cubicBezTo>
                    <a:pt x="2449" y="4373"/>
                    <a:pt x="1391" y="3616"/>
                    <a:pt x="1862" y="2497"/>
                  </a:cubicBezTo>
                  <a:cubicBezTo>
                    <a:pt x="2153" y="1798"/>
                    <a:pt x="3163" y="1003"/>
                    <a:pt x="3822" y="675"/>
                  </a:cubicBezTo>
                  <a:cubicBezTo>
                    <a:pt x="4161" y="511"/>
                    <a:pt x="4554" y="422"/>
                    <a:pt x="4939" y="422"/>
                  </a:cubicBezTo>
                  <a:cubicBezTo>
                    <a:pt x="5324" y="422"/>
                    <a:pt x="5698" y="511"/>
                    <a:pt x="6001" y="700"/>
                  </a:cubicBezTo>
                  <a:cubicBezTo>
                    <a:pt x="5552" y="247"/>
                    <a:pt x="4892" y="1"/>
                    <a:pt x="417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5" name="Google Shape;1775;p47"/>
            <p:cNvSpPr/>
            <p:nvPr/>
          </p:nvSpPr>
          <p:spPr>
            <a:xfrm>
              <a:off x="-405175" y="2761075"/>
              <a:ext cx="239900" cy="162700"/>
            </a:xfrm>
            <a:custGeom>
              <a:avLst/>
              <a:gdLst/>
              <a:ahLst/>
              <a:cxnLst/>
              <a:rect l="l" t="t" r="r" b="b"/>
              <a:pathLst>
                <a:path w="9596" h="6508" extrusionOk="0">
                  <a:moveTo>
                    <a:pt x="3801" y="6465"/>
                  </a:moveTo>
                  <a:cubicBezTo>
                    <a:pt x="3754" y="6472"/>
                    <a:pt x="3708" y="6479"/>
                    <a:pt x="3662" y="6486"/>
                  </a:cubicBezTo>
                  <a:cubicBezTo>
                    <a:pt x="3712" y="6479"/>
                    <a:pt x="3754" y="6472"/>
                    <a:pt x="3801" y="6465"/>
                  </a:cubicBezTo>
                  <a:close/>
                  <a:moveTo>
                    <a:pt x="5634" y="0"/>
                  </a:moveTo>
                  <a:cubicBezTo>
                    <a:pt x="5352" y="0"/>
                    <a:pt x="5081" y="15"/>
                    <a:pt x="4835" y="39"/>
                  </a:cubicBezTo>
                  <a:cubicBezTo>
                    <a:pt x="3420" y="171"/>
                    <a:pt x="1847" y="1284"/>
                    <a:pt x="1077" y="2460"/>
                  </a:cubicBezTo>
                  <a:cubicBezTo>
                    <a:pt x="0" y="4101"/>
                    <a:pt x="1352" y="5470"/>
                    <a:pt x="2685" y="6354"/>
                  </a:cubicBezTo>
                  <a:cubicBezTo>
                    <a:pt x="2846" y="6461"/>
                    <a:pt x="3099" y="6507"/>
                    <a:pt x="3359" y="6507"/>
                  </a:cubicBezTo>
                  <a:cubicBezTo>
                    <a:pt x="3399" y="6507"/>
                    <a:pt x="3434" y="6507"/>
                    <a:pt x="3473" y="6504"/>
                  </a:cubicBezTo>
                  <a:cubicBezTo>
                    <a:pt x="3006" y="6258"/>
                    <a:pt x="2592" y="5933"/>
                    <a:pt x="2268" y="5505"/>
                  </a:cubicBezTo>
                  <a:cubicBezTo>
                    <a:pt x="920" y="3705"/>
                    <a:pt x="2311" y="1380"/>
                    <a:pt x="4279" y="877"/>
                  </a:cubicBezTo>
                  <a:cubicBezTo>
                    <a:pt x="4554" y="806"/>
                    <a:pt x="4828" y="774"/>
                    <a:pt x="5092" y="774"/>
                  </a:cubicBezTo>
                  <a:cubicBezTo>
                    <a:pt x="5812" y="774"/>
                    <a:pt x="6472" y="1020"/>
                    <a:pt x="6921" y="1473"/>
                  </a:cubicBezTo>
                  <a:cubicBezTo>
                    <a:pt x="7260" y="1683"/>
                    <a:pt x="7502" y="2018"/>
                    <a:pt x="7563" y="2496"/>
                  </a:cubicBezTo>
                  <a:cubicBezTo>
                    <a:pt x="7617" y="2938"/>
                    <a:pt x="7566" y="3359"/>
                    <a:pt x="7421" y="3747"/>
                  </a:cubicBezTo>
                  <a:cubicBezTo>
                    <a:pt x="7245" y="4411"/>
                    <a:pt x="6886" y="4935"/>
                    <a:pt x="6411" y="5342"/>
                  </a:cubicBezTo>
                  <a:cubicBezTo>
                    <a:pt x="6526" y="5638"/>
                    <a:pt x="7117" y="5859"/>
                    <a:pt x="7624" y="5859"/>
                  </a:cubicBezTo>
                  <a:cubicBezTo>
                    <a:pt x="7866" y="5859"/>
                    <a:pt x="8087" y="5809"/>
                    <a:pt x="8226" y="5691"/>
                  </a:cubicBezTo>
                  <a:cubicBezTo>
                    <a:pt x="8914" y="5110"/>
                    <a:pt x="9406" y="4290"/>
                    <a:pt x="9549" y="3423"/>
                  </a:cubicBezTo>
                  <a:cubicBezTo>
                    <a:pt x="9595" y="2921"/>
                    <a:pt x="9549" y="2386"/>
                    <a:pt x="9385" y="1819"/>
                  </a:cubicBezTo>
                  <a:cubicBezTo>
                    <a:pt x="9335" y="1687"/>
                    <a:pt x="9271" y="1558"/>
                    <a:pt x="9200" y="1430"/>
                  </a:cubicBezTo>
                  <a:cubicBezTo>
                    <a:pt x="8558" y="311"/>
                    <a:pt x="6960" y="0"/>
                    <a:pt x="5634"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6" name="Google Shape;1776;p47"/>
            <p:cNvSpPr/>
            <p:nvPr/>
          </p:nvSpPr>
          <p:spPr>
            <a:xfrm>
              <a:off x="-253100" y="2955300"/>
              <a:ext cx="177875" cy="36925"/>
            </a:xfrm>
            <a:custGeom>
              <a:avLst/>
              <a:gdLst/>
              <a:ahLst/>
              <a:cxnLst/>
              <a:rect l="l" t="t" r="r" b="b"/>
              <a:pathLst>
                <a:path w="7115" h="1477" extrusionOk="0">
                  <a:moveTo>
                    <a:pt x="7114" y="1"/>
                  </a:moveTo>
                  <a:lnTo>
                    <a:pt x="7114" y="1"/>
                  </a:lnTo>
                  <a:cubicBezTo>
                    <a:pt x="5245" y="800"/>
                    <a:pt x="3224" y="1235"/>
                    <a:pt x="1191" y="1235"/>
                  </a:cubicBezTo>
                  <a:cubicBezTo>
                    <a:pt x="795" y="1235"/>
                    <a:pt x="400" y="1217"/>
                    <a:pt x="0" y="1185"/>
                  </a:cubicBezTo>
                  <a:lnTo>
                    <a:pt x="0" y="1185"/>
                  </a:lnTo>
                  <a:cubicBezTo>
                    <a:pt x="731" y="1367"/>
                    <a:pt x="1452" y="1477"/>
                    <a:pt x="2200" y="1477"/>
                  </a:cubicBezTo>
                  <a:cubicBezTo>
                    <a:pt x="2767" y="1477"/>
                    <a:pt x="3352" y="1413"/>
                    <a:pt x="3965" y="1266"/>
                  </a:cubicBezTo>
                  <a:cubicBezTo>
                    <a:pt x="5082" y="1003"/>
                    <a:pt x="6119" y="547"/>
                    <a:pt x="711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7" name="Google Shape;1777;p47"/>
            <p:cNvSpPr/>
            <p:nvPr/>
          </p:nvSpPr>
          <p:spPr>
            <a:xfrm>
              <a:off x="-305700" y="2879625"/>
              <a:ext cx="301700" cy="106550"/>
            </a:xfrm>
            <a:custGeom>
              <a:avLst/>
              <a:gdLst/>
              <a:ahLst/>
              <a:cxnLst/>
              <a:rect l="l" t="t" r="r" b="b"/>
              <a:pathLst>
                <a:path w="12068" h="4262" extrusionOk="0">
                  <a:moveTo>
                    <a:pt x="11482" y="1"/>
                  </a:moveTo>
                  <a:cubicBezTo>
                    <a:pt x="11311" y="1"/>
                    <a:pt x="11115" y="57"/>
                    <a:pt x="10908" y="193"/>
                  </a:cubicBezTo>
                  <a:cubicBezTo>
                    <a:pt x="9592" y="1056"/>
                    <a:pt x="8248" y="1969"/>
                    <a:pt x="6747" y="2475"/>
                  </a:cubicBezTo>
                  <a:cubicBezTo>
                    <a:pt x="6037" y="2714"/>
                    <a:pt x="5378" y="2814"/>
                    <a:pt x="4729" y="2814"/>
                  </a:cubicBezTo>
                  <a:cubicBezTo>
                    <a:pt x="3865" y="2814"/>
                    <a:pt x="3028" y="2636"/>
                    <a:pt x="2137" y="2358"/>
                  </a:cubicBezTo>
                  <a:cubicBezTo>
                    <a:pt x="1441" y="2707"/>
                    <a:pt x="725" y="2988"/>
                    <a:pt x="1" y="3207"/>
                  </a:cubicBezTo>
                  <a:cubicBezTo>
                    <a:pt x="1" y="3413"/>
                    <a:pt x="126" y="3595"/>
                    <a:pt x="421" y="3694"/>
                  </a:cubicBezTo>
                  <a:cubicBezTo>
                    <a:pt x="998" y="3898"/>
                    <a:pt x="1555" y="4073"/>
                    <a:pt x="2104" y="4212"/>
                  </a:cubicBezTo>
                  <a:cubicBezTo>
                    <a:pt x="2504" y="4244"/>
                    <a:pt x="2899" y="4262"/>
                    <a:pt x="3295" y="4262"/>
                  </a:cubicBezTo>
                  <a:cubicBezTo>
                    <a:pt x="5328" y="4262"/>
                    <a:pt x="7349" y="3827"/>
                    <a:pt x="9218" y="3028"/>
                  </a:cubicBezTo>
                  <a:cubicBezTo>
                    <a:pt x="10066" y="2568"/>
                    <a:pt x="10883" y="2040"/>
                    <a:pt x="11689" y="1512"/>
                  </a:cubicBezTo>
                  <a:cubicBezTo>
                    <a:pt x="11796" y="1444"/>
                    <a:pt x="11881" y="1370"/>
                    <a:pt x="11949" y="1291"/>
                  </a:cubicBezTo>
                  <a:cubicBezTo>
                    <a:pt x="11814" y="1120"/>
                    <a:pt x="11746" y="956"/>
                    <a:pt x="11807" y="835"/>
                  </a:cubicBezTo>
                  <a:cubicBezTo>
                    <a:pt x="11893" y="661"/>
                    <a:pt x="11982" y="485"/>
                    <a:pt x="12067" y="311"/>
                  </a:cubicBezTo>
                  <a:cubicBezTo>
                    <a:pt x="11946" y="126"/>
                    <a:pt x="11739" y="1"/>
                    <a:pt x="114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8" name="Google Shape;1778;p47"/>
            <p:cNvSpPr/>
            <p:nvPr/>
          </p:nvSpPr>
          <p:spPr>
            <a:xfrm>
              <a:off x="-305975" y="2932300"/>
              <a:ext cx="53700" cy="27500"/>
            </a:xfrm>
            <a:custGeom>
              <a:avLst/>
              <a:gdLst/>
              <a:ahLst/>
              <a:cxnLst/>
              <a:rect l="l" t="t" r="r" b="b"/>
              <a:pathLst>
                <a:path w="2148" h="1100" extrusionOk="0">
                  <a:moveTo>
                    <a:pt x="1259" y="1"/>
                  </a:moveTo>
                  <a:cubicBezTo>
                    <a:pt x="653" y="1"/>
                    <a:pt x="0" y="614"/>
                    <a:pt x="12" y="1100"/>
                  </a:cubicBezTo>
                  <a:cubicBezTo>
                    <a:pt x="736" y="881"/>
                    <a:pt x="1452" y="600"/>
                    <a:pt x="2148" y="251"/>
                  </a:cubicBezTo>
                  <a:cubicBezTo>
                    <a:pt x="1944" y="186"/>
                    <a:pt x="1733" y="115"/>
                    <a:pt x="1523" y="43"/>
                  </a:cubicBezTo>
                  <a:cubicBezTo>
                    <a:pt x="1437" y="15"/>
                    <a:pt x="1348" y="1"/>
                    <a:pt x="125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9" name="Google Shape;1779;p47"/>
            <p:cNvSpPr/>
            <p:nvPr/>
          </p:nvSpPr>
          <p:spPr>
            <a:xfrm>
              <a:off x="-117250" y="2779000"/>
              <a:ext cx="132575" cy="73725"/>
            </a:xfrm>
            <a:custGeom>
              <a:avLst/>
              <a:gdLst/>
              <a:ahLst/>
              <a:cxnLst/>
              <a:rect l="l" t="t" r="r" b="b"/>
              <a:pathLst>
                <a:path w="5303" h="2949" extrusionOk="0">
                  <a:moveTo>
                    <a:pt x="54" y="0"/>
                  </a:moveTo>
                  <a:cubicBezTo>
                    <a:pt x="7" y="71"/>
                    <a:pt x="0" y="124"/>
                    <a:pt x="43" y="153"/>
                  </a:cubicBezTo>
                  <a:cubicBezTo>
                    <a:pt x="1559" y="1205"/>
                    <a:pt x="3142" y="2135"/>
                    <a:pt x="4793" y="2948"/>
                  </a:cubicBezTo>
                  <a:cubicBezTo>
                    <a:pt x="4918" y="2831"/>
                    <a:pt x="5043" y="2713"/>
                    <a:pt x="5168" y="2592"/>
                  </a:cubicBezTo>
                  <a:cubicBezTo>
                    <a:pt x="5210" y="2550"/>
                    <a:pt x="5257" y="2510"/>
                    <a:pt x="5303" y="2478"/>
                  </a:cubicBezTo>
                  <a:cubicBezTo>
                    <a:pt x="3502" y="1861"/>
                    <a:pt x="1787" y="1062"/>
                    <a:pt x="147" y="64"/>
                  </a:cubicBezTo>
                  <a:cubicBezTo>
                    <a:pt x="114" y="43"/>
                    <a:pt x="83" y="22"/>
                    <a:pt x="54"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0" name="Google Shape;1780;p47"/>
            <p:cNvSpPr/>
            <p:nvPr/>
          </p:nvSpPr>
          <p:spPr>
            <a:xfrm>
              <a:off x="2550" y="2840925"/>
              <a:ext cx="20275" cy="16075"/>
            </a:xfrm>
            <a:custGeom>
              <a:avLst/>
              <a:gdLst/>
              <a:ahLst/>
              <a:cxnLst/>
              <a:rect l="l" t="t" r="r" b="b"/>
              <a:pathLst>
                <a:path w="811" h="643" extrusionOk="0">
                  <a:moveTo>
                    <a:pt x="511" y="1"/>
                  </a:moveTo>
                  <a:cubicBezTo>
                    <a:pt x="465" y="33"/>
                    <a:pt x="418" y="73"/>
                    <a:pt x="376" y="115"/>
                  </a:cubicBezTo>
                  <a:cubicBezTo>
                    <a:pt x="251" y="236"/>
                    <a:pt x="126" y="354"/>
                    <a:pt x="1" y="471"/>
                  </a:cubicBezTo>
                  <a:cubicBezTo>
                    <a:pt x="119" y="529"/>
                    <a:pt x="239" y="586"/>
                    <a:pt x="358" y="642"/>
                  </a:cubicBezTo>
                  <a:cubicBezTo>
                    <a:pt x="425" y="543"/>
                    <a:pt x="489" y="440"/>
                    <a:pt x="554" y="340"/>
                  </a:cubicBezTo>
                  <a:cubicBezTo>
                    <a:pt x="621" y="233"/>
                    <a:pt x="710" y="162"/>
                    <a:pt x="810" y="104"/>
                  </a:cubicBezTo>
                  <a:cubicBezTo>
                    <a:pt x="710" y="69"/>
                    <a:pt x="611" y="37"/>
                    <a:pt x="51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1" name="Google Shape;1781;p47"/>
            <p:cNvSpPr/>
            <p:nvPr/>
          </p:nvSpPr>
          <p:spPr>
            <a:xfrm>
              <a:off x="-115900" y="2757850"/>
              <a:ext cx="184175" cy="87375"/>
            </a:xfrm>
            <a:custGeom>
              <a:avLst/>
              <a:gdLst/>
              <a:ahLst/>
              <a:cxnLst/>
              <a:rect l="l" t="t" r="r" b="b"/>
              <a:pathLst>
                <a:path w="7367" h="3495" extrusionOk="0">
                  <a:moveTo>
                    <a:pt x="1508" y="1"/>
                  </a:moveTo>
                  <a:cubicBezTo>
                    <a:pt x="1080" y="1"/>
                    <a:pt x="196" y="553"/>
                    <a:pt x="0" y="846"/>
                  </a:cubicBezTo>
                  <a:cubicBezTo>
                    <a:pt x="29" y="868"/>
                    <a:pt x="60" y="889"/>
                    <a:pt x="93" y="910"/>
                  </a:cubicBezTo>
                  <a:cubicBezTo>
                    <a:pt x="1733" y="1908"/>
                    <a:pt x="3448" y="2707"/>
                    <a:pt x="5249" y="3324"/>
                  </a:cubicBezTo>
                  <a:cubicBezTo>
                    <a:pt x="5409" y="3213"/>
                    <a:pt x="5580" y="3164"/>
                    <a:pt x="5751" y="3164"/>
                  </a:cubicBezTo>
                  <a:cubicBezTo>
                    <a:pt x="5884" y="3164"/>
                    <a:pt x="6012" y="3192"/>
                    <a:pt x="6129" y="3246"/>
                  </a:cubicBezTo>
                  <a:cubicBezTo>
                    <a:pt x="6208" y="3238"/>
                    <a:pt x="6290" y="3235"/>
                    <a:pt x="6368" y="3235"/>
                  </a:cubicBezTo>
                  <a:cubicBezTo>
                    <a:pt x="6411" y="3235"/>
                    <a:pt x="6454" y="3235"/>
                    <a:pt x="6497" y="3238"/>
                  </a:cubicBezTo>
                  <a:cubicBezTo>
                    <a:pt x="6686" y="3246"/>
                    <a:pt x="6949" y="3299"/>
                    <a:pt x="7107" y="3417"/>
                  </a:cubicBezTo>
                  <a:cubicBezTo>
                    <a:pt x="7135" y="3438"/>
                    <a:pt x="7163" y="3463"/>
                    <a:pt x="7185" y="3495"/>
                  </a:cubicBezTo>
                  <a:cubicBezTo>
                    <a:pt x="7310" y="3378"/>
                    <a:pt x="7367" y="3285"/>
                    <a:pt x="7317" y="3264"/>
                  </a:cubicBezTo>
                  <a:cubicBezTo>
                    <a:pt x="5338" y="2354"/>
                    <a:pt x="3455" y="1281"/>
                    <a:pt x="1669" y="40"/>
                  </a:cubicBezTo>
                  <a:cubicBezTo>
                    <a:pt x="1626" y="15"/>
                    <a:pt x="1572" y="1"/>
                    <a:pt x="150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2" name="Google Shape;1782;p47"/>
            <p:cNvSpPr/>
            <p:nvPr/>
          </p:nvSpPr>
          <p:spPr>
            <a:xfrm>
              <a:off x="15300" y="2836925"/>
              <a:ext cx="22050" cy="6625"/>
            </a:xfrm>
            <a:custGeom>
              <a:avLst/>
              <a:gdLst/>
              <a:ahLst/>
              <a:cxnLst/>
              <a:rect l="l" t="t" r="r" b="b"/>
              <a:pathLst>
                <a:path w="882" h="265" extrusionOk="0">
                  <a:moveTo>
                    <a:pt x="503" y="1"/>
                  </a:moveTo>
                  <a:cubicBezTo>
                    <a:pt x="332" y="1"/>
                    <a:pt x="161" y="50"/>
                    <a:pt x="1" y="161"/>
                  </a:cubicBezTo>
                  <a:cubicBezTo>
                    <a:pt x="101" y="197"/>
                    <a:pt x="200" y="229"/>
                    <a:pt x="300" y="264"/>
                  </a:cubicBezTo>
                  <a:cubicBezTo>
                    <a:pt x="358" y="229"/>
                    <a:pt x="418" y="203"/>
                    <a:pt x="482" y="175"/>
                  </a:cubicBezTo>
                  <a:cubicBezTo>
                    <a:pt x="607" y="126"/>
                    <a:pt x="743" y="96"/>
                    <a:pt x="881" y="83"/>
                  </a:cubicBezTo>
                  <a:cubicBezTo>
                    <a:pt x="764" y="29"/>
                    <a:pt x="636" y="1"/>
                    <a:pt x="50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3" name="Google Shape;1783;p47"/>
            <p:cNvSpPr/>
            <p:nvPr/>
          </p:nvSpPr>
          <p:spPr>
            <a:xfrm>
              <a:off x="8175" y="2856975"/>
              <a:ext cx="3500" cy="5575"/>
            </a:xfrm>
            <a:custGeom>
              <a:avLst/>
              <a:gdLst/>
              <a:ahLst/>
              <a:cxnLst/>
              <a:rect l="l" t="t" r="r" b="b"/>
              <a:pathLst>
                <a:path w="140" h="223" extrusionOk="0">
                  <a:moveTo>
                    <a:pt x="133" y="0"/>
                  </a:moveTo>
                  <a:cubicBezTo>
                    <a:pt x="133" y="5"/>
                    <a:pt x="133" y="5"/>
                    <a:pt x="129" y="8"/>
                  </a:cubicBezTo>
                  <a:cubicBezTo>
                    <a:pt x="133" y="8"/>
                    <a:pt x="136" y="5"/>
                    <a:pt x="139" y="5"/>
                  </a:cubicBezTo>
                  <a:cubicBezTo>
                    <a:pt x="136" y="5"/>
                    <a:pt x="136" y="0"/>
                    <a:pt x="133" y="0"/>
                  </a:cubicBezTo>
                  <a:close/>
                  <a:moveTo>
                    <a:pt x="26" y="168"/>
                  </a:moveTo>
                  <a:lnTo>
                    <a:pt x="26" y="168"/>
                  </a:lnTo>
                  <a:cubicBezTo>
                    <a:pt x="25" y="169"/>
                    <a:pt x="25" y="170"/>
                    <a:pt x="24" y="171"/>
                  </a:cubicBezTo>
                  <a:lnTo>
                    <a:pt x="24" y="171"/>
                  </a:lnTo>
                  <a:cubicBezTo>
                    <a:pt x="25" y="171"/>
                    <a:pt x="26" y="170"/>
                    <a:pt x="26" y="168"/>
                  </a:cubicBezTo>
                  <a:close/>
                  <a:moveTo>
                    <a:pt x="24" y="171"/>
                  </a:moveTo>
                  <a:cubicBezTo>
                    <a:pt x="23" y="172"/>
                    <a:pt x="22" y="173"/>
                    <a:pt x="22" y="176"/>
                  </a:cubicBezTo>
                  <a:lnTo>
                    <a:pt x="22" y="176"/>
                  </a:lnTo>
                  <a:cubicBezTo>
                    <a:pt x="23" y="174"/>
                    <a:pt x="24" y="173"/>
                    <a:pt x="24" y="171"/>
                  </a:cubicBezTo>
                  <a:close/>
                  <a:moveTo>
                    <a:pt x="22" y="176"/>
                  </a:moveTo>
                  <a:lnTo>
                    <a:pt x="22" y="176"/>
                  </a:lnTo>
                  <a:cubicBezTo>
                    <a:pt x="22" y="176"/>
                    <a:pt x="22" y="176"/>
                    <a:pt x="22" y="176"/>
                  </a:cubicBezTo>
                  <a:lnTo>
                    <a:pt x="22" y="176"/>
                  </a:lnTo>
                  <a:cubicBezTo>
                    <a:pt x="22" y="176"/>
                    <a:pt x="22" y="176"/>
                    <a:pt x="22" y="176"/>
                  </a:cubicBezTo>
                  <a:cubicBezTo>
                    <a:pt x="22" y="176"/>
                    <a:pt x="22" y="176"/>
                    <a:pt x="22" y="176"/>
                  </a:cubicBezTo>
                  <a:close/>
                  <a:moveTo>
                    <a:pt x="22" y="176"/>
                  </a:moveTo>
                  <a:cubicBezTo>
                    <a:pt x="11" y="190"/>
                    <a:pt x="4" y="204"/>
                    <a:pt x="1" y="222"/>
                  </a:cubicBezTo>
                  <a:cubicBezTo>
                    <a:pt x="7" y="207"/>
                    <a:pt x="15" y="191"/>
                    <a:pt x="22" y="17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4" name="Google Shape;1784;p47"/>
            <p:cNvSpPr/>
            <p:nvPr/>
          </p:nvSpPr>
          <p:spPr>
            <a:xfrm>
              <a:off x="47025" y="2845200"/>
              <a:ext cx="19475" cy="26975"/>
            </a:xfrm>
            <a:custGeom>
              <a:avLst/>
              <a:gdLst/>
              <a:ahLst/>
              <a:cxnLst/>
              <a:rect l="l" t="t" r="r" b="b"/>
              <a:pathLst>
                <a:path w="779" h="1079" extrusionOk="0">
                  <a:moveTo>
                    <a:pt x="668" y="1"/>
                  </a:moveTo>
                  <a:cubicBezTo>
                    <a:pt x="547" y="119"/>
                    <a:pt x="361" y="262"/>
                    <a:pt x="158" y="390"/>
                  </a:cubicBezTo>
                  <a:cubicBezTo>
                    <a:pt x="208" y="608"/>
                    <a:pt x="169" y="846"/>
                    <a:pt x="1" y="1078"/>
                  </a:cubicBezTo>
                  <a:cubicBezTo>
                    <a:pt x="165" y="1011"/>
                    <a:pt x="308" y="925"/>
                    <a:pt x="411" y="768"/>
                  </a:cubicBezTo>
                  <a:cubicBezTo>
                    <a:pt x="511" y="608"/>
                    <a:pt x="615" y="450"/>
                    <a:pt x="718" y="290"/>
                  </a:cubicBezTo>
                  <a:cubicBezTo>
                    <a:pt x="779" y="193"/>
                    <a:pt x="736" y="83"/>
                    <a:pt x="66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5" name="Google Shape;1785;p47"/>
            <p:cNvSpPr/>
            <p:nvPr/>
          </p:nvSpPr>
          <p:spPr>
            <a:xfrm>
              <a:off x="30200" y="2854950"/>
              <a:ext cx="22025" cy="18725"/>
            </a:xfrm>
            <a:custGeom>
              <a:avLst/>
              <a:gdLst/>
              <a:ahLst/>
              <a:cxnLst/>
              <a:rect l="l" t="t" r="r" b="b"/>
              <a:pathLst>
                <a:path w="881" h="749" extrusionOk="0">
                  <a:moveTo>
                    <a:pt x="831" y="0"/>
                  </a:moveTo>
                  <a:lnTo>
                    <a:pt x="831" y="0"/>
                  </a:lnTo>
                  <a:cubicBezTo>
                    <a:pt x="549" y="178"/>
                    <a:pt x="236" y="331"/>
                    <a:pt x="0" y="360"/>
                  </a:cubicBezTo>
                  <a:cubicBezTo>
                    <a:pt x="178" y="471"/>
                    <a:pt x="353" y="610"/>
                    <a:pt x="496" y="749"/>
                  </a:cubicBezTo>
                  <a:cubicBezTo>
                    <a:pt x="546" y="734"/>
                    <a:pt x="596" y="720"/>
                    <a:pt x="646" y="699"/>
                  </a:cubicBezTo>
                  <a:cubicBezTo>
                    <a:pt x="653" y="695"/>
                    <a:pt x="664" y="692"/>
                    <a:pt x="674" y="688"/>
                  </a:cubicBezTo>
                  <a:cubicBezTo>
                    <a:pt x="842" y="456"/>
                    <a:pt x="881" y="218"/>
                    <a:pt x="83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6" name="Google Shape;1786;p47"/>
            <p:cNvSpPr/>
            <p:nvPr/>
          </p:nvSpPr>
          <p:spPr>
            <a:xfrm>
              <a:off x="11475" y="2843525"/>
              <a:ext cx="22225" cy="17675"/>
            </a:xfrm>
            <a:custGeom>
              <a:avLst/>
              <a:gdLst/>
              <a:ahLst/>
              <a:cxnLst/>
              <a:rect l="l" t="t" r="r" b="b"/>
              <a:pathLst>
                <a:path w="889" h="707" extrusionOk="0">
                  <a:moveTo>
                    <a:pt x="453" y="0"/>
                  </a:moveTo>
                  <a:cubicBezTo>
                    <a:pt x="353" y="58"/>
                    <a:pt x="264" y="129"/>
                    <a:pt x="197" y="236"/>
                  </a:cubicBezTo>
                  <a:cubicBezTo>
                    <a:pt x="132" y="336"/>
                    <a:pt x="68" y="439"/>
                    <a:pt x="1" y="538"/>
                  </a:cubicBezTo>
                  <a:cubicBezTo>
                    <a:pt x="4" y="538"/>
                    <a:pt x="4" y="543"/>
                    <a:pt x="7" y="543"/>
                  </a:cubicBezTo>
                  <a:cubicBezTo>
                    <a:pt x="25" y="535"/>
                    <a:pt x="47" y="532"/>
                    <a:pt x="75" y="532"/>
                  </a:cubicBezTo>
                  <a:cubicBezTo>
                    <a:pt x="190" y="532"/>
                    <a:pt x="371" y="599"/>
                    <a:pt x="567" y="706"/>
                  </a:cubicBezTo>
                  <a:cubicBezTo>
                    <a:pt x="671" y="514"/>
                    <a:pt x="778" y="325"/>
                    <a:pt x="888" y="140"/>
                  </a:cubicBezTo>
                  <a:cubicBezTo>
                    <a:pt x="742" y="93"/>
                    <a:pt x="596" y="46"/>
                    <a:pt x="45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7" name="Google Shape;1787;p47"/>
            <p:cNvSpPr/>
            <p:nvPr/>
          </p:nvSpPr>
          <p:spPr>
            <a:xfrm>
              <a:off x="37325" y="2838700"/>
              <a:ext cx="26400" cy="16275"/>
            </a:xfrm>
            <a:custGeom>
              <a:avLst/>
              <a:gdLst/>
              <a:ahLst/>
              <a:cxnLst/>
              <a:rect l="l" t="t" r="r" b="b"/>
              <a:pathLst>
                <a:path w="1056" h="651" extrusionOk="0">
                  <a:moveTo>
                    <a:pt x="239" y="1"/>
                  </a:moveTo>
                  <a:cubicBezTo>
                    <a:pt x="161" y="1"/>
                    <a:pt x="79" y="4"/>
                    <a:pt x="0" y="12"/>
                  </a:cubicBezTo>
                  <a:cubicBezTo>
                    <a:pt x="268" y="132"/>
                    <a:pt x="482" y="372"/>
                    <a:pt x="546" y="650"/>
                  </a:cubicBezTo>
                  <a:cubicBezTo>
                    <a:pt x="749" y="522"/>
                    <a:pt x="935" y="379"/>
                    <a:pt x="1056" y="261"/>
                  </a:cubicBezTo>
                  <a:cubicBezTo>
                    <a:pt x="1034" y="229"/>
                    <a:pt x="1006" y="204"/>
                    <a:pt x="978" y="183"/>
                  </a:cubicBezTo>
                  <a:cubicBezTo>
                    <a:pt x="820" y="65"/>
                    <a:pt x="557" y="12"/>
                    <a:pt x="368" y="4"/>
                  </a:cubicBezTo>
                  <a:cubicBezTo>
                    <a:pt x="325" y="1"/>
                    <a:pt x="282" y="1"/>
                    <a:pt x="23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8" name="Google Shape;1788;p47"/>
            <p:cNvSpPr/>
            <p:nvPr/>
          </p:nvSpPr>
          <p:spPr>
            <a:xfrm>
              <a:off x="22800" y="2838975"/>
              <a:ext cx="28200" cy="24975"/>
            </a:xfrm>
            <a:custGeom>
              <a:avLst/>
              <a:gdLst/>
              <a:ahLst/>
              <a:cxnLst/>
              <a:rect l="l" t="t" r="r" b="b"/>
              <a:pathLst>
                <a:path w="1128" h="999" extrusionOk="0">
                  <a:moveTo>
                    <a:pt x="581" y="1"/>
                  </a:moveTo>
                  <a:cubicBezTo>
                    <a:pt x="443" y="14"/>
                    <a:pt x="307" y="44"/>
                    <a:pt x="182" y="93"/>
                  </a:cubicBezTo>
                  <a:cubicBezTo>
                    <a:pt x="118" y="121"/>
                    <a:pt x="58" y="147"/>
                    <a:pt x="0" y="182"/>
                  </a:cubicBezTo>
                  <a:cubicBezTo>
                    <a:pt x="143" y="228"/>
                    <a:pt x="289" y="275"/>
                    <a:pt x="435" y="322"/>
                  </a:cubicBezTo>
                  <a:cubicBezTo>
                    <a:pt x="325" y="507"/>
                    <a:pt x="218" y="696"/>
                    <a:pt x="114" y="888"/>
                  </a:cubicBezTo>
                  <a:cubicBezTo>
                    <a:pt x="175" y="921"/>
                    <a:pt x="236" y="956"/>
                    <a:pt x="296" y="999"/>
                  </a:cubicBezTo>
                  <a:cubicBezTo>
                    <a:pt x="532" y="970"/>
                    <a:pt x="845" y="817"/>
                    <a:pt x="1127" y="639"/>
                  </a:cubicBezTo>
                  <a:cubicBezTo>
                    <a:pt x="1063" y="361"/>
                    <a:pt x="849" y="121"/>
                    <a:pt x="58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9" name="Google Shape;1789;p47"/>
            <p:cNvSpPr/>
            <p:nvPr/>
          </p:nvSpPr>
          <p:spPr>
            <a:xfrm>
              <a:off x="-3775" y="2909925"/>
              <a:ext cx="7700" cy="9575"/>
            </a:xfrm>
            <a:custGeom>
              <a:avLst/>
              <a:gdLst/>
              <a:ahLst/>
              <a:cxnLst/>
              <a:rect l="l" t="t" r="r" b="b"/>
              <a:pathLst>
                <a:path w="308" h="383" extrusionOk="0">
                  <a:moveTo>
                    <a:pt x="308" y="1"/>
                  </a:moveTo>
                  <a:cubicBezTo>
                    <a:pt x="208" y="76"/>
                    <a:pt x="104" y="150"/>
                    <a:pt x="0" y="222"/>
                  </a:cubicBezTo>
                  <a:cubicBezTo>
                    <a:pt x="58" y="279"/>
                    <a:pt x="115" y="333"/>
                    <a:pt x="179" y="382"/>
                  </a:cubicBezTo>
                  <a:cubicBezTo>
                    <a:pt x="218" y="254"/>
                    <a:pt x="265" y="129"/>
                    <a:pt x="30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0" name="Google Shape;1790;p47"/>
            <p:cNvSpPr/>
            <p:nvPr/>
          </p:nvSpPr>
          <p:spPr>
            <a:xfrm>
              <a:off x="-6975" y="2857175"/>
              <a:ext cx="26125" cy="58325"/>
            </a:xfrm>
            <a:custGeom>
              <a:avLst/>
              <a:gdLst/>
              <a:ahLst/>
              <a:cxnLst/>
              <a:rect l="l" t="t" r="r" b="b"/>
              <a:pathLst>
                <a:path w="1045" h="2333" extrusionOk="0">
                  <a:moveTo>
                    <a:pt x="735" y="0"/>
                  </a:moveTo>
                  <a:cubicBezTo>
                    <a:pt x="714" y="10"/>
                    <a:pt x="699" y="25"/>
                    <a:pt x="692" y="43"/>
                  </a:cubicBezTo>
                  <a:cubicBezTo>
                    <a:pt x="671" y="82"/>
                    <a:pt x="653" y="121"/>
                    <a:pt x="632" y="160"/>
                  </a:cubicBezTo>
                  <a:cubicBezTo>
                    <a:pt x="667" y="107"/>
                    <a:pt x="703" y="53"/>
                    <a:pt x="735" y="0"/>
                  </a:cubicBezTo>
                  <a:close/>
                  <a:moveTo>
                    <a:pt x="607" y="214"/>
                  </a:moveTo>
                  <a:lnTo>
                    <a:pt x="607" y="214"/>
                  </a:lnTo>
                  <a:cubicBezTo>
                    <a:pt x="442" y="545"/>
                    <a:pt x="278" y="877"/>
                    <a:pt x="118" y="1209"/>
                  </a:cubicBezTo>
                  <a:cubicBezTo>
                    <a:pt x="289" y="1476"/>
                    <a:pt x="286" y="1865"/>
                    <a:pt x="0" y="2189"/>
                  </a:cubicBezTo>
                  <a:cubicBezTo>
                    <a:pt x="39" y="2235"/>
                    <a:pt x="82" y="2286"/>
                    <a:pt x="128" y="2332"/>
                  </a:cubicBezTo>
                  <a:cubicBezTo>
                    <a:pt x="232" y="2260"/>
                    <a:pt x="336" y="2186"/>
                    <a:pt x="436" y="2111"/>
                  </a:cubicBezTo>
                  <a:cubicBezTo>
                    <a:pt x="614" y="1618"/>
                    <a:pt x="816" y="1138"/>
                    <a:pt x="1045" y="663"/>
                  </a:cubicBezTo>
                  <a:cubicBezTo>
                    <a:pt x="938" y="634"/>
                    <a:pt x="834" y="592"/>
                    <a:pt x="757" y="532"/>
                  </a:cubicBezTo>
                  <a:cubicBezTo>
                    <a:pt x="667" y="467"/>
                    <a:pt x="571" y="335"/>
                    <a:pt x="607" y="214"/>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1" name="Google Shape;1791;p47"/>
            <p:cNvSpPr/>
            <p:nvPr/>
          </p:nvSpPr>
          <p:spPr>
            <a:xfrm>
              <a:off x="700" y="2875350"/>
              <a:ext cx="50825" cy="57350"/>
            </a:xfrm>
            <a:custGeom>
              <a:avLst/>
              <a:gdLst/>
              <a:ahLst/>
              <a:cxnLst/>
              <a:rect l="l" t="t" r="r" b="b"/>
              <a:pathLst>
                <a:path w="2033" h="2294" extrusionOk="0">
                  <a:moveTo>
                    <a:pt x="1744" y="1"/>
                  </a:moveTo>
                  <a:cubicBezTo>
                    <a:pt x="1737" y="7"/>
                    <a:pt x="1729" y="14"/>
                    <a:pt x="1726" y="19"/>
                  </a:cubicBezTo>
                  <a:cubicBezTo>
                    <a:pt x="1227" y="511"/>
                    <a:pt x="692" y="967"/>
                    <a:pt x="129" y="1384"/>
                  </a:cubicBezTo>
                  <a:cubicBezTo>
                    <a:pt x="86" y="1512"/>
                    <a:pt x="39" y="1637"/>
                    <a:pt x="0" y="1765"/>
                  </a:cubicBezTo>
                  <a:cubicBezTo>
                    <a:pt x="343" y="2054"/>
                    <a:pt x="788" y="2293"/>
                    <a:pt x="1006" y="2293"/>
                  </a:cubicBezTo>
                  <a:cubicBezTo>
                    <a:pt x="1066" y="2293"/>
                    <a:pt x="1109" y="2275"/>
                    <a:pt x="1126" y="2236"/>
                  </a:cubicBezTo>
                  <a:cubicBezTo>
                    <a:pt x="1405" y="1673"/>
                    <a:pt x="1683" y="1110"/>
                    <a:pt x="1961" y="546"/>
                  </a:cubicBezTo>
                  <a:cubicBezTo>
                    <a:pt x="2033" y="404"/>
                    <a:pt x="1926" y="200"/>
                    <a:pt x="174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2" name="Google Shape;1792;p47"/>
            <p:cNvSpPr/>
            <p:nvPr/>
          </p:nvSpPr>
          <p:spPr>
            <a:xfrm>
              <a:off x="3900" y="2873650"/>
              <a:ext cx="40400" cy="36300"/>
            </a:xfrm>
            <a:custGeom>
              <a:avLst/>
              <a:gdLst/>
              <a:ahLst/>
              <a:cxnLst/>
              <a:rect l="l" t="t" r="r" b="b"/>
              <a:pathLst>
                <a:path w="1616" h="1452" extrusionOk="0">
                  <a:moveTo>
                    <a:pt x="1548" y="1"/>
                  </a:moveTo>
                  <a:cubicBezTo>
                    <a:pt x="1391" y="44"/>
                    <a:pt x="1224" y="57"/>
                    <a:pt x="1059" y="57"/>
                  </a:cubicBezTo>
                  <a:cubicBezTo>
                    <a:pt x="1016" y="57"/>
                    <a:pt x="974" y="57"/>
                    <a:pt x="931" y="54"/>
                  </a:cubicBezTo>
                  <a:cubicBezTo>
                    <a:pt x="835" y="51"/>
                    <a:pt x="720" y="36"/>
                    <a:pt x="610" y="4"/>
                  </a:cubicBezTo>
                  <a:cubicBezTo>
                    <a:pt x="381" y="479"/>
                    <a:pt x="179" y="959"/>
                    <a:pt x="1" y="1452"/>
                  </a:cubicBezTo>
                  <a:cubicBezTo>
                    <a:pt x="564" y="1035"/>
                    <a:pt x="1099" y="579"/>
                    <a:pt x="1598" y="87"/>
                  </a:cubicBezTo>
                  <a:cubicBezTo>
                    <a:pt x="1601" y="82"/>
                    <a:pt x="1609" y="75"/>
                    <a:pt x="1616" y="69"/>
                  </a:cubicBezTo>
                  <a:lnTo>
                    <a:pt x="154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3" name="Google Shape;1793;p47"/>
            <p:cNvSpPr/>
            <p:nvPr/>
          </p:nvSpPr>
          <p:spPr>
            <a:xfrm>
              <a:off x="-12050" y="2887375"/>
              <a:ext cx="12325" cy="24550"/>
            </a:xfrm>
            <a:custGeom>
              <a:avLst/>
              <a:gdLst/>
              <a:ahLst/>
              <a:cxnLst/>
              <a:rect l="l" t="t" r="r" b="b"/>
              <a:pathLst>
                <a:path w="493" h="982" extrusionOk="0">
                  <a:moveTo>
                    <a:pt x="321" y="1"/>
                  </a:moveTo>
                  <a:lnTo>
                    <a:pt x="321" y="1"/>
                  </a:lnTo>
                  <a:cubicBezTo>
                    <a:pt x="236" y="175"/>
                    <a:pt x="147" y="351"/>
                    <a:pt x="61" y="525"/>
                  </a:cubicBezTo>
                  <a:cubicBezTo>
                    <a:pt x="0" y="646"/>
                    <a:pt x="68" y="810"/>
                    <a:pt x="203" y="981"/>
                  </a:cubicBezTo>
                  <a:cubicBezTo>
                    <a:pt x="489" y="657"/>
                    <a:pt x="492" y="268"/>
                    <a:pt x="32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4" name="Google Shape;1794;p47"/>
            <p:cNvSpPr/>
            <p:nvPr/>
          </p:nvSpPr>
          <p:spPr>
            <a:xfrm>
              <a:off x="7275" y="2857075"/>
              <a:ext cx="17325" cy="16700"/>
            </a:xfrm>
            <a:custGeom>
              <a:avLst/>
              <a:gdLst/>
              <a:ahLst/>
              <a:cxnLst/>
              <a:rect l="l" t="t" r="r" b="b"/>
              <a:pathLst>
                <a:path w="693" h="668" extrusionOk="0">
                  <a:moveTo>
                    <a:pt x="175" y="1"/>
                  </a:moveTo>
                  <a:cubicBezTo>
                    <a:pt x="172" y="1"/>
                    <a:pt x="169" y="4"/>
                    <a:pt x="165" y="4"/>
                  </a:cubicBezTo>
                  <a:cubicBezTo>
                    <a:pt x="133" y="57"/>
                    <a:pt x="97" y="111"/>
                    <a:pt x="62" y="164"/>
                  </a:cubicBezTo>
                  <a:cubicBezTo>
                    <a:pt x="54" y="182"/>
                    <a:pt x="44" y="200"/>
                    <a:pt x="37" y="218"/>
                  </a:cubicBezTo>
                  <a:cubicBezTo>
                    <a:pt x="1" y="339"/>
                    <a:pt x="97" y="471"/>
                    <a:pt x="187" y="536"/>
                  </a:cubicBezTo>
                  <a:cubicBezTo>
                    <a:pt x="264" y="596"/>
                    <a:pt x="368" y="638"/>
                    <a:pt x="475" y="667"/>
                  </a:cubicBezTo>
                  <a:cubicBezTo>
                    <a:pt x="546" y="525"/>
                    <a:pt x="618" y="386"/>
                    <a:pt x="692" y="243"/>
                  </a:cubicBezTo>
                  <a:cubicBezTo>
                    <a:pt x="518" y="164"/>
                    <a:pt x="347" y="82"/>
                    <a:pt x="175"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5" name="Google Shape;1795;p47"/>
            <p:cNvSpPr/>
            <p:nvPr/>
          </p:nvSpPr>
          <p:spPr>
            <a:xfrm>
              <a:off x="19125" y="2863125"/>
              <a:ext cx="23475" cy="11975"/>
            </a:xfrm>
            <a:custGeom>
              <a:avLst/>
              <a:gdLst/>
              <a:ahLst/>
              <a:cxnLst/>
              <a:rect l="l" t="t" r="r" b="b"/>
              <a:pathLst>
                <a:path w="939" h="479" extrusionOk="0">
                  <a:moveTo>
                    <a:pt x="218" y="1"/>
                  </a:moveTo>
                  <a:cubicBezTo>
                    <a:pt x="144" y="144"/>
                    <a:pt x="72" y="283"/>
                    <a:pt x="1" y="425"/>
                  </a:cubicBezTo>
                  <a:cubicBezTo>
                    <a:pt x="111" y="457"/>
                    <a:pt x="226" y="472"/>
                    <a:pt x="322" y="475"/>
                  </a:cubicBezTo>
                  <a:cubicBezTo>
                    <a:pt x="365" y="478"/>
                    <a:pt x="407" y="478"/>
                    <a:pt x="450" y="478"/>
                  </a:cubicBezTo>
                  <a:cubicBezTo>
                    <a:pt x="615" y="478"/>
                    <a:pt x="782" y="465"/>
                    <a:pt x="939" y="422"/>
                  </a:cubicBezTo>
                  <a:cubicBezTo>
                    <a:pt x="796" y="283"/>
                    <a:pt x="621" y="144"/>
                    <a:pt x="443" y="33"/>
                  </a:cubicBezTo>
                  <a:cubicBezTo>
                    <a:pt x="422" y="33"/>
                    <a:pt x="397" y="37"/>
                    <a:pt x="376" y="37"/>
                  </a:cubicBezTo>
                  <a:cubicBezTo>
                    <a:pt x="322" y="37"/>
                    <a:pt x="276" y="26"/>
                    <a:pt x="236" y="8"/>
                  </a:cubicBezTo>
                  <a:cubicBezTo>
                    <a:pt x="229" y="4"/>
                    <a:pt x="226" y="4"/>
                    <a:pt x="21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6" name="Google Shape;1796;p47"/>
            <p:cNvSpPr/>
            <p:nvPr/>
          </p:nvSpPr>
          <p:spPr>
            <a:xfrm>
              <a:off x="11650" y="2856800"/>
              <a:ext cx="14025" cy="6350"/>
            </a:xfrm>
            <a:custGeom>
              <a:avLst/>
              <a:gdLst/>
              <a:ahLst/>
              <a:cxnLst/>
              <a:rect l="l" t="t" r="r" b="b"/>
              <a:pathLst>
                <a:path w="561" h="254" extrusionOk="0">
                  <a:moveTo>
                    <a:pt x="68" y="1"/>
                  </a:moveTo>
                  <a:cubicBezTo>
                    <a:pt x="40" y="1"/>
                    <a:pt x="18" y="4"/>
                    <a:pt x="0" y="12"/>
                  </a:cubicBezTo>
                  <a:cubicBezTo>
                    <a:pt x="172" y="93"/>
                    <a:pt x="343" y="175"/>
                    <a:pt x="517" y="254"/>
                  </a:cubicBezTo>
                  <a:cubicBezTo>
                    <a:pt x="532" y="229"/>
                    <a:pt x="546" y="200"/>
                    <a:pt x="560" y="175"/>
                  </a:cubicBezTo>
                  <a:cubicBezTo>
                    <a:pt x="364" y="68"/>
                    <a:pt x="183" y="1"/>
                    <a:pt x="6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7" name="Google Shape;1797;p47"/>
            <p:cNvSpPr/>
            <p:nvPr/>
          </p:nvSpPr>
          <p:spPr>
            <a:xfrm>
              <a:off x="24575" y="2861175"/>
              <a:ext cx="5650" cy="2875"/>
            </a:xfrm>
            <a:custGeom>
              <a:avLst/>
              <a:gdLst/>
              <a:ahLst/>
              <a:cxnLst/>
              <a:rect l="l" t="t" r="r" b="b"/>
              <a:pathLst>
                <a:path w="226" h="115" extrusionOk="0">
                  <a:moveTo>
                    <a:pt x="43" y="0"/>
                  </a:moveTo>
                  <a:cubicBezTo>
                    <a:pt x="29" y="25"/>
                    <a:pt x="15" y="54"/>
                    <a:pt x="0" y="79"/>
                  </a:cubicBezTo>
                  <a:cubicBezTo>
                    <a:pt x="8" y="82"/>
                    <a:pt x="11" y="82"/>
                    <a:pt x="18" y="86"/>
                  </a:cubicBezTo>
                  <a:cubicBezTo>
                    <a:pt x="58" y="104"/>
                    <a:pt x="104" y="115"/>
                    <a:pt x="158" y="115"/>
                  </a:cubicBezTo>
                  <a:cubicBezTo>
                    <a:pt x="179" y="115"/>
                    <a:pt x="204" y="111"/>
                    <a:pt x="225" y="111"/>
                  </a:cubicBezTo>
                  <a:cubicBezTo>
                    <a:pt x="165" y="68"/>
                    <a:pt x="104" y="33"/>
                    <a:pt x="4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grpSp>
      <p:sp>
        <p:nvSpPr>
          <p:cNvPr id="96" name="TextBox 95">
            <a:extLst>
              <a:ext uri="{FF2B5EF4-FFF2-40B4-BE49-F238E27FC236}">
                <a16:creationId xmlns:a16="http://schemas.microsoft.com/office/drawing/2014/main" id="{E0D7DF3A-B332-470C-B75D-1AB750FDB9B1}"/>
              </a:ext>
            </a:extLst>
          </p:cNvPr>
          <p:cNvSpPr txBox="1"/>
          <p:nvPr/>
        </p:nvSpPr>
        <p:spPr>
          <a:xfrm>
            <a:off x="3520106" y="2410929"/>
            <a:ext cx="6086923" cy="923330"/>
          </a:xfrm>
          <a:prstGeom prst="rect">
            <a:avLst/>
          </a:prstGeom>
          <a:noFill/>
        </p:spPr>
        <p:txBody>
          <a:bodyPr wrap="none" rtlCol="0">
            <a:spAutoFit/>
          </a:bodyPr>
          <a:lstStyle/>
          <a:p>
            <a:pPr algn="ctr"/>
            <a:r>
              <a:rPr lang="en-SG" sz="5400" b="1" dirty="0">
                <a:solidFill>
                  <a:schemeClr val="bg2"/>
                </a:solidFill>
                <a:latin typeface="Walter Turncoat" panose="02000000000000000000" pitchFamily="2" charset="0"/>
                <a:ea typeface="Walter Turncoat" panose="02000000000000000000" pitchFamily="2" charset="0"/>
              </a:rPr>
              <a:t>A  C  A  C  A  C  G</a:t>
            </a:r>
          </a:p>
        </p:txBody>
      </p:sp>
      <p:sp>
        <p:nvSpPr>
          <p:cNvPr id="97" name="TextBox 96">
            <a:extLst>
              <a:ext uri="{FF2B5EF4-FFF2-40B4-BE49-F238E27FC236}">
                <a16:creationId xmlns:a16="http://schemas.microsoft.com/office/drawing/2014/main" id="{8602D0C2-FB23-4F01-94C7-EB2F2C334EA7}"/>
              </a:ext>
            </a:extLst>
          </p:cNvPr>
          <p:cNvSpPr txBox="1"/>
          <p:nvPr/>
        </p:nvSpPr>
        <p:spPr>
          <a:xfrm>
            <a:off x="3534272" y="4082120"/>
            <a:ext cx="4286751" cy="923330"/>
          </a:xfrm>
          <a:prstGeom prst="rect">
            <a:avLst/>
          </a:prstGeom>
          <a:noFill/>
        </p:spPr>
        <p:txBody>
          <a:bodyPr wrap="none" rtlCol="0">
            <a:spAutoFit/>
          </a:bodyPr>
          <a:lstStyle/>
          <a:p>
            <a:pPr algn="ctr"/>
            <a:r>
              <a:rPr lang="en-SG" sz="5400" b="1" dirty="0">
                <a:solidFill>
                  <a:schemeClr val="bg2"/>
                </a:solidFill>
                <a:latin typeface="Walter Turncoat" panose="02000000000000000000" pitchFamily="2" charset="0"/>
                <a:ea typeface="Walter Turncoat" panose="02000000000000000000" pitchFamily="2" charset="0"/>
              </a:rPr>
              <a:t>A  C  A  C  G</a:t>
            </a:r>
          </a:p>
        </p:txBody>
      </p:sp>
      <p:sp>
        <p:nvSpPr>
          <p:cNvPr id="98" name="TextBox 97">
            <a:extLst>
              <a:ext uri="{FF2B5EF4-FFF2-40B4-BE49-F238E27FC236}">
                <a16:creationId xmlns:a16="http://schemas.microsoft.com/office/drawing/2014/main" id="{A2FAF04D-6F45-4B01-B384-1D97B4686B87}"/>
              </a:ext>
            </a:extLst>
          </p:cNvPr>
          <p:cNvSpPr txBox="1"/>
          <p:nvPr/>
        </p:nvSpPr>
        <p:spPr>
          <a:xfrm>
            <a:off x="10888184" y="678636"/>
            <a:ext cx="623469" cy="1200329"/>
          </a:xfrm>
          <a:prstGeom prst="rect">
            <a:avLst/>
          </a:prstGeom>
          <a:noFill/>
        </p:spPr>
        <p:txBody>
          <a:bodyPr wrap="square" rtlCol="0">
            <a:spAutoFit/>
          </a:bodyPr>
          <a:lstStyle/>
          <a:p>
            <a:r>
              <a:rPr lang="en-SG" sz="7200" dirty="0">
                <a:solidFill>
                  <a:srgbClr val="C00000"/>
                </a:solidFill>
                <a:latin typeface="Cooper Black" panose="0208090404030B020404" pitchFamily="18" charset="0"/>
              </a:rPr>
              <a:t>0</a:t>
            </a:r>
          </a:p>
        </p:txBody>
      </p:sp>
      <p:graphicFrame>
        <p:nvGraphicFramePr>
          <p:cNvPr id="99" name="Google Shape;1753;p47">
            <a:extLst>
              <a:ext uri="{FF2B5EF4-FFF2-40B4-BE49-F238E27FC236}">
                <a16:creationId xmlns:a16="http://schemas.microsoft.com/office/drawing/2014/main" id="{82E2B6A0-BB42-4923-98F6-9ADDB645C19D}"/>
              </a:ext>
            </a:extLst>
          </p:cNvPr>
          <p:cNvGraphicFramePr/>
          <p:nvPr>
            <p:extLst>
              <p:ext uri="{D42A27DB-BD31-4B8C-83A1-F6EECF244321}">
                <p14:modId xmlns:p14="http://schemas.microsoft.com/office/powerpoint/2010/main" val="1277528215"/>
              </p:ext>
            </p:extLst>
          </p:nvPr>
        </p:nvGraphicFramePr>
        <p:xfrm>
          <a:off x="939214" y="3464411"/>
          <a:ext cx="2086946" cy="3027534"/>
        </p:xfrm>
        <a:graphic>
          <a:graphicData uri="http://schemas.openxmlformats.org/drawingml/2006/table">
            <a:tbl>
              <a:tblPr>
                <a:noFill/>
              </a:tblPr>
              <a:tblGrid>
                <a:gridCol w="453737">
                  <a:extLst>
                    <a:ext uri="{9D8B030D-6E8A-4147-A177-3AD203B41FA5}">
                      <a16:colId xmlns:a16="http://schemas.microsoft.com/office/drawing/2014/main" val="20000"/>
                    </a:ext>
                  </a:extLst>
                </a:gridCol>
                <a:gridCol w="381042">
                  <a:extLst>
                    <a:ext uri="{9D8B030D-6E8A-4147-A177-3AD203B41FA5}">
                      <a16:colId xmlns:a16="http://schemas.microsoft.com/office/drawing/2014/main" val="20001"/>
                    </a:ext>
                  </a:extLst>
                </a:gridCol>
                <a:gridCol w="417389">
                  <a:extLst>
                    <a:ext uri="{9D8B030D-6E8A-4147-A177-3AD203B41FA5}">
                      <a16:colId xmlns:a16="http://schemas.microsoft.com/office/drawing/2014/main" val="20002"/>
                    </a:ext>
                  </a:extLst>
                </a:gridCol>
                <a:gridCol w="417389">
                  <a:extLst>
                    <a:ext uri="{9D8B030D-6E8A-4147-A177-3AD203B41FA5}">
                      <a16:colId xmlns:a16="http://schemas.microsoft.com/office/drawing/2014/main" val="20003"/>
                    </a:ext>
                  </a:extLst>
                </a:gridCol>
                <a:gridCol w="417389">
                  <a:extLst>
                    <a:ext uri="{9D8B030D-6E8A-4147-A177-3AD203B41FA5}">
                      <a16:colId xmlns:a16="http://schemas.microsoft.com/office/drawing/2014/main" val="224896901"/>
                    </a:ext>
                  </a:extLst>
                </a:gridCol>
              </a:tblGrid>
              <a:tr h="440263">
                <a:tc>
                  <a:txBody>
                    <a:bodyPr/>
                    <a:lstStyle/>
                    <a:p>
                      <a:pPr marL="0" lvl="0" indent="0" algn="l" rtl="0">
                        <a:spcBef>
                          <a:spcPts val="0"/>
                        </a:spcBef>
                        <a:spcAft>
                          <a:spcPts val="0"/>
                        </a:spcAft>
                        <a:buNone/>
                      </a:pP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A</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C</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T</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G</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0</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1</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2</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2</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3</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4</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990688340"/>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4</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5</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138924846"/>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5</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463712009"/>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grpSp>
        <p:nvGrpSpPr>
          <p:cNvPr id="70" name="Google Shape;1741;p47">
            <a:extLst>
              <a:ext uri="{FF2B5EF4-FFF2-40B4-BE49-F238E27FC236}">
                <a16:creationId xmlns:a16="http://schemas.microsoft.com/office/drawing/2014/main" id="{40275210-CB43-41A6-9720-F4192FA140A2}"/>
              </a:ext>
            </a:extLst>
          </p:cNvPr>
          <p:cNvGrpSpPr/>
          <p:nvPr/>
        </p:nvGrpSpPr>
        <p:grpSpPr>
          <a:xfrm rot="190942">
            <a:off x="1348413" y="3915465"/>
            <a:ext cx="455493" cy="410966"/>
            <a:chOff x="4319250" y="3137000"/>
            <a:chExt cx="885825" cy="524125"/>
          </a:xfrm>
          <a:solidFill>
            <a:schemeClr val="accent3">
              <a:lumMod val="90000"/>
              <a:alpha val="48000"/>
            </a:schemeClr>
          </a:solidFill>
        </p:grpSpPr>
        <p:sp>
          <p:nvSpPr>
            <p:cNvPr id="71" name="Google Shape;1742;p47">
              <a:extLst>
                <a:ext uri="{FF2B5EF4-FFF2-40B4-BE49-F238E27FC236}">
                  <a16:creationId xmlns:a16="http://schemas.microsoft.com/office/drawing/2014/main" id="{3B7FC1DE-9858-4938-85DA-C22D55753EAE}"/>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grpFill/>
            <a:ln>
              <a:noFill/>
            </a:ln>
          </p:spPr>
          <p:txBody>
            <a:bodyPr spcFirstLastPara="1" wrap="square" lIns="121900" tIns="121900" rIns="121900" bIns="121900" anchor="ctr" anchorCtr="0">
              <a:noAutofit/>
            </a:bodyPr>
            <a:lstStyle/>
            <a:p>
              <a:endParaRPr sz="2400"/>
            </a:p>
          </p:txBody>
        </p:sp>
        <p:sp>
          <p:nvSpPr>
            <p:cNvPr id="72" name="Google Shape;1743;p47">
              <a:extLst>
                <a:ext uri="{FF2B5EF4-FFF2-40B4-BE49-F238E27FC236}">
                  <a16:creationId xmlns:a16="http://schemas.microsoft.com/office/drawing/2014/main" id="{DDF39F04-F2D3-4AAD-911F-7D824B026523}"/>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grpFill/>
            <a:ln>
              <a:noFill/>
            </a:ln>
          </p:spPr>
          <p:txBody>
            <a:bodyPr spcFirstLastPara="1" wrap="square" lIns="121900" tIns="121900" rIns="121900" bIns="121900" anchor="ctr" anchorCtr="0">
              <a:noAutofit/>
            </a:bodyPr>
            <a:lstStyle/>
            <a:p>
              <a:endParaRPr sz="2400"/>
            </a:p>
          </p:txBody>
        </p:sp>
        <p:sp>
          <p:nvSpPr>
            <p:cNvPr id="73" name="Google Shape;1744;p47">
              <a:extLst>
                <a:ext uri="{FF2B5EF4-FFF2-40B4-BE49-F238E27FC236}">
                  <a16:creationId xmlns:a16="http://schemas.microsoft.com/office/drawing/2014/main" id="{2D3493F4-3E9D-412B-9FF6-2B2A78721FF4}"/>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grpFill/>
            <a:ln>
              <a:noFill/>
            </a:ln>
          </p:spPr>
          <p:txBody>
            <a:bodyPr spcFirstLastPara="1" wrap="square" lIns="121900" tIns="121900" rIns="121900" bIns="121900" anchor="ctr" anchorCtr="0">
              <a:noAutofit/>
            </a:bodyPr>
            <a:lstStyle/>
            <a:p>
              <a:endParaRPr sz="2400"/>
            </a:p>
          </p:txBody>
        </p:sp>
        <p:sp>
          <p:nvSpPr>
            <p:cNvPr id="74" name="Google Shape;1745;p47">
              <a:extLst>
                <a:ext uri="{FF2B5EF4-FFF2-40B4-BE49-F238E27FC236}">
                  <a16:creationId xmlns:a16="http://schemas.microsoft.com/office/drawing/2014/main" id="{6926427F-033B-46A5-AE20-1508FEA74B55}"/>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grpFill/>
            <a:ln>
              <a:noFill/>
            </a:ln>
          </p:spPr>
          <p:txBody>
            <a:bodyPr spcFirstLastPara="1" wrap="square" lIns="121900" tIns="121900" rIns="121900" bIns="121900" anchor="ctr" anchorCtr="0">
              <a:noAutofit/>
            </a:bodyPr>
            <a:lstStyle/>
            <a:p>
              <a:endParaRPr sz="2400"/>
            </a:p>
          </p:txBody>
        </p:sp>
        <p:sp>
          <p:nvSpPr>
            <p:cNvPr id="75" name="Google Shape;1746;p47">
              <a:extLst>
                <a:ext uri="{FF2B5EF4-FFF2-40B4-BE49-F238E27FC236}">
                  <a16:creationId xmlns:a16="http://schemas.microsoft.com/office/drawing/2014/main" id="{1E209A96-8494-41EC-A0A8-BAE3364FFB83}"/>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grpFill/>
            <a:ln>
              <a:noFill/>
            </a:ln>
          </p:spPr>
          <p:txBody>
            <a:bodyPr spcFirstLastPara="1" wrap="square" lIns="121900" tIns="121900" rIns="121900" bIns="121900" anchor="ctr" anchorCtr="0">
              <a:noAutofit/>
            </a:bodyPr>
            <a:lstStyle/>
            <a:p>
              <a:endParaRPr sz="2400"/>
            </a:p>
          </p:txBody>
        </p:sp>
        <p:sp>
          <p:nvSpPr>
            <p:cNvPr id="76" name="Google Shape;1747;p47">
              <a:extLst>
                <a:ext uri="{FF2B5EF4-FFF2-40B4-BE49-F238E27FC236}">
                  <a16:creationId xmlns:a16="http://schemas.microsoft.com/office/drawing/2014/main" id="{DF550689-21D1-46AE-8A04-AFBE67F360F5}"/>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grpFill/>
            <a:ln>
              <a:noFill/>
            </a:ln>
          </p:spPr>
          <p:txBody>
            <a:bodyPr spcFirstLastPara="1" wrap="square" lIns="121900" tIns="121900" rIns="121900" bIns="121900" anchor="ctr" anchorCtr="0">
              <a:noAutofit/>
            </a:bodyPr>
            <a:lstStyle/>
            <a:p>
              <a:endParaRPr sz="2400"/>
            </a:p>
          </p:txBody>
        </p:sp>
        <p:sp>
          <p:nvSpPr>
            <p:cNvPr id="77" name="Google Shape;1748;p47">
              <a:extLst>
                <a:ext uri="{FF2B5EF4-FFF2-40B4-BE49-F238E27FC236}">
                  <a16:creationId xmlns:a16="http://schemas.microsoft.com/office/drawing/2014/main" id="{3B4CB78C-47D7-48CD-9E79-D68005645826}"/>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grpFill/>
            <a:ln>
              <a:noFill/>
            </a:ln>
          </p:spPr>
          <p:txBody>
            <a:bodyPr spcFirstLastPara="1" wrap="square" lIns="121900" tIns="121900" rIns="121900" bIns="121900" anchor="ctr" anchorCtr="0">
              <a:noAutofit/>
            </a:bodyPr>
            <a:lstStyle/>
            <a:p>
              <a:endParaRPr sz="2400"/>
            </a:p>
          </p:txBody>
        </p:sp>
        <p:sp>
          <p:nvSpPr>
            <p:cNvPr id="78" name="Google Shape;1749;p47">
              <a:extLst>
                <a:ext uri="{FF2B5EF4-FFF2-40B4-BE49-F238E27FC236}">
                  <a16:creationId xmlns:a16="http://schemas.microsoft.com/office/drawing/2014/main" id="{B18604E4-F71B-4A87-88B6-D850F85CD8FE}"/>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grpFill/>
            <a:ln>
              <a:noFill/>
            </a:ln>
          </p:spPr>
          <p:txBody>
            <a:bodyPr spcFirstLastPara="1" wrap="square" lIns="121900" tIns="121900" rIns="121900" bIns="121900" anchor="ctr" anchorCtr="0">
              <a:noAutofit/>
            </a:bodyPr>
            <a:lstStyle/>
            <a:p>
              <a:endParaRPr sz="2400"/>
            </a:p>
          </p:txBody>
        </p:sp>
        <p:sp>
          <p:nvSpPr>
            <p:cNvPr id="79" name="Google Shape;1750;p47">
              <a:extLst>
                <a:ext uri="{FF2B5EF4-FFF2-40B4-BE49-F238E27FC236}">
                  <a16:creationId xmlns:a16="http://schemas.microsoft.com/office/drawing/2014/main" id="{AB676EFE-6D3F-4537-ADAA-EE11293277C5}"/>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grpFill/>
            <a:ln>
              <a:noFill/>
            </a:ln>
          </p:spPr>
          <p:txBody>
            <a:bodyPr spcFirstLastPara="1" wrap="square" lIns="121900" tIns="121900" rIns="121900" bIns="121900" anchor="ctr" anchorCtr="0">
              <a:noAutofit/>
            </a:bodyPr>
            <a:lstStyle/>
            <a:p>
              <a:endParaRPr sz="2400"/>
            </a:p>
          </p:txBody>
        </p:sp>
        <p:sp>
          <p:nvSpPr>
            <p:cNvPr id="80" name="Google Shape;1751;p47">
              <a:extLst>
                <a:ext uri="{FF2B5EF4-FFF2-40B4-BE49-F238E27FC236}">
                  <a16:creationId xmlns:a16="http://schemas.microsoft.com/office/drawing/2014/main" id="{80CCA172-6BB3-4CE7-8DE5-2913A46F6C1C}"/>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grpFill/>
            <a:ln>
              <a:noFill/>
            </a:ln>
          </p:spPr>
          <p:txBody>
            <a:bodyPr spcFirstLastPara="1" wrap="square" lIns="121900" tIns="121900" rIns="121900" bIns="121900" anchor="ctr" anchorCtr="0">
              <a:noAutofit/>
            </a:bodyPr>
            <a:lstStyle/>
            <a:p>
              <a:endParaRPr sz="2400"/>
            </a:p>
          </p:txBody>
        </p:sp>
        <p:sp>
          <p:nvSpPr>
            <p:cNvPr id="81" name="Google Shape;1752;p47">
              <a:extLst>
                <a:ext uri="{FF2B5EF4-FFF2-40B4-BE49-F238E27FC236}">
                  <a16:creationId xmlns:a16="http://schemas.microsoft.com/office/drawing/2014/main" id="{37B7C377-D98D-40F3-B698-4C271C046EF5}"/>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704" name="Google Shape;1704;p47"/>
          <p:cNvSpPr txBox="1">
            <a:spLocks noGrp="1"/>
          </p:cNvSpPr>
          <p:nvPr>
            <p:ph type="title"/>
          </p:nvPr>
        </p:nvSpPr>
        <p:spPr>
          <a:xfrm>
            <a:off x="960000" y="720000"/>
            <a:ext cx="7797600" cy="763600"/>
          </a:xfrm>
          <a:prstGeom prst="rect">
            <a:avLst/>
          </a:prstGeom>
        </p:spPr>
        <p:txBody>
          <a:bodyPr spcFirstLastPara="1" wrap="square" lIns="0" tIns="0" rIns="0" bIns="0" anchor="t" anchorCtr="0">
            <a:noAutofit/>
          </a:bodyPr>
          <a:lstStyle/>
          <a:p>
            <a:r>
              <a:rPr lang="en-SG" dirty="0">
                <a:latin typeface="Walter Turncoat" panose="02000000000000000000" pitchFamily="2" charset="0"/>
                <a:ea typeface="Walter Turncoat" panose="02000000000000000000" pitchFamily="2" charset="0"/>
              </a:rPr>
              <a:t>Searching Stage</a:t>
            </a:r>
            <a:endParaRPr dirty="0">
              <a:latin typeface="Walter Turncoat" panose="02000000000000000000" pitchFamily="2" charset="0"/>
              <a:ea typeface="Walter Turncoat" panose="02000000000000000000" pitchFamily="2" charset="0"/>
            </a:endParaRPr>
          </a:p>
        </p:txBody>
      </p:sp>
      <p:grpSp>
        <p:nvGrpSpPr>
          <p:cNvPr id="1705" name="Google Shape;1705;p47"/>
          <p:cNvGrpSpPr/>
          <p:nvPr/>
        </p:nvGrpSpPr>
        <p:grpSpPr>
          <a:xfrm flipH="1">
            <a:off x="951256" y="1251534"/>
            <a:ext cx="6544904" cy="234700"/>
            <a:chOff x="4345425" y="2175475"/>
            <a:chExt cx="800750" cy="176025"/>
          </a:xfrm>
        </p:grpSpPr>
        <p:sp>
          <p:nvSpPr>
            <p:cNvPr id="1706" name="Google Shape;1706;p4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sp>
          <p:nvSpPr>
            <p:cNvPr id="1707" name="Google Shape;1707;p4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grpSp>
      <p:grpSp>
        <p:nvGrpSpPr>
          <p:cNvPr id="1708" name="Google Shape;1708;p47"/>
          <p:cNvGrpSpPr/>
          <p:nvPr/>
        </p:nvGrpSpPr>
        <p:grpSpPr>
          <a:xfrm rot="245650">
            <a:off x="3402566" y="4026228"/>
            <a:ext cx="4472592" cy="1046543"/>
            <a:chOff x="4345425" y="2175475"/>
            <a:chExt cx="800750" cy="176025"/>
          </a:xfrm>
        </p:grpSpPr>
        <p:sp>
          <p:nvSpPr>
            <p:cNvPr id="1709" name="Google Shape;1709;p4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10" name="Google Shape;1710;p4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741" name="Google Shape;1741;p47"/>
          <p:cNvGrpSpPr/>
          <p:nvPr/>
        </p:nvGrpSpPr>
        <p:grpSpPr>
          <a:xfrm rot="190942">
            <a:off x="3318637" y="2467138"/>
            <a:ext cx="6869456" cy="713423"/>
            <a:chOff x="4319250" y="3137000"/>
            <a:chExt cx="885825" cy="524125"/>
          </a:xfrm>
        </p:grpSpPr>
        <p:sp>
          <p:nvSpPr>
            <p:cNvPr id="1742" name="Google Shape;1742;p47"/>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3" name="Google Shape;1743;p47"/>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4" name="Google Shape;1744;p47"/>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5" name="Google Shape;1745;p47"/>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6" name="Google Shape;1746;p47"/>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7" name="Google Shape;1747;p47"/>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8" name="Google Shape;1748;p47"/>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9" name="Google Shape;1749;p47"/>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0" name="Google Shape;1750;p47"/>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1" name="Google Shape;1751;p47"/>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2" name="Google Shape;1752;p47"/>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754" name="Google Shape;1754;p47"/>
          <p:cNvGrpSpPr/>
          <p:nvPr/>
        </p:nvGrpSpPr>
        <p:grpSpPr>
          <a:xfrm rot="-5820300">
            <a:off x="10778767" y="5114914"/>
            <a:ext cx="949012" cy="539045"/>
            <a:chOff x="-516100" y="1709250"/>
            <a:chExt cx="649725" cy="287875"/>
          </a:xfrm>
        </p:grpSpPr>
        <p:sp>
          <p:nvSpPr>
            <p:cNvPr id="1755" name="Google Shape;1755;p47"/>
            <p:cNvSpPr/>
            <p:nvPr/>
          </p:nvSpPr>
          <p:spPr>
            <a:xfrm>
              <a:off x="-516100" y="1816650"/>
              <a:ext cx="649725" cy="57275"/>
            </a:xfrm>
            <a:custGeom>
              <a:avLst/>
              <a:gdLst/>
              <a:ahLst/>
              <a:cxnLst/>
              <a:rect l="l" t="t" r="r" b="b"/>
              <a:pathLst>
                <a:path w="25989" h="2291" extrusionOk="0">
                  <a:moveTo>
                    <a:pt x="25062" y="101"/>
                  </a:moveTo>
                  <a:cubicBezTo>
                    <a:pt x="25080" y="137"/>
                    <a:pt x="25093" y="176"/>
                    <a:pt x="25108" y="215"/>
                  </a:cubicBezTo>
                  <a:cubicBezTo>
                    <a:pt x="25182" y="468"/>
                    <a:pt x="25133" y="728"/>
                    <a:pt x="24997" y="985"/>
                  </a:cubicBezTo>
                  <a:cubicBezTo>
                    <a:pt x="24943" y="1146"/>
                    <a:pt x="24837" y="1296"/>
                    <a:pt x="24698" y="1413"/>
                  </a:cubicBezTo>
                  <a:cubicBezTo>
                    <a:pt x="24605" y="1524"/>
                    <a:pt x="24502" y="1631"/>
                    <a:pt x="24387" y="1738"/>
                  </a:cubicBezTo>
                  <a:cubicBezTo>
                    <a:pt x="25246" y="1659"/>
                    <a:pt x="25988" y="279"/>
                    <a:pt x="25062" y="101"/>
                  </a:cubicBezTo>
                  <a:close/>
                  <a:moveTo>
                    <a:pt x="18622" y="1"/>
                  </a:moveTo>
                  <a:cubicBezTo>
                    <a:pt x="12995" y="9"/>
                    <a:pt x="7375" y="215"/>
                    <a:pt x="1763" y="629"/>
                  </a:cubicBezTo>
                  <a:cubicBezTo>
                    <a:pt x="864" y="693"/>
                    <a:pt x="1" y="2290"/>
                    <a:pt x="1085" y="2290"/>
                  </a:cubicBezTo>
                  <a:cubicBezTo>
                    <a:pt x="1113" y="2290"/>
                    <a:pt x="1142" y="2287"/>
                    <a:pt x="1174" y="2287"/>
                  </a:cubicBezTo>
                  <a:cubicBezTo>
                    <a:pt x="1263" y="2280"/>
                    <a:pt x="1349" y="2273"/>
                    <a:pt x="1434" y="2265"/>
                  </a:cubicBezTo>
                  <a:cubicBezTo>
                    <a:pt x="932" y="1987"/>
                    <a:pt x="661" y="1549"/>
                    <a:pt x="1481" y="1446"/>
                  </a:cubicBezTo>
                  <a:cubicBezTo>
                    <a:pt x="5332" y="960"/>
                    <a:pt x="9194" y="718"/>
                    <a:pt x="13059" y="718"/>
                  </a:cubicBezTo>
                  <a:cubicBezTo>
                    <a:pt x="15188" y="718"/>
                    <a:pt x="17320" y="789"/>
                    <a:pt x="19449" y="935"/>
                  </a:cubicBezTo>
                  <a:cubicBezTo>
                    <a:pt x="19460" y="900"/>
                    <a:pt x="19466" y="864"/>
                    <a:pt x="19478" y="825"/>
                  </a:cubicBezTo>
                  <a:cubicBezTo>
                    <a:pt x="19182" y="561"/>
                    <a:pt x="18897" y="287"/>
                    <a:pt x="1862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6" name="Google Shape;1756;p47"/>
            <p:cNvSpPr/>
            <p:nvPr/>
          </p:nvSpPr>
          <p:spPr>
            <a:xfrm>
              <a:off x="-139975" y="1709250"/>
              <a:ext cx="250425" cy="287875"/>
            </a:xfrm>
            <a:custGeom>
              <a:avLst/>
              <a:gdLst/>
              <a:ahLst/>
              <a:cxnLst/>
              <a:rect l="l" t="t" r="r" b="b"/>
              <a:pathLst>
                <a:path w="10017" h="11515" extrusionOk="0">
                  <a:moveTo>
                    <a:pt x="2290" y="1"/>
                  </a:moveTo>
                  <a:cubicBezTo>
                    <a:pt x="1644" y="1"/>
                    <a:pt x="899" y="617"/>
                    <a:pt x="1273" y="1252"/>
                  </a:cubicBezTo>
                  <a:cubicBezTo>
                    <a:pt x="1926" y="2368"/>
                    <a:pt x="2696" y="3385"/>
                    <a:pt x="3577" y="4297"/>
                  </a:cubicBezTo>
                  <a:lnTo>
                    <a:pt x="3758" y="4297"/>
                  </a:lnTo>
                  <a:cubicBezTo>
                    <a:pt x="3990" y="4297"/>
                    <a:pt x="4222" y="4297"/>
                    <a:pt x="4454" y="4301"/>
                  </a:cubicBezTo>
                  <a:cubicBezTo>
                    <a:pt x="4275" y="3260"/>
                    <a:pt x="3348" y="2401"/>
                    <a:pt x="2507" y="1708"/>
                  </a:cubicBezTo>
                  <a:cubicBezTo>
                    <a:pt x="2468" y="1677"/>
                    <a:pt x="2428" y="1644"/>
                    <a:pt x="2389" y="1609"/>
                  </a:cubicBezTo>
                  <a:cubicBezTo>
                    <a:pt x="1790" y="1117"/>
                    <a:pt x="2154" y="895"/>
                    <a:pt x="2671" y="895"/>
                  </a:cubicBezTo>
                  <a:cubicBezTo>
                    <a:pt x="3021" y="895"/>
                    <a:pt x="3441" y="999"/>
                    <a:pt x="3680" y="1191"/>
                  </a:cubicBezTo>
                  <a:cubicBezTo>
                    <a:pt x="3727" y="1231"/>
                    <a:pt x="3776" y="1270"/>
                    <a:pt x="3826" y="1313"/>
                  </a:cubicBezTo>
                  <a:cubicBezTo>
                    <a:pt x="5007" y="2279"/>
                    <a:pt x="6184" y="3245"/>
                    <a:pt x="7364" y="4216"/>
                  </a:cubicBezTo>
                  <a:cubicBezTo>
                    <a:pt x="7517" y="4226"/>
                    <a:pt x="7688" y="4269"/>
                    <a:pt x="7852" y="4333"/>
                  </a:cubicBezTo>
                  <a:cubicBezTo>
                    <a:pt x="8511" y="4347"/>
                    <a:pt x="9174" y="4361"/>
                    <a:pt x="9834" y="4379"/>
                  </a:cubicBezTo>
                  <a:cubicBezTo>
                    <a:pt x="9902" y="4379"/>
                    <a:pt x="9963" y="4387"/>
                    <a:pt x="10017" y="4397"/>
                  </a:cubicBezTo>
                  <a:cubicBezTo>
                    <a:pt x="9863" y="4076"/>
                    <a:pt x="9542" y="3948"/>
                    <a:pt x="9204" y="3948"/>
                  </a:cubicBezTo>
                  <a:cubicBezTo>
                    <a:pt x="9093" y="3948"/>
                    <a:pt x="8979" y="3962"/>
                    <a:pt x="8868" y="3987"/>
                  </a:cubicBezTo>
                  <a:cubicBezTo>
                    <a:pt x="6818" y="2697"/>
                    <a:pt x="4771" y="1405"/>
                    <a:pt x="2721" y="115"/>
                  </a:cubicBezTo>
                  <a:cubicBezTo>
                    <a:pt x="2593" y="36"/>
                    <a:pt x="2443" y="1"/>
                    <a:pt x="2290" y="1"/>
                  </a:cubicBezTo>
                  <a:close/>
                  <a:moveTo>
                    <a:pt x="7681" y="6002"/>
                  </a:moveTo>
                  <a:cubicBezTo>
                    <a:pt x="6511" y="6875"/>
                    <a:pt x="5388" y="7802"/>
                    <a:pt x="4311" y="8783"/>
                  </a:cubicBezTo>
                  <a:cubicBezTo>
                    <a:pt x="3776" y="9318"/>
                    <a:pt x="3231" y="9803"/>
                    <a:pt x="2810" y="10216"/>
                  </a:cubicBezTo>
                  <a:cubicBezTo>
                    <a:pt x="2718" y="10305"/>
                    <a:pt x="2578" y="10348"/>
                    <a:pt x="2418" y="10348"/>
                  </a:cubicBezTo>
                  <a:cubicBezTo>
                    <a:pt x="1983" y="10348"/>
                    <a:pt x="1395" y="10052"/>
                    <a:pt x="1156" y="9721"/>
                  </a:cubicBezTo>
                  <a:cubicBezTo>
                    <a:pt x="959" y="9942"/>
                    <a:pt x="766" y="10170"/>
                    <a:pt x="574" y="10394"/>
                  </a:cubicBezTo>
                  <a:cubicBezTo>
                    <a:pt x="1" y="11079"/>
                    <a:pt x="695" y="11515"/>
                    <a:pt x="1370" y="11515"/>
                  </a:cubicBezTo>
                  <a:cubicBezTo>
                    <a:pt x="1619" y="11515"/>
                    <a:pt x="1862" y="11457"/>
                    <a:pt x="2043" y="11329"/>
                  </a:cubicBezTo>
                  <a:cubicBezTo>
                    <a:pt x="3798" y="10074"/>
                    <a:pt x="5577" y="8844"/>
                    <a:pt x="7299" y="7546"/>
                  </a:cubicBezTo>
                  <a:cubicBezTo>
                    <a:pt x="7716" y="7232"/>
                    <a:pt x="8665" y="6672"/>
                    <a:pt x="9342" y="6034"/>
                  </a:cubicBezTo>
                  <a:cubicBezTo>
                    <a:pt x="9317" y="6034"/>
                    <a:pt x="9293" y="6038"/>
                    <a:pt x="9268" y="6038"/>
                  </a:cubicBezTo>
                  <a:lnTo>
                    <a:pt x="9250" y="6038"/>
                  </a:lnTo>
                  <a:cubicBezTo>
                    <a:pt x="8725" y="6023"/>
                    <a:pt x="8205" y="6013"/>
                    <a:pt x="7681" y="6002"/>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7" name="Google Shape;1757;p47"/>
            <p:cNvSpPr/>
            <p:nvPr/>
          </p:nvSpPr>
          <p:spPr>
            <a:xfrm>
              <a:off x="-50575" y="1816650"/>
              <a:ext cx="164050" cy="43550"/>
            </a:xfrm>
            <a:custGeom>
              <a:avLst/>
              <a:gdLst/>
              <a:ahLst/>
              <a:cxnLst/>
              <a:rect l="l" t="t" r="r" b="b"/>
              <a:pathLst>
                <a:path w="6562" h="1742" extrusionOk="0">
                  <a:moveTo>
                    <a:pt x="1" y="1"/>
                  </a:moveTo>
                  <a:cubicBezTo>
                    <a:pt x="276" y="287"/>
                    <a:pt x="561" y="561"/>
                    <a:pt x="857" y="825"/>
                  </a:cubicBezTo>
                  <a:cubicBezTo>
                    <a:pt x="917" y="540"/>
                    <a:pt x="921" y="265"/>
                    <a:pt x="878" y="5"/>
                  </a:cubicBezTo>
                  <a:cubicBezTo>
                    <a:pt x="646" y="1"/>
                    <a:pt x="414" y="1"/>
                    <a:pt x="182" y="1"/>
                  </a:cubicBezTo>
                  <a:close/>
                  <a:moveTo>
                    <a:pt x="4276" y="37"/>
                  </a:moveTo>
                  <a:lnTo>
                    <a:pt x="4276" y="37"/>
                  </a:lnTo>
                  <a:cubicBezTo>
                    <a:pt x="4861" y="272"/>
                    <a:pt x="5389" y="775"/>
                    <a:pt x="5004" y="1046"/>
                  </a:cubicBezTo>
                  <a:cubicBezTo>
                    <a:pt x="4700" y="1263"/>
                    <a:pt x="4400" y="1481"/>
                    <a:pt x="4105" y="1706"/>
                  </a:cubicBezTo>
                  <a:cubicBezTo>
                    <a:pt x="4629" y="1717"/>
                    <a:pt x="5149" y="1727"/>
                    <a:pt x="5674" y="1742"/>
                  </a:cubicBezTo>
                  <a:lnTo>
                    <a:pt x="5692" y="1742"/>
                  </a:lnTo>
                  <a:cubicBezTo>
                    <a:pt x="5717" y="1742"/>
                    <a:pt x="5741" y="1738"/>
                    <a:pt x="5766" y="1738"/>
                  </a:cubicBezTo>
                  <a:cubicBezTo>
                    <a:pt x="5881" y="1631"/>
                    <a:pt x="5984" y="1524"/>
                    <a:pt x="6077" y="1413"/>
                  </a:cubicBezTo>
                  <a:cubicBezTo>
                    <a:pt x="6216" y="1296"/>
                    <a:pt x="6322" y="1146"/>
                    <a:pt x="6376" y="985"/>
                  </a:cubicBezTo>
                  <a:cubicBezTo>
                    <a:pt x="6512" y="728"/>
                    <a:pt x="6561" y="468"/>
                    <a:pt x="6487" y="215"/>
                  </a:cubicBezTo>
                  <a:cubicBezTo>
                    <a:pt x="6472" y="176"/>
                    <a:pt x="6459" y="137"/>
                    <a:pt x="6441" y="101"/>
                  </a:cubicBezTo>
                  <a:cubicBezTo>
                    <a:pt x="6387" y="91"/>
                    <a:pt x="6326" y="83"/>
                    <a:pt x="6258" y="83"/>
                  </a:cubicBezTo>
                  <a:cubicBezTo>
                    <a:pt x="5598" y="65"/>
                    <a:pt x="4935" y="51"/>
                    <a:pt x="4276" y="37"/>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8" name="Google Shape;1758;p47"/>
            <p:cNvSpPr/>
            <p:nvPr/>
          </p:nvSpPr>
          <p:spPr>
            <a:xfrm>
              <a:off x="-115125" y="1866325"/>
              <a:ext cx="83850" cy="85950"/>
            </a:xfrm>
            <a:custGeom>
              <a:avLst/>
              <a:gdLst/>
              <a:ahLst/>
              <a:cxnLst/>
              <a:rect l="l" t="t" r="r" b="b"/>
              <a:pathLst>
                <a:path w="3354" h="3438" extrusionOk="0">
                  <a:moveTo>
                    <a:pt x="2893" y="0"/>
                  </a:moveTo>
                  <a:cubicBezTo>
                    <a:pt x="2515" y="568"/>
                    <a:pt x="2015" y="1109"/>
                    <a:pt x="1502" y="1616"/>
                  </a:cubicBezTo>
                  <a:cubicBezTo>
                    <a:pt x="1049" y="2033"/>
                    <a:pt x="603" y="2461"/>
                    <a:pt x="165" y="2896"/>
                  </a:cubicBezTo>
                  <a:cubicBezTo>
                    <a:pt x="1" y="3060"/>
                    <a:pt x="29" y="3252"/>
                    <a:pt x="162" y="3438"/>
                  </a:cubicBezTo>
                  <a:cubicBezTo>
                    <a:pt x="1181" y="2261"/>
                    <a:pt x="2247" y="1127"/>
                    <a:pt x="3353" y="33"/>
                  </a:cubicBezTo>
                  <a:cubicBezTo>
                    <a:pt x="3200" y="22"/>
                    <a:pt x="3046" y="11"/>
                    <a:pt x="289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9" name="Google Shape;1759;p47"/>
            <p:cNvSpPr/>
            <p:nvPr/>
          </p:nvSpPr>
          <p:spPr>
            <a:xfrm>
              <a:off x="-29900" y="1837275"/>
              <a:ext cx="77575" cy="5800"/>
            </a:xfrm>
            <a:custGeom>
              <a:avLst/>
              <a:gdLst/>
              <a:ahLst/>
              <a:cxnLst/>
              <a:rect l="l" t="t" r="r" b="b"/>
              <a:pathLst>
                <a:path w="3103" h="232" extrusionOk="0">
                  <a:moveTo>
                    <a:pt x="30" y="0"/>
                  </a:moveTo>
                  <a:cubicBezTo>
                    <a:pt x="18" y="39"/>
                    <a:pt x="12" y="75"/>
                    <a:pt x="1" y="110"/>
                  </a:cubicBezTo>
                  <a:cubicBezTo>
                    <a:pt x="54" y="114"/>
                    <a:pt x="112" y="117"/>
                    <a:pt x="165" y="125"/>
                  </a:cubicBezTo>
                  <a:cubicBezTo>
                    <a:pt x="119" y="82"/>
                    <a:pt x="72" y="43"/>
                    <a:pt x="30" y="0"/>
                  </a:cubicBezTo>
                  <a:close/>
                  <a:moveTo>
                    <a:pt x="2921" y="15"/>
                  </a:moveTo>
                  <a:lnTo>
                    <a:pt x="2921" y="15"/>
                  </a:lnTo>
                  <a:cubicBezTo>
                    <a:pt x="2957" y="86"/>
                    <a:pt x="2974" y="157"/>
                    <a:pt x="2982" y="232"/>
                  </a:cubicBezTo>
                  <a:cubicBezTo>
                    <a:pt x="3021" y="199"/>
                    <a:pt x="3060" y="164"/>
                    <a:pt x="3103" y="128"/>
                  </a:cubicBezTo>
                  <a:cubicBezTo>
                    <a:pt x="3043" y="92"/>
                    <a:pt x="2982" y="53"/>
                    <a:pt x="2921" y="1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0" name="Google Shape;1760;p47"/>
            <p:cNvSpPr/>
            <p:nvPr/>
          </p:nvSpPr>
          <p:spPr>
            <a:xfrm>
              <a:off x="-111100" y="1731625"/>
              <a:ext cx="167450" cy="236350"/>
            </a:xfrm>
            <a:custGeom>
              <a:avLst/>
              <a:gdLst/>
              <a:ahLst/>
              <a:cxnLst/>
              <a:rect l="l" t="t" r="r" b="b"/>
              <a:pathLst>
                <a:path w="6698" h="9454" extrusionOk="0">
                  <a:moveTo>
                    <a:pt x="1516" y="0"/>
                  </a:moveTo>
                  <a:cubicBezTo>
                    <a:pt x="999" y="0"/>
                    <a:pt x="635" y="222"/>
                    <a:pt x="1234" y="714"/>
                  </a:cubicBezTo>
                  <a:cubicBezTo>
                    <a:pt x="1273" y="749"/>
                    <a:pt x="1313" y="782"/>
                    <a:pt x="1352" y="813"/>
                  </a:cubicBezTo>
                  <a:cubicBezTo>
                    <a:pt x="2193" y="1506"/>
                    <a:pt x="3120" y="2365"/>
                    <a:pt x="3299" y="3406"/>
                  </a:cubicBezTo>
                  <a:cubicBezTo>
                    <a:pt x="4429" y="3410"/>
                    <a:pt x="5563" y="3420"/>
                    <a:pt x="6697" y="3438"/>
                  </a:cubicBezTo>
                  <a:cubicBezTo>
                    <a:pt x="6533" y="3374"/>
                    <a:pt x="6362" y="3331"/>
                    <a:pt x="6209" y="3321"/>
                  </a:cubicBezTo>
                  <a:cubicBezTo>
                    <a:pt x="5029" y="2350"/>
                    <a:pt x="3852" y="1384"/>
                    <a:pt x="2671" y="418"/>
                  </a:cubicBezTo>
                  <a:cubicBezTo>
                    <a:pt x="2621" y="375"/>
                    <a:pt x="2572" y="336"/>
                    <a:pt x="2525" y="296"/>
                  </a:cubicBezTo>
                  <a:cubicBezTo>
                    <a:pt x="2286" y="104"/>
                    <a:pt x="1866" y="0"/>
                    <a:pt x="1516" y="0"/>
                  </a:cubicBezTo>
                  <a:close/>
                  <a:moveTo>
                    <a:pt x="4425" y="5075"/>
                  </a:moveTo>
                  <a:cubicBezTo>
                    <a:pt x="4333" y="5278"/>
                    <a:pt x="4055" y="5446"/>
                    <a:pt x="3620" y="5446"/>
                  </a:cubicBezTo>
                  <a:cubicBezTo>
                    <a:pt x="3577" y="5446"/>
                    <a:pt x="3531" y="5442"/>
                    <a:pt x="3484" y="5439"/>
                  </a:cubicBezTo>
                  <a:cubicBezTo>
                    <a:pt x="3388" y="5431"/>
                    <a:pt x="3291" y="5428"/>
                    <a:pt x="3192" y="5421"/>
                  </a:cubicBezTo>
                  <a:cubicBezTo>
                    <a:pt x="2086" y="6515"/>
                    <a:pt x="1020" y="7649"/>
                    <a:pt x="1" y="8826"/>
                  </a:cubicBezTo>
                  <a:cubicBezTo>
                    <a:pt x="240" y="9157"/>
                    <a:pt x="828" y="9453"/>
                    <a:pt x="1263" y="9453"/>
                  </a:cubicBezTo>
                  <a:cubicBezTo>
                    <a:pt x="1423" y="9453"/>
                    <a:pt x="1563" y="9410"/>
                    <a:pt x="1655" y="9321"/>
                  </a:cubicBezTo>
                  <a:cubicBezTo>
                    <a:pt x="2076" y="8908"/>
                    <a:pt x="2621" y="8423"/>
                    <a:pt x="3156" y="7888"/>
                  </a:cubicBezTo>
                  <a:cubicBezTo>
                    <a:pt x="4233" y="6907"/>
                    <a:pt x="5356" y="5980"/>
                    <a:pt x="6526" y="5107"/>
                  </a:cubicBezTo>
                  <a:cubicBezTo>
                    <a:pt x="5827" y="5092"/>
                    <a:pt x="5124" y="5082"/>
                    <a:pt x="4425" y="507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1" name="Google Shape;1761;p47"/>
            <p:cNvSpPr/>
            <p:nvPr/>
          </p:nvSpPr>
          <p:spPr>
            <a:xfrm>
              <a:off x="-29175" y="1816775"/>
              <a:ext cx="113325" cy="42525"/>
            </a:xfrm>
            <a:custGeom>
              <a:avLst/>
              <a:gdLst/>
              <a:ahLst/>
              <a:cxnLst/>
              <a:rect l="l" t="t" r="r" b="b"/>
              <a:pathLst>
                <a:path w="4533" h="1701" extrusionOk="0">
                  <a:moveTo>
                    <a:pt x="2892" y="835"/>
                  </a:moveTo>
                  <a:lnTo>
                    <a:pt x="2892" y="835"/>
                  </a:lnTo>
                  <a:cubicBezTo>
                    <a:pt x="2953" y="873"/>
                    <a:pt x="3014" y="912"/>
                    <a:pt x="3074" y="948"/>
                  </a:cubicBezTo>
                  <a:cubicBezTo>
                    <a:pt x="3031" y="984"/>
                    <a:pt x="2992" y="1019"/>
                    <a:pt x="2953" y="1052"/>
                  </a:cubicBezTo>
                  <a:cubicBezTo>
                    <a:pt x="2945" y="977"/>
                    <a:pt x="2928" y="906"/>
                    <a:pt x="2892" y="835"/>
                  </a:cubicBezTo>
                  <a:close/>
                  <a:moveTo>
                    <a:pt x="22" y="0"/>
                  </a:moveTo>
                  <a:lnTo>
                    <a:pt x="22" y="0"/>
                  </a:lnTo>
                  <a:cubicBezTo>
                    <a:pt x="65" y="260"/>
                    <a:pt x="61" y="535"/>
                    <a:pt x="1" y="820"/>
                  </a:cubicBezTo>
                  <a:cubicBezTo>
                    <a:pt x="43" y="863"/>
                    <a:pt x="90" y="902"/>
                    <a:pt x="136" y="945"/>
                  </a:cubicBezTo>
                  <a:cubicBezTo>
                    <a:pt x="207" y="948"/>
                    <a:pt x="275" y="952"/>
                    <a:pt x="343" y="959"/>
                  </a:cubicBezTo>
                  <a:cubicBezTo>
                    <a:pt x="1038" y="1009"/>
                    <a:pt x="1284" y="1376"/>
                    <a:pt x="1148" y="1669"/>
                  </a:cubicBezTo>
                  <a:cubicBezTo>
                    <a:pt x="1847" y="1676"/>
                    <a:pt x="2550" y="1686"/>
                    <a:pt x="3249" y="1701"/>
                  </a:cubicBezTo>
                  <a:cubicBezTo>
                    <a:pt x="3544" y="1476"/>
                    <a:pt x="3844" y="1258"/>
                    <a:pt x="4148" y="1041"/>
                  </a:cubicBezTo>
                  <a:cubicBezTo>
                    <a:pt x="4533" y="770"/>
                    <a:pt x="4005" y="267"/>
                    <a:pt x="3420" y="32"/>
                  </a:cubicBezTo>
                  <a:cubicBezTo>
                    <a:pt x="2286" y="14"/>
                    <a:pt x="1152" y="4"/>
                    <a:pt x="2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2" name="Google Shape;1762;p47"/>
            <p:cNvSpPr/>
            <p:nvPr/>
          </p:nvSpPr>
          <p:spPr>
            <a:xfrm>
              <a:off x="-480250" y="1858125"/>
              <a:ext cx="442450" cy="21250"/>
            </a:xfrm>
            <a:custGeom>
              <a:avLst/>
              <a:gdLst/>
              <a:ahLst/>
              <a:cxnLst/>
              <a:rect l="l" t="t" r="r" b="b"/>
              <a:pathLst>
                <a:path w="17698" h="850" extrusionOk="0">
                  <a:moveTo>
                    <a:pt x="16785" y="0"/>
                  </a:moveTo>
                  <a:cubicBezTo>
                    <a:pt x="11186" y="0"/>
                    <a:pt x="5589" y="203"/>
                    <a:pt x="0" y="606"/>
                  </a:cubicBezTo>
                  <a:cubicBezTo>
                    <a:pt x="254" y="746"/>
                    <a:pt x="561" y="849"/>
                    <a:pt x="821" y="849"/>
                  </a:cubicBezTo>
                  <a:cubicBezTo>
                    <a:pt x="860" y="849"/>
                    <a:pt x="895" y="845"/>
                    <a:pt x="931" y="842"/>
                  </a:cubicBezTo>
                  <a:cubicBezTo>
                    <a:pt x="4579" y="382"/>
                    <a:pt x="8245" y="150"/>
                    <a:pt x="11914" y="150"/>
                  </a:cubicBezTo>
                  <a:cubicBezTo>
                    <a:pt x="13775" y="150"/>
                    <a:pt x="15636" y="211"/>
                    <a:pt x="17498" y="328"/>
                  </a:cubicBezTo>
                  <a:cubicBezTo>
                    <a:pt x="17570" y="221"/>
                    <a:pt x="17637" y="114"/>
                    <a:pt x="17698" y="4"/>
                  </a:cubicBezTo>
                  <a:cubicBezTo>
                    <a:pt x="17394" y="4"/>
                    <a:pt x="17088" y="0"/>
                    <a:pt x="167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3" name="Google Shape;1763;p47"/>
            <p:cNvSpPr/>
            <p:nvPr/>
          </p:nvSpPr>
          <p:spPr>
            <a:xfrm>
              <a:off x="-499600" y="1834600"/>
              <a:ext cx="469725" cy="38700"/>
            </a:xfrm>
            <a:custGeom>
              <a:avLst/>
              <a:gdLst/>
              <a:ahLst/>
              <a:cxnLst/>
              <a:rect l="l" t="t" r="r" b="b"/>
              <a:pathLst>
                <a:path w="18789" h="1548" extrusionOk="0">
                  <a:moveTo>
                    <a:pt x="12399" y="0"/>
                  </a:moveTo>
                  <a:cubicBezTo>
                    <a:pt x="8534" y="0"/>
                    <a:pt x="4672" y="242"/>
                    <a:pt x="821" y="728"/>
                  </a:cubicBezTo>
                  <a:cubicBezTo>
                    <a:pt x="1" y="831"/>
                    <a:pt x="272" y="1269"/>
                    <a:pt x="774" y="1547"/>
                  </a:cubicBezTo>
                  <a:cubicBezTo>
                    <a:pt x="6363" y="1144"/>
                    <a:pt x="11960" y="941"/>
                    <a:pt x="17559" y="941"/>
                  </a:cubicBezTo>
                  <a:cubicBezTo>
                    <a:pt x="17862" y="941"/>
                    <a:pt x="18168" y="945"/>
                    <a:pt x="18472" y="945"/>
                  </a:cubicBezTo>
                  <a:cubicBezTo>
                    <a:pt x="18539" y="828"/>
                    <a:pt x="18600" y="710"/>
                    <a:pt x="18653" y="588"/>
                  </a:cubicBezTo>
                  <a:cubicBezTo>
                    <a:pt x="18711" y="464"/>
                    <a:pt x="18753" y="339"/>
                    <a:pt x="18789" y="217"/>
                  </a:cubicBezTo>
                  <a:cubicBezTo>
                    <a:pt x="16660" y="71"/>
                    <a:pt x="14528" y="0"/>
                    <a:pt x="12399"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4" name="Google Shape;1764;p47"/>
            <p:cNvSpPr/>
            <p:nvPr/>
          </p:nvSpPr>
          <p:spPr>
            <a:xfrm>
              <a:off x="-42825" y="1858200"/>
              <a:ext cx="20550" cy="8950"/>
            </a:xfrm>
            <a:custGeom>
              <a:avLst/>
              <a:gdLst/>
              <a:ahLst/>
              <a:cxnLst/>
              <a:rect l="l" t="t" r="r" b="b"/>
              <a:pathLst>
                <a:path w="822" h="358" extrusionOk="0">
                  <a:moveTo>
                    <a:pt x="201" y="1"/>
                  </a:moveTo>
                  <a:cubicBezTo>
                    <a:pt x="140" y="111"/>
                    <a:pt x="73" y="218"/>
                    <a:pt x="1" y="325"/>
                  </a:cubicBezTo>
                  <a:cubicBezTo>
                    <a:pt x="154" y="336"/>
                    <a:pt x="308" y="347"/>
                    <a:pt x="461" y="358"/>
                  </a:cubicBezTo>
                  <a:cubicBezTo>
                    <a:pt x="582" y="240"/>
                    <a:pt x="700" y="122"/>
                    <a:pt x="821" y="4"/>
                  </a:cubicBezTo>
                  <a:cubicBezTo>
                    <a:pt x="614" y="1"/>
                    <a:pt x="407" y="1"/>
                    <a:pt x="20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5" name="Google Shape;1765;p47"/>
            <p:cNvSpPr/>
            <p:nvPr/>
          </p:nvSpPr>
          <p:spPr>
            <a:xfrm>
              <a:off x="-37825" y="1840025"/>
              <a:ext cx="23825" cy="18300"/>
            </a:xfrm>
            <a:custGeom>
              <a:avLst/>
              <a:gdLst/>
              <a:ahLst/>
              <a:cxnLst/>
              <a:rect l="l" t="t" r="r" b="b"/>
              <a:pathLst>
                <a:path w="953" h="732" extrusionOk="0">
                  <a:moveTo>
                    <a:pt x="318" y="0"/>
                  </a:moveTo>
                  <a:cubicBezTo>
                    <a:pt x="282" y="122"/>
                    <a:pt x="240" y="247"/>
                    <a:pt x="182" y="371"/>
                  </a:cubicBezTo>
                  <a:cubicBezTo>
                    <a:pt x="129" y="493"/>
                    <a:pt x="68" y="611"/>
                    <a:pt x="1" y="728"/>
                  </a:cubicBezTo>
                  <a:cubicBezTo>
                    <a:pt x="207" y="728"/>
                    <a:pt x="414" y="728"/>
                    <a:pt x="621" y="731"/>
                  </a:cubicBezTo>
                  <a:cubicBezTo>
                    <a:pt x="732" y="624"/>
                    <a:pt x="842" y="517"/>
                    <a:pt x="953" y="410"/>
                  </a:cubicBezTo>
                  <a:cubicBezTo>
                    <a:pt x="792" y="279"/>
                    <a:pt x="635" y="147"/>
                    <a:pt x="482" y="15"/>
                  </a:cubicBezTo>
                  <a:cubicBezTo>
                    <a:pt x="429" y="7"/>
                    <a:pt x="371" y="4"/>
                    <a:pt x="31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6" name="Google Shape;1766;p47"/>
            <p:cNvSpPr/>
            <p:nvPr/>
          </p:nvSpPr>
          <p:spPr>
            <a:xfrm>
              <a:off x="-31300" y="1858300"/>
              <a:ext cx="30850" cy="9475"/>
            </a:xfrm>
            <a:custGeom>
              <a:avLst/>
              <a:gdLst/>
              <a:ahLst/>
              <a:cxnLst/>
              <a:rect l="l" t="t" r="r" b="b"/>
              <a:pathLst>
                <a:path w="1234" h="379" extrusionOk="0">
                  <a:moveTo>
                    <a:pt x="360" y="0"/>
                  </a:moveTo>
                  <a:cubicBezTo>
                    <a:pt x="239" y="118"/>
                    <a:pt x="121" y="236"/>
                    <a:pt x="0" y="354"/>
                  </a:cubicBezTo>
                  <a:cubicBezTo>
                    <a:pt x="99" y="361"/>
                    <a:pt x="196" y="364"/>
                    <a:pt x="292" y="372"/>
                  </a:cubicBezTo>
                  <a:cubicBezTo>
                    <a:pt x="339" y="375"/>
                    <a:pt x="385" y="379"/>
                    <a:pt x="428" y="379"/>
                  </a:cubicBezTo>
                  <a:cubicBezTo>
                    <a:pt x="863" y="379"/>
                    <a:pt x="1141" y="211"/>
                    <a:pt x="1233" y="8"/>
                  </a:cubicBezTo>
                  <a:cubicBezTo>
                    <a:pt x="941" y="4"/>
                    <a:pt x="652" y="0"/>
                    <a:pt x="36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7" name="Google Shape;1767;p47"/>
            <p:cNvSpPr/>
            <p:nvPr/>
          </p:nvSpPr>
          <p:spPr>
            <a:xfrm>
              <a:off x="-25800" y="1840400"/>
              <a:ext cx="28750" cy="18125"/>
            </a:xfrm>
            <a:custGeom>
              <a:avLst/>
              <a:gdLst/>
              <a:ahLst/>
              <a:cxnLst/>
              <a:rect l="l" t="t" r="r" b="b"/>
              <a:pathLst>
                <a:path w="1150" h="725" extrusionOk="0">
                  <a:moveTo>
                    <a:pt x="1" y="0"/>
                  </a:moveTo>
                  <a:lnTo>
                    <a:pt x="1" y="0"/>
                  </a:lnTo>
                  <a:cubicBezTo>
                    <a:pt x="154" y="132"/>
                    <a:pt x="311" y="264"/>
                    <a:pt x="472" y="395"/>
                  </a:cubicBezTo>
                  <a:cubicBezTo>
                    <a:pt x="361" y="502"/>
                    <a:pt x="251" y="609"/>
                    <a:pt x="140" y="716"/>
                  </a:cubicBezTo>
                  <a:cubicBezTo>
                    <a:pt x="432" y="716"/>
                    <a:pt x="721" y="720"/>
                    <a:pt x="1013" y="724"/>
                  </a:cubicBezTo>
                  <a:cubicBezTo>
                    <a:pt x="1149" y="431"/>
                    <a:pt x="903" y="64"/>
                    <a:pt x="208" y="14"/>
                  </a:cubicBezTo>
                  <a:cubicBezTo>
                    <a:pt x="140" y="7"/>
                    <a:pt x="72" y="3"/>
                    <a:pt x="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768" name="Google Shape;1768;p47"/>
          <p:cNvGrpSpPr/>
          <p:nvPr/>
        </p:nvGrpSpPr>
        <p:grpSpPr>
          <a:xfrm rot="9137139">
            <a:off x="1214368" y="2505072"/>
            <a:ext cx="1374637" cy="530672"/>
            <a:chOff x="-623075" y="2736900"/>
            <a:chExt cx="720250" cy="273275"/>
          </a:xfrm>
        </p:grpSpPr>
        <p:sp>
          <p:nvSpPr>
            <p:cNvPr id="1769" name="Google Shape;1769;p47"/>
            <p:cNvSpPr/>
            <p:nvPr/>
          </p:nvSpPr>
          <p:spPr>
            <a:xfrm>
              <a:off x="-623075" y="2736900"/>
              <a:ext cx="634575" cy="248050"/>
            </a:xfrm>
            <a:custGeom>
              <a:avLst/>
              <a:gdLst/>
              <a:ahLst/>
              <a:cxnLst/>
              <a:rect l="l" t="t" r="r" b="b"/>
              <a:pathLst>
                <a:path w="25383" h="9922" extrusionOk="0">
                  <a:moveTo>
                    <a:pt x="15637" y="2440"/>
                  </a:moveTo>
                  <a:lnTo>
                    <a:pt x="15637" y="2440"/>
                  </a:lnTo>
                  <a:cubicBezTo>
                    <a:pt x="16104" y="2907"/>
                    <a:pt x="16346" y="3595"/>
                    <a:pt x="16197" y="4444"/>
                  </a:cubicBezTo>
                  <a:cubicBezTo>
                    <a:pt x="16180" y="4536"/>
                    <a:pt x="16162" y="4625"/>
                    <a:pt x="16137" y="4714"/>
                  </a:cubicBezTo>
                  <a:cubicBezTo>
                    <a:pt x="16282" y="4326"/>
                    <a:pt x="16333" y="3905"/>
                    <a:pt x="16279" y="3463"/>
                  </a:cubicBezTo>
                  <a:cubicBezTo>
                    <a:pt x="16218" y="2985"/>
                    <a:pt x="15976" y="2650"/>
                    <a:pt x="15637" y="2440"/>
                  </a:cubicBezTo>
                  <a:close/>
                  <a:moveTo>
                    <a:pt x="14164" y="1"/>
                  </a:moveTo>
                  <a:cubicBezTo>
                    <a:pt x="12311" y="1"/>
                    <a:pt x="10317" y="906"/>
                    <a:pt x="9315" y="2318"/>
                  </a:cubicBezTo>
                  <a:cubicBezTo>
                    <a:pt x="8299" y="3755"/>
                    <a:pt x="8163" y="5753"/>
                    <a:pt x="9130" y="7242"/>
                  </a:cubicBezTo>
                  <a:cubicBezTo>
                    <a:pt x="9197" y="7346"/>
                    <a:pt x="9265" y="7446"/>
                    <a:pt x="9340" y="7539"/>
                  </a:cubicBezTo>
                  <a:cubicBezTo>
                    <a:pt x="6662" y="7321"/>
                    <a:pt x="4006" y="6323"/>
                    <a:pt x="2169" y="4376"/>
                  </a:cubicBezTo>
                  <a:cubicBezTo>
                    <a:pt x="1984" y="4180"/>
                    <a:pt x="1748" y="4097"/>
                    <a:pt x="1510" y="4097"/>
                  </a:cubicBezTo>
                  <a:cubicBezTo>
                    <a:pt x="768" y="4097"/>
                    <a:pt x="1" y="4889"/>
                    <a:pt x="643" y="5567"/>
                  </a:cubicBezTo>
                  <a:cubicBezTo>
                    <a:pt x="679" y="5606"/>
                    <a:pt x="715" y="5646"/>
                    <a:pt x="750" y="5681"/>
                  </a:cubicBezTo>
                  <a:cubicBezTo>
                    <a:pt x="818" y="5207"/>
                    <a:pt x="1460" y="4736"/>
                    <a:pt x="1980" y="4736"/>
                  </a:cubicBezTo>
                  <a:cubicBezTo>
                    <a:pt x="2152" y="4736"/>
                    <a:pt x="2305" y="4786"/>
                    <a:pt x="2426" y="4900"/>
                  </a:cubicBezTo>
                  <a:cubicBezTo>
                    <a:pt x="4462" y="6847"/>
                    <a:pt x="7072" y="7924"/>
                    <a:pt x="9735" y="7924"/>
                  </a:cubicBezTo>
                  <a:cubicBezTo>
                    <a:pt x="10952" y="7924"/>
                    <a:pt x="12182" y="7699"/>
                    <a:pt x="13373" y="7229"/>
                  </a:cubicBezTo>
                  <a:lnTo>
                    <a:pt x="13373" y="7229"/>
                  </a:lnTo>
                  <a:cubicBezTo>
                    <a:pt x="13091" y="7314"/>
                    <a:pt x="12806" y="7382"/>
                    <a:pt x="12517" y="7432"/>
                  </a:cubicBezTo>
                  <a:cubicBezTo>
                    <a:pt x="12471" y="7439"/>
                    <a:pt x="12428" y="7446"/>
                    <a:pt x="12378" y="7453"/>
                  </a:cubicBezTo>
                  <a:cubicBezTo>
                    <a:pt x="12321" y="7464"/>
                    <a:pt x="12264" y="7471"/>
                    <a:pt x="12204" y="7478"/>
                  </a:cubicBezTo>
                  <a:cubicBezTo>
                    <a:pt x="12200" y="7478"/>
                    <a:pt x="12196" y="7474"/>
                    <a:pt x="12189" y="7471"/>
                  </a:cubicBezTo>
                  <a:cubicBezTo>
                    <a:pt x="12150" y="7474"/>
                    <a:pt x="12115" y="7474"/>
                    <a:pt x="12075" y="7474"/>
                  </a:cubicBezTo>
                  <a:cubicBezTo>
                    <a:pt x="11815" y="7474"/>
                    <a:pt x="11562" y="7428"/>
                    <a:pt x="11401" y="7321"/>
                  </a:cubicBezTo>
                  <a:cubicBezTo>
                    <a:pt x="10068" y="6437"/>
                    <a:pt x="8716" y="5068"/>
                    <a:pt x="9793" y="3427"/>
                  </a:cubicBezTo>
                  <a:cubicBezTo>
                    <a:pt x="10563" y="2251"/>
                    <a:pt x="12136" y="1138"/>
                    <a:pt x="13551" y="1006"/>
                  </a:cubicBezTo>
                  <a:cubicBezTo>
                    <a:pt x="13797" y="982"/>
                    <a:pt x="14068" y="967"/>
                    <a:pt x="14350" y="967"/>
                  </a:cubicBezTo>
                  <a:cubicBezTo>
                    <a:pt x="15676" y="967"/>
                    <a:pt x="17274" y="1278"/>
                    <a:pt x="17916" y="2397"/>
                  </a:cubicBezTo>
                  <a:cubicBezTo>
                    <a:pt x="17987" y="2525"/>
                    <a:pt x="18051" y="2654"/>
                    <a:pt x="18101" y="2786"/>
                  </a:cubicBezTo>
                  <a:cubicBezTo>
                    <a:pt x="18084" y="2715"/>
                    <a:pt x="18058" y="2643"/>
                    <a:pt x="18037" y="2568"/>
                  </a:cubicBezTo>
                  <a:cubicBezTo>
                    <a:pt x="17434" y="756"/>
                    <a:pt x="15859" y="1"/>
                    <a:pt x="14164" y="1"/>
                  </a:cubicBezTo>
                  <a:close/>
                  <a:moveTo>
                    <a:pt x="18265" y="4390"/>
                  </a:moveTo>
                  <a:cubicBezTo>
                    <a:pt x="18122" y="5257"/>
                    <a:pt x="17630" y="6077"/>
                    <a:pt x="16942" y="6658"/>
                  </a:cubicBezTo>
                  <a:cubicBezTo>
                    <a:pt x="16803" y="6776"/>
                    <a:pt x="16582" y="6826"/>
                    <a:pt x="16340" y="6826"/>
                  </a:cubicBezTo>
                  <a:cubicBezTo>
                    <a:pt x="15833" y="6826"/>
                    <a:pt x="15242" y="6605"/>
                    <a:pt x="15127" y="6309"/>
                  </a:cubicBezTo>
                  <a:cubicBezTo>
                    <a:pt x="14956" y="6459"/>
                    <a:pt x="14767" y="6590"/>
                    <a:pt x="14571" y="6708"/>
                  </a:cubicBezTo>
                  <a:cubicBezTo>
                    <a:pt x="14660" y="6686"/>
                    <a:pt x="14742" y="6676"/>
                    <a:pt x="14821" y="6676"/>
                  </a:cubicBezTo>
                  <a:cubicBezTo>
                    <a:pt x="15551" y="6676"/>
                    <a:pt x="15844" y="7550"/>
                    <a:pt x="14945" y="8009"/>
                  </a:cubicBezTo>
                  <a:cubicBezTo>
                    <a:pt x="14906" y="8027"/>
                    <a:pt x="14870" y="8049"/>
                    <a:pt x="14832" y="8067"/>
                  </a:cubicBezTo>
                  <a:cubicBezTo>
                    <a:pt x="15723" y="8345"/>
                    <a:pt x="16560" y="8523"/>
                    <a:pt x="17424" y="8523"/>
                  </a:cubicBezTo>
                  <a:cubicBezTo>
                    <a:pt x="18073" y="8523"/>
                    <a:pt x="18732" y="8423"/>
                    <a:pt x="19442" y="8184"/>
                  </a:cubicBezTo>
                  <a:cubicBezTo>
                    <a:pt x="20943" y="7678"/>
                    <a:pt x="22287" y="6765"/>
                    <a:pt x="23603" y="5902"/>
                  </a:cubicBezTo>
                  <a:cubicBezTo>
                    <a:pt x="23810" y="5766"/>
                    <a:pt x="24006" y="5710"/>
                    <a:pt x="24177" y="5710"/>
                  </a:cubicBezTo>
                  <a:cubicBezTo>
                    <a:pt x="24434" y="5710"/>
                    <a:pt x="24641" y="5835"/>
                    <a:pt x="24762" y="6020"/>
                  </a:cubicBezTo>
                  <a:cubicBezTo>
                    <a:pt x="24922" y="5688"/>
                    <a:pt x="25086" y="5356"/>
                    <a:pt x="25251" y="5025"/>
                  </a:cubicBezTo>
                  <a:cubicBezTo>
                    <a:pt x="25254" y="5007"/>
                    <a:pt x="25261" y="4993"/>
                    <a:pt x="25272" y="4979"/>
                  </a:cubicBezTo>
                  <a:cubicBezTo>
                    <a:pt x="25272" y="4975"/>
                    <a:pt x="25276" y="4975"/>
                    <a:pt x="25276" y="4971"/>
                  </a:cubicBezTo>
                  <a:cubicBezTo>
                    <a:pt x="25297" y="4932"/>
                    <a:pt x="25315" y="4893"/>
                    <a:pt x="25336" y="4854"/>
                  </a:cubicBezTo>
                  <a:cubicBezTo>
                    <a:pt x="25343" y="4836"/>
                    <a:pt x="25358" y="4821"/>
                    <a:pt x="25379" y="4811"/>
                  </a:cubicBezTo>
                  <a:cubicBezTo>
                    <a:pt x="25383" y="4808"/>
                    <a:pt x="25383" y="4808"/>
                    <a:pt x="25383" y="4803"/>
                  </a:cubicBezTo>
                  <a:cubicBezTo>
                    <a:pt x="25264" y="4747"/>
                    <a:pt x="25144" y="4690"/>
                    <a:pt x="25026" y="4632"/>
                  </a:cubicBezTo>
                  <a:cubicBezTo>
                    <a:pt x="22576" y="6879"/>
                    <a:pt x="19410" y="8216"/>
                    <a:pt x="16068" y="8216"/>
                  </a:cubicBezTo>
                  <a:cubicBezTo>
                    <a:pt x="15918" y="8216"/>
                    <a:pt x="15765" y="8216"/>
                    <a:pt x="15612" y="8210"/>
                  </a:cubicBezTo>
                  <a:cubicBezTo>
                    <a:pt x="15523" y="8205"/>
                    <a:pt x="15434" y="8202"/>
                    <a:pt x="15345" y="8198"/>
                  </a:cubicBezTo>
                  <a:cubicBezTo>
                    <a:pt x="16881" y="7364"/>
                    <a:pt x="18105" y="6070"/>
                    <a:pt x="18265" y="4390"/>
                  </a:cubicBezTo>
                  <a:close/>
                  <a:moveTo>
                    <a:pt x="24644" y="7000"/>
                  </a:moveTo>
                  <a:cubicBezTo>
                    <a:pt x="24576" y="7079"/>
                    <a:pt x="24491" y="7153"/>
                    <a:pt x="24384" y="7221"/>
                  </a:cubicBezTo>
                  <a:cubicBezTo>
                    <a:pt x="23578" y="7749"/>
                    <a:pt x="22761" y="8277"/>
                    <a:pt x="21913" y="8737"/>
                  </a:cubicBezTo>
                  <a:cubicBezTo>
                    <a:pt x="22919" y="8309"/>
                    <a:pt x="23882" y="7774"/>
                    <a:pt x="24772" y="7143"/>
                  </a:cubicBezTo>
                  <a:cubicBezTo>
                    <a:pt x="24726" y="7097"/>
                    <a:pt x="24683" y="7046"/>
                    <a:pt x="24644" y="7000"/>
                  </a:cubicBezTo>
                  <a:close/>
                  <a:moveTo>
                    <a:pt x="12696" y="8916"/>
                  </a:moveTo>
                  <a:cubicBezTo>
                    <a:pt x="12125" y="9087"/>
                    <a:pt x="11547" y="9215"/>
                    <a:pt x="10970" y="9304"/>
                  </a:cubicBezTo>
                  <a:cubicBezTo>
                    <a:pt x="11219" y="9296"/>
                    <a:pt x="11468" y="9283"/>
                    <a:pt x="11718" y="9265"/>
                  </a:cubicBezTo>
                  <a:cubicBezTo>
                    <a:pt x="11733" y="9265"/>
                    <a:pt x="11747" y="9261"/>
                    <a:pt x="11761" y="9261"/>
                  </a:cubicBezTo>
                  <a:cubicBezTo>
                    <a:pt x="12346" y="9489"/>
                    <a:pt x="12963" y="9650"/>
                    <a:pt x="13565" y="9760"/>
                  </a:cubicBezTo>
                  <a:cubicBezTo>
                    <a:pt x="13976" y="9831"/>
                    <a:pt x="14389" y="9885"/>
                    <a:pt x="14799" y="9921"/>
                  </a:cubicBezTo>
                  <a:cubicBezTo>
                    <a:pt x="14250" y="9782"/>
                    <a:pt x="13693" y="9607"/>
                    <a:pt x="13116" y="9403"/>
                  </a:cubicBezTo>
                  <a:cubicBezTo>
                    <a:pt x="12821" y="9304"/>
                    <a:pt x="12696" y="9122"/>
                    <a:pt x="12696" y="891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0" name="Google Shape;1770;p47"/>
            <p:cNvSpPr/>
            <p:nvPr/>
          </p:nvSpPr>
          <p:spPr>
            <a:xfrm>
              <a:off x="-134200" y="2744850"/>
              <a:ext cx="231375" cy="265325"/>
            </a:xfrm>
            <a:custGeom>
              <a:avLst/>
              <a:gdLst/>
              <a:ahLst/>
              <a:cxnLst/>
              <a:rect l="l" t="t" r="r" b="b"/>
              <a:pathLst>
                <a:path w="9255" h="10613" extrusionOk="0">
                  <a:moveTo>
                    <a:pt x="1556" y="0"/>
                  </a:moveTo>
                  <a:cubicBezTo>
                    <a:pt x="800" y="0"/>
                    <a:pt x="1" y="824"/>
                    <a:pt x="732" y="1366"/>
                  </a:cubicBezTo>
                  <a:cubicBezTo>
                    <a:pt x="928" y="1073"/>
                    <a:pt x="1812" y="521"/>
                    <a:pt x="2240" y="521"/>
                  </a:cubicBezTo>
                  <a:cubicBezTo>
                    <a:pt x="2304" y="521"/>
                    <a:pt x="2358" y="535"/>
                    <a:pt x="2401" y="560"/>
                  </a:cubicBezTo>
                  <a:cubicBezTo>
                    <a:pt x="4187" y="1801"/>
                    <a:pt x="6070" y="2874"/>
                    <a:pt x="8049" y="3784"/>
                  </a:cubicBezTo>
                  <a:cubicBezTo>
                    <a:pt x="8099" y="3805"/>
                    <a:pt x="8042" y="3898"/>
                    <a:pt x="7917" y="4015"/>
                  </a:cubicBezTo>
                  <a:cubicBezTo>
                    <a:pt x="7985" y="4097"/>
                    <a:pt x="8028" y="4207"/>
                    <a:pt x="7967" y="4304"/>
                  </a:cubicBezTo>
                  <a:cubicBezTo>
                    <a:pt x="7864" y="4464"/>
                    <a:pt x="7760" y="4622"/>
                    <a:pt x="7660" y="4782"/>
                  </a:cubicBezTo>
                  <a:cubicBezTo>
                    <a:pt x="7557" y="4939"/>
                    <a:pt x="7414" y="5025"/>
                    <a:pt x="7250" y="5092"/>
                  </a:cubicBezTo>
                  <a:cubicBezTo>
                    <a:pt x="7218" y="5135"/>
                    <a:pt x="7179" y="5178"/>
                    <a:pt x="7140" y="5221"/>
                  </a:cubicBezTo>
                  <a:cubicBezTo>
                    <a:pt x="7322" y="5420"/>
                    <a:pt x="7429" y="5624"/>
                    <a:pt x="7357" y="5766"/>
                  </a:cubicBezTo>
                  <a:cubicBezTo>
                    <a:pt x="7079" y="6330"/>
                    <a:pt x="6801" y="6893"/>
                    <a:pt x="6522" y="7456"/>
                  </a:cubicBezTo>
                  <a:cubicBezTo>
                    <a:pt x="6505" y="7495"/>
                    <a:pt x="6462" y="7513"/>
                    <a:pt x="6402" y="7513"/>
                  </a:cubicBezTo>
                  <a:cubicBezTo>
                    <a:pt x="6184" y="7513"/>
                    <a:pt x="5739" y="7274"/>
                    <a:pt x="5396" y="6985"/>
                  </a:cubicBezTo>
                  <a:cubicBezTo>
                    <a:pt x="5097" y="7902"/>
                    <a:pt x="4886" y="8850"/>
                    <a:pt x="4768" y="9831"/>
                  </a:cubicBezTo>
                  <a:cubicBezTo>
                    <a:pt x="4707" y="10362"/>
                    <a:pt x="5164" y="10612"/>
                    <a:pt x="5653" y="10612"/>
                  </a:cubicBezTo>
                  <a:cubicBezTo>
                    <a:pt x="6152" y="10612"/>
                    <a:pt x="6683" y="10355"/>
                    <a:pt x="6740" y="9874"/>
                  </a:cubicBezTo>
                  <a:cubicBezTo>
                    <a:pt x="7001" y="7678"/>
                    <a:pt x="7742" y="5691"/>
                    <a:pt x="8973" y="3855"/>
                  </a:cubicBezTo>
                  <a:cubicBezTo>
                    <a:pt x="9254" y="3430"/>
                    <a:pt x="8805" y="3006"/>
                    <a:pt x="8430" y="2907"/>
                  </a:cubicBezTo>
                  <a:cubicBezTo>
                    <a:pt x="6155" y="2282"/>
                    <a:pt x="4034" y="1348"/>
                    <a:pt x="2019" y="125"/>
                  </a:cubicBezTo>
                  <a:cubicBezTo>
                    <a:pt x="1876" y="35"/>
                    <a:pt x="1720" y="0"/>
                    <a:pt x="155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1" name="Google Shape;1771;p47"/>
            <p:cNvSpPr/>
            <p:nvPr/>
          </p:nvSpPr>
          <p:spPr>
            <a:xfrm>
              <a:off x="42575" y="2872150"/>
              <a:ext cx="4475" cy="3225"/>
            </a:xfrm>
            <a:custGeom>
              <a:avLst/>
              <a:gdLst/>
              <a:ahLst/>
              <a:cxnLst/>
              <a:rect l="l" t="t" r="r" b="b"/>
              <a:pathLst>
                <a:path w="179" h="129" extrusionOk="0">
                  <a:moveTo>
                    <a:pt x="179" y="0"/>
                  </a:moveTo>
                  <a:lnTo>
                    <a:pt x="179" y="0"/>
                  </a:lnTo>
                  <a:cubicBezTo>
                    <a:pt x="169" y="4"/>
                    <a:pt x="158" y="7"/>
                    <a:pt x="151" y="11"/>
                  </a:cubicBezTo>
                  <a:cubicBezTo>
                    <a:pt x="101" y="32"/>
                    <a:pt x="51" y="46"/>
                    <a:pt x="1" y="61"/>
                  </a:cubicBezTo>
                  <a:lnTo>
                    <a:pt x="69" y="129"/>
                  </a:lnTo>
                  <a:cubicBezTo>
                    <a:pt x="108" y="86"/>
                    <a:pt x="147" y="43"/>
                    <a:pt x="17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2" name="Google Shape;1772;p47"/>
            <p:cNvSpPr/>
            <p:nvPr/>
          </p:nvSpPr>
          <p:spPr>
            <a:xfrm>
              <a:off x="-604975" y="2878900"/>
              <a:ext cx="346175" cy="94175"/>
            </a:xfrm>
            <a:custGeom>
              <a:avLst/>
              <a:gdLst/>
              <a:ahLst/>
              <a:cxnLst/>
              <a:rect l="l" t="t" r="r" b="b"/>
              <a:pathLst>
                <a:path w="13847" h="3767" extrusionOk="0">
                  <a:moveTo>
                    <a:pt x="13847" y="1028"/>
                  </a:moveTo>
                  <a:lnTo>
                    <a:pt x="13847" y="1028"/>
                  </a:lnTo>
                  <a:cubicBezTo>
                    <a:pt x="13751" y="1049"/>
                    <a:pt x="13651" y="1088"/>
                    <a:pt x="13544" y="1142"/>
                  </a:cubicBezTo>
                  <a:cubicBezTo>
                    <a:pt x="13248" y="1295"/>
                    <a:pt x="12948" y="1427"/>
                    <a:pt x="12649" y="1549"/>
                  </a:cubicBezTo>
                  <a:cubicBezTo>
                    <a:pt x="13070" y="1420"/>
                    <a:pt x="13480" y="1249"/>
                    <a:pt x="13847" y="1028"/>
                  </a:cubicBezTo>
                  <a:close/>
                  <a:moveTo>
                    <a:pt x="26" y="1"/>
                  </a:moveTo>
                  <a:lnTo>
                    <a:pt x="26" y="1"/>
                  </a:lnTo>
                  <a:cubicBezTo>
                    <a:pt x="1" y="172"/>
                    <a:pt x="51" y="340"/>
                    <a:pt x="208" y="489"/>
                  </a:cubicBezTo>
                  <a:cubicBezTo>
                    <a:pt x="2504" y="2686"/>
                    <a:pt x="5407" y="3766"/>
                    <a:pt x="8370" y="3766"/>
                  </a:cubicBezTo>
                  <a:cubicBezTo>
                    <a:pt x="8994" y="3766"/>
                    <a:pt x="9622" y="3720"/>
                    <a:pt x="10246" y="3624"/>
                  </a:cubicBezTo>
                  <a:lnTo>
                    <a:pt x="10246" y="3624"/>
                  </a:lnTo>
                  <a:cubicBezTo>
                    <a:pt x="10068" y="3627"/>
                    <a:pt x="9889" y="3631"/>
                    <a:pt x="9711" y="3631"/>
                  </a:cubicBezTo>
                  <a:cubicBezTo>
                    <a:pt x="6177" y="3631"/>
                    <a:pt x="2519" y="2561"/>
                    <a:pt x="2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3" name="Google Shape;1773;p47"/>
            <p:cNvSpPr/>
            <p:nvPr/>
          </p:nvSpPr>
          <p:spPr>
            <a:xfrm>
              <a:off x="-604350" y="2855275"/>
              <a:ext cx="377400" cy="114400"/>
            </a:xfrm>
            <a:custGeom>
              <a:avLst/>
              <a:gdLst/>
              <a:ahLst/>
              <a:cxnLst/>
              <a:rect l="l" t="t" r="r" b="b"/>
              <a:pathLst>
                <a:path w="15096" h="4576" extrusionOk="0">
                  <a:moveTo>
                    <a:pt x="1231" y="1"/>
                  </a:moveTo>
                  <a:cubicBezTo>
                    <a:pt x="711" y="1"/>
                    <a:pt x="69" y="472"/>
                    <a:pt x="1" y="946"/>
                  </a:cubicBezTo>
                  <a:cubicBezTo>
                    <a:pt x="2494" y="3506"/>
                    <a:pt x="6152" y="4576"/>
                    <a:pt x="9686" y="4576"/>
                  </a:cubicBezTo>
                  <a:cubicBezTo>
                    <a:pt x="9864" y="4576"/>
                    <a:pt x="10043" y="4572"/>
                    <a:pt x="10221" y="4569"/>
                  </a:cubicBezTo>
                  <a:cubicBezTo>
                    <a:pt x="10798" y="4480"/>
                    <a:pt x="11376" y="4352"/>
                    <a:pt x="11947" y="4181"/>
                  </a:cubicBezTo>
                  <a:cubicBezTo>
                    <a:pt x="11935" y="3695"/>
                    <a:pt x="12588" y="3082"/>
                    <a:pt x="13194" y="3082"/>
                  </a:cubicBezTo>
                  <a:cubicBezTo>
                    <a:pt x="13283" y="3082"/>
                    <a:pt x="13372" y="3096"/>
                    <a:pt x="13458" y="3124"/>
                  </a:cubicBezTo>
                  <a:cubicBezTo>
                    <a:pt x="13668" y="3196"/>
                    <a:pt x="13879" y="3267"/>
                    <a:pt x="14083" y="3332"/>
                  </a:cubicBezTo>
                  <a:cubicBezTo>
                    <a:pt x="14121" y="3314"/>
                    <a:pt x="14157" y="3292"/>
                    <a:pt x="14196" y="3274"/>
                  </a:cubicBezTo>
                  <a:cubicBezTo>
                    <a:pt x="15095" y="2815"/>
                    <a:pt x="14802" y="1941"/>
                    <a:pt x="14072" y="1941"/>
                  </a:cubicBezTo>
                  <a:cubicBezTo>
                    <a:pt x="13993" y="1941"/>
                    <a:pt x="13911" y="1951"/>
                    <a:pt x="13822" y="1973"/>
                  </a:cubicBezTo>
                  <a:cubicBezTo>
                    <a:pt x="13455" y="2194"/>
                    <a:pt x="13045" y="2365"/>
                    <a:pt x="12624" y="2494"/>
                  </a:cubicBezTo>
                  <a:cubicBezTo>
                    <a:pt x="11433" y="2964"/>
                    <a:pt x="10203" y="3189"/>
                    <a:pt x="8986" y="3189"/>
                  </a:cubicBezTo>
                  <a:cubicBezTo>
                    <a:pt x="6323" y="3189"/>
                    <a:pt x="3713" y="2112"/>
                    <a:pt x="1677" y="165"/>
                  </a:cubicBezTo>
                  <a:cubicBezTo>
                    <a:pt x="1556" y="51"/>
                    <a:pt x="1403" y="1"/>
                    <a:pt x="123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4" name="Google Shape;1774;p47"/>
            <p:cNvSpPr/>
            <p:nvPr/>
          </p:nvSpPr>
          <p:spPr>
            <a:xfrm>
              <a:off x="-382175" y="2780400"/>
              <a:ext cx="217875" cy="143275"/>
            </a:xfrm>
            <a:custGeom>
              <a:avLst/>
              <a:gdLst/>
              <a:ahLst/>
              <a:cxnLst/>
              <a:rect l="l" t="t" r="r" b="b"/>
              <a:pathLst>
                <a:path w="8715" h="5731" extrusionOk="0">
                  <a:moveTo>
                    <a:pt x="8465" y="1046"/>
                  </a:moveTo>
                  <a:lnTo>
                    <a:pt x="8465" y="1046"/>
                  </a:lnTo>
                  <a:cubicBezTo>
                    <a:pt x="8629" y="1613"/>
                    <a:pt x="8675" y="2148"/>
                    <a:pt x="8629" y="2650"/>
                  </a:cubicBezTo>
                  <a:cubicBezTo>
                    <a:pt x="8715" y="2119"/>
                    <a:pt x="8672" y="1570"/>
                    <a:pt x="8465" y="1046"/>
                  </a:cubicBezTo>
                  <a:close/>
                  <a:moveTo>
                    <a:pt x="6501" y="2974"/>
                  </a:moveTo>
                  <a:cubicBezTo>
                    <a:pt x="6333" y="3424"/>
                    <a:pt x="6040" y="3827"/>
                    <a:pt x="5648" y="4155"/>
                  </a:cubicBezTo>
                  <a:cubicBezTo>
                    <a:pt x="5477" y="4301"/>
                    <a:pt x="5441" y="4440"/>
                    <a:pt x="5491" y="4569"/>
                  </a:cubicBezTo>
                  <a:cubicBezTo>
                    <a:pt x="5966" y="4162"/>
                    <a:pt x="6325" y="3638"/>
                    <a:pt x="6501" y="2974"/>
                  </a:cubicBezTo>
                  <a:close/>
                  <a:moveTo>
                    <a:pt x="4172" y="1"/>
                  </a:moveTo>
                  <a:cubicBezTo>
                    <a:pt x="3908" y="1"/>
                    <a:pt x="3634" y="33"/>
                    <a:pt x="3359" y="104"/>
                  </a:cubicBezTo>
                  <a:cubicBezTo>
                    <a:pt x="1391" y="607"/>
                    <a:pt x="0" y="2932"/>
                    <a:pt x="1348" y="4732"/>
                  </a:cubicBezTo>
                  <a:cubicBezTo>
                    <a:pt x="1672" y="5160"/>
                    <a:pt x="2086" y="5485"/>
                    <a:pt x="2553" y="5731"/>
                  </a:cubicBezTo>
                  <a:cubicBezTo>
                    <a:pt x="2617" y="5728"/>
                    <a:pt x="2681" y="5724"/>
                    <a:pt x="2742" y="5713"/>
                  </a:cubicBezTo>
                  <a:cubicBezTo>
                    <a:pt x="2788" y="5706"/>
                    <a:pt x="2835" y="5699"/>
                    <a:pt x="2881" y="5692"/>
                  </a:cubicBezTo>
                  <a:cubicBezTo>
                    <a:pt x="3427" y="5581"/>
                    <a:pt x="3815" y="5282"/>
                    <a:pt x="3256" y="4908"/>
                  </a:cubicBezTo>
                  <a:cubicBezTo>
                    <a:pt x="2449" y="4373"/>
                    <a:pt x="1391" y="3616"/>
                    <a:pt x="1862" y="2497"/>
                  </a:cubicBezTo>
                  <a:cubicBezTo>
                    <a:pt x="2153" y="1798"/>
                    <a:pt x="3163" y="1003"/>
                    <a:pt x="3822" y="675"/>
                  </a:cubicBezTo>
                  <a:cubicBezTo>
                    <a:pt x="4161" y="511"/>
                    <a:pt x="4554" y="422"/>
                    <a:pt x="4939" y="422"/>
                  </a:cubicBezTo>
                  <a:cubicBezTo>
                    <a:pt x="5324" y="422"/>
                    <a:pt x="5698" y="511"/>
                    <a:pt x="6001" y="700"/>
                  </a:cubicBezTo>
                  <a:cubicBezTo>
                    <a:pt x="5552" y="247"/>
                    <a:pt x="4892" y="1"/>
                    <a:pt x="417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5" name="Google Shape;1775;p47"/>
            <p:cNvSpPr/>
            <p:nvPr/>
          </p:nvSpPr>
          <p:spPr>
            <a:xfrm>
              <a:off x="-405175" y="2761075"/>
              <a:ext cx="239900" cy="162700"/>
            </a:xfrm>
            <a:custGeom>
              <a:avLst/>
              <a:gdLst/>
              <a:ahLst/>
              <a:cxnLst/>
              <a:rect l="l" t="t" r="r" b="b"/>
              <a:pathLst>
                <a:path w="9596" h="6508" extrusionOk="0">
                  <a:moveTo>
                    <a:pt x="3801" y="6465"/>
                  </a:moveTo>
                  <a:cubicBezTo>
                    <a:pt x="3754" y="6472"/>
                    <a:pt x="3708" y="6479"/>
                    <a:pt x="3662" y="6486"/>
                  </a:cubicBezTo>
                  <a:cubicBezTo>
                    <a:pt x="3712" y="6479"/>
                    <a:pt x="3754" y="6472"/>
                    <a:pt x="3801" y="6465"/>
                  </a:cubicBezTo>
                  <a:close/>
                  <a:moveTo>
                    <a:pt x="5634" y="0"/>
                  </a:moveTo>
                  <a:cubicBezTo>
                    <a:pt x="5352" y="0"/>
                    <a:pt x="5081" y="15"/>
                    <a:pt x="4835" y="39"/>
                  </a:cubicBezTo>
                  <a:cubicBezTo>
                    <a:pt x="3420" y="171"/>
                    <a:pt x="1847" y="1284"/>
                    <a:pt x="1077" y="2460"/>
                  </a:cubicBezTo>
                  <a:cubicBezTo>
                    <a:pt x="0" y="4101"/>
                    <a:pt x="1352" y="5470"/>
                    <a:pt x="2685" y="6354"/>
                  </a:cubicBezTo>
                  <a:cubicBezTo>
                    <a:pt x="2846" y="6461"/>
                    <a:pt x="3099" y="6507"/>
                    <a:pt x="3359" y="6507"/>
                  </a:cubicBezTo>
                  <a:cubicBezTo>
                    <a:pt x="3399" y="6507"/>
                    <a:pt x="3434" y="6507"/>
                    <a:pt x="3473" y="6504"/>
                  </a:cubicBezTo>
                  <a:cubicBezTo>
                    <a:pt x="3006" y="6258"/>
                    <a:pt x="2592" y="5933"/>
                    <a:pt x="2268" y="5505"/>
                  </a:cubicBezTo>
                  <a:cubicBezTo>
                    <a:pt x="920" y="3705"/>
                    <a:pt x="2311" y="1380"/>
                    <a:pt x="4279" y="877"/>
                  </a:cubicBezTo>
                  <a:cubicBezTo>
                    <a:pt x="4554" y="806"/>
                    <a:pt x="4828" y="774"/>
                    <a:pt x="5092" y="774"/>
                  </a:cubicBezTo>
                  <a:cubicBezTo>
                    <a:pt x="5812" y="774"/>
                    <a:pt x="6472" y="1020"/>
                    <a:pt x="6921" y="1473"/>
                  </a:cubicBezTo>
                  <a:cubicBezTo>
                    <a:pt x="7260" y="1683"/>
                    <a:pt x="7502" y="2018"/>
                    <a:pt x="7563" y="2496"/>
                  </a:cubicBezTo>
                  <a:cubicBezTo>
                    <a:pt x="7617" y="2938"/>
                    <a:pt x="7566" y="3359"/>
                    <a:pt x="7421" y="3747"/>
                  </a:cubicBezTo>
                  <a:cubicBezTo>
                    <a:pt x="7245" y="4411"/>
                    <a:pt x="6886" y="4935"/>
                    <a:pt x="6411" y="5342"/>
                  </a:cubicBezTo>
                  <a:cubicBezTo>
                    <a:pt x="6526" y="5638"/>
                    <a:pt x="7117" y="5859"/>
                    <a:pt x="7624" y="5859"/>
                  </a:cubicBezTo>
                  <a:cubicBezTo>
                    <a:pt x="7866" y="5859"/>
                    <a:pt x="8087" y="5809"/>
                    <a:pt x="8226" y="5691"/>
                  </a:cubicBezTo>
                  <a:cubicBezTo>
                    <a:pt x="8914" y="5110"/>
                    <a:pt x="9406" y="4290"/>
                    <a:pt x="9549" y="3423"/>
                  </a:cubicBezTo>
                  <a:cubicBezTo>
                    <a:pt x="9595" y="2921"/>
                    <a:pt x="9549" y="2386"/>
                    <a:pt x="9385" y="1819"/>
                  </a:cubicBezTo>
                  <a:cubicBezTo>
                    <a:pt x="9335" y="1687"/>
                    <a:pt x="9271" y="1558"/>
                    <a:pt x="9200" y="1430"/>
                  </a:cubicBezTo>
                  <a:cubicBezTo>
                    <a:pt x="8558" y="311"/>
                    <a:pt x="6960" y="0"/>
                    <a:pt x="5634"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6" name="Google Shape;1776;p47"/>
            <p:cNvSpPr/>
            <p:nvPr/>
          </p:nvSpPr>
          <p:spPr>
            <a:xfrm>
              <a:off x="-253100" y="2955300"/>
              <a:ext cx="177875" cy="36925"/>
            </a:xfrm>
            <a:custGeom>
              <a:avLst/>
              <a:gdLst/>
              <a:ahLst/>
              <a:cxnLst/>
              <a:rect l="l" t="t" r="r" b="b"/>
              <a:pathLst>
                <a:path w="7115" h="1477" extrusionOk="0">
                  <a:moveTo>
                    <a:pt x="7114" y="1"/>
                  </a:moveTo>
                  <a:lnTo>
                    <a:pt x="7114" y="1"/>
                  </a:lnTo>
                  <a:cubicBezTo>
                    <a:pt x="5245" y="800"/>
                    <a:pt x="3224" y="1235"/>
                    <a:pt x="1191" y="1235"/>
                  </a:cubicBezTo>
                  <a:cubicBezTo>
                    <a:pt x="795" y="1235"/>
                    <a:pt x="400" y="1217"/>
                    <a:pt x="0" y="1185"/>
                  </a:cubicBezTo>
                  <a:lnTo>
                    <a:pt x="0" y="1185"/>
                  </a:lnTo>
                  <a:cubicBezTo>
                    <a:pt x="731" y="1367"/>
                    <a:pt x="1452" y="1477"/>
                    <a:pt x="2200" y="1477"/>
                  </a:cubicBezTo>
                  <a:cubicBezTo>
                    <a:pt x="2767" y="1477"/>
                    <a:pt x="3352" y="1413"/>
                    <a:pt x="3965" y="1266"/>
                  </a:cubicBezTo>
                  <a:cubicBezTo>
                    <a:pt x="5082" y="1003"/>
                    <a:pt x="6119" y="547"/>
                    <a:pt x="711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7" name="Google Shape;1777;p47"/>
            <p:cNvSpPr/>
            <p:nvPr/>
          </p:nvSpPr>
          <p:spPr>
            <a:xfrm>
              <a:off x="-305700" y="2879625"/>
              <a:ext cx="301700" cy="106550"/>
            </a:xfrm>
            <a:custGeom>
              <a:avLst/>
              <a:gdLst/>
              <a:ahLst/>
              <a:cxnLst/>
              <a:rect l="l" t="t" r="r" b="b"/>
              <a:pathLst>
                <a:path w="12068" h="4262" extrusionOk="0">
                  <a:moveTo>
                    <a:pt x="11482" y="1"/>
                  </a:moveTo>
                  <a:cubicBezTo>
                    <a:pt x="11311" y="1"/>
                    <a:pt x="11115" y="57"/>
                    <a:pt x="10908" y="193"/>
                  </a:cubicBezTo>
                  <a:cubicBezTo>
                    <a:pt x="9592" y="1056"/>
                    <a:pt x="8248" y="1969"/>
                    <a:pt x="6747" y="2475"/>
                  </a:cubicBezTo>
                  <a:cubicBezTo>
                    <a:pt x="6037" y="2714"/>
                    <a:pt x="5378" y="2814"/>
                    <a:pt x="4729" y="2814"/>
                  </a:cubicBezTo>
                  <a:cubicBezTo>
                    <a:pt x="3865" y="2814"/>
                    <a:pt x="3028" y="2636"/>
                    <a:pt x="2137" y="2358"/>
                  </a:cubicBezTo>
                  <a:cubicBezTo>
                    <a:pt x="1441" y="2707"/>
                    <a:pt x="725" y="2988"/>
                    <a:pt x="1" y="3207"/>
                  </a:cubicBezTo>
                  <a:cubicBezTo>
                    <a:pt x="1" y="3413"/>
                    <a:pt x="126" y="3595"/>
                    <a:pt x="421" y="3694"/>
                  </a:cubicBezTo>
                  <a:cubicBezTo>
                    <a:pt x="998" y="3898"/>
                    <a:pt x="1555" y="4073"/>
                    <a:pt x="2104" y="4212"/>
                  </a:cubicBezTo>
                  <a:cubicBezTo>
                    <a:pt x="2504" y="4244"/>
                    <a:pt x="2899" y="4262"/>
                    <a:pt x="3295" y="4262"/>
                  </a:cubicBezTo>
                  <a:cubicBezTo>
                    <a:pt x="5328" y="4262"/>
                    <a:pt x="7349" y="3827"/>
                    <a:pt x="9218" y="3028"/>
                  </a:cubicBezTo>
                  <a:cubicBezTo>
                    <a:pt x="10066" y="2568"/>
                    <a:pt x="10883" y="2040"/>
                    <a:pt x="11689" y="1512"/>
                  </a:cubicBezTo>
                  <a:cubicBezTo>
                    <a:pt x="11796" y="1444"/>
                    <a:pt x="11881" y="1370"/>
                    <a:pt x="11949" y="1291"/>
                  </a:cubicBezTo>
                  <a:cubicBezTo>
                    <a:pt x="11814" y="1120"/>
                    <a:pt x="11746" y="956"/>
                    <a:pt x="11807" y="835"/>
                  </a:cubicBezTo>
                  <a:cubicBezTo>
                    <a:pt x="11893" y="661"/>
                    <a:pt x="11982" y="485"/>
                    <a:pt x="12067" y="311"/>
                  </a:cubicBezTo>
                  <a:cubicBezTo>
                    <a:pt x="11946" y="126"/>
                    <a:pt x="11739" y="1"/>
                    <a:pt x="114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8" name="Google Shape;1778;p47"/>
            <p:cNvSpPr/>
            <p:nvPr/>
          </p:nvSpPr>
          <p:spPr>
            <a:xfrm>
              <a:off x="-305975" y="2932300"/>
              <a:ext cx="53700" cy="27500"/>
            </a:xfrm>
            <a:custGeom>
              <a:avLst/>
              <a:gdLst/>
              <a:ahLst/>
              <a:cxnLst/>
              <a:rect l="l" t="t" r="r" b="b"/>
              <a:pathLst>
                <a:path w="2148" h="1100" extrusionOk="0">
                  <a:moveTo>
                    <a:pt x="1259" y="1"/>
                  </a:moveTo>
                  <a:cubicBezTo>
                    <a:pt x="653" y="1"/>
                    <a:pt x="0" y="614"/>
                    <a:pt x="12" y="1100"/>
                  </a:cubicBezTo>
                  <a:cubicBezTo>
                    <a:pt x="736" y="881"/>
                    <a:pt x="1452" y="600"/>
                    <a:pt x="2148" y="251"/>
                  </a:cubicBezTo>
                  <a:cubicBezTo>
                    <a:pt x="1944" y="186"/>
                    <a:pt x="1733" y="115"/>
                    <a:pt x="1523" y="43"/>
                  </a:cubicBezTo>
                  <a:cubicBezTo>
                    <a:pt x="1437" y="15"/>
                    <a:pt x="1348" y="1"/>
                    <a:pt x="125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9" name="Google Shape;1779;p47"/>
            <p:cNvSpPr/>
            <p:nvPr/>
          </p:nvSpPr>
          <p:spPr>
            <a:xfrm>
              <a:off x="-117250" y="2779000"/>
              <a:ext cx="132575" cy="73725"/>
            </a:xfrm>
            <a:custGeom>
              <a:avLst/>
              <a:gdLst/>
              <a:ahLst/>
              <a:cxnLst/>
              <a:rect l="l" t="t" r="r" b="b"/>
              <a:pathLst>
                <a:path w="5303" h="2949" extrusionOk="0">
                  <a:moveTo>
                    <a:pt x="54" y="0"/>
                  </a:moveTo>
                  <a:cubicBezTo>
                    <a:pt x="7" y="71"/>
                    <a:pt x="0" y="124"/>
                    <a:pt x="43" y="153"/>
                  </a:cubicBezTo>
                  <a:cubicBezTo>
                    <a:pt x="1559" y="1205"/>
                    <a:pt x="3142" y="2135"/>
                    <a:pt x="4793" y="2948"/>
                  </a:cubicBezTo>
                  <a:cubicBezTo>
                    <a:pt x="4918" y="2831"/>
                    <a:pt x="5043" y="2713"/>
                    <a:pt x="5168" y="2592"/>
                  </a:cubicBezTo>
                  <a:cubicBezTo>
                    <a:pt x="5210" y="2550"/>
                    <a:pt x="5257" y="2510"/>
                    <a:pt x="5303" y="2478"/>
                  </a:cubicBezTo>
                  <a:cubicBezTo>
                    <a:pt x="3502" y="1861"/>
                    <a:pt x="1787" y="1062"/>
                    <a:pt x="147" y="64"/>
                  </a:cubicBezTo>
                  <a:cubicBezTo>
                    <a:pt x="114" y="43"/>
                    <a:pt x="83" y="22"/>
                    <a:pt x="54"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0" name="Google Shape;1780;p47"/>
            <p:cNvSpPr/>
            <p:nvPr/>
          </p:nvSpPr>
          <p:spPr>
            <a:xfrm>
              <a:off x="2550" y="2840925"/>
              <a:ext cx="20275" cy="16075"/>
            </a:xfrm>
            <a:custGeom>
              <a:avLst/>
              <a:gdLst/>
              <a:ahLst/>
              <a:cxnLst/>
              <a:rect l="l" t="t" r="r" b="b"/>
              <a:pathLst>
                <a:path w="811" h="643" extrusionOk="0">
                  <a:moveTo>
                    <a:pt x="511" y="1"/>
                  </a:moveTo>
                  <a:cubicBezTo>
                    <a:pt x="465" y="33"/>
                    <a:pt x="418" y="73"/>
                    <a:pt x="376" y="115"/>
                  </a:cubicBezTo>
                  <a:cubicBezTo>
                    <a:pt x="251" y="236"/>
                    <a:pt x="126" y="354"/>
                    <a:pt x="1" y="471"/>
                  </a:cubicBezTo>
                  <a:cubicBezTo>
                    <a:pt x="119" y="529"/>
                    <a:pt x="239" y="586"/>
                    <a:pt x="358" y="642"/>
                  </a:cubicBezTo>
                  <a:cubicBezTo>
                    <a:pt x="425" y="543"/>
                    <a:pt x="489" y="440"/>
                    <a:pt x="554" y="340"/>
                  </a:cubicBezTo>
                  <a:cubicBezTo>
                    <a:pt x="621" y="233"/>
                    <a:pt x="710" y="162"/>
                    <a:pt x="810" y="104"/>
                  </a:cubicBezTo>
                  <a:cubicBezTo>
                    <a:pt x="710" y="69"/>
                    <a:pt x="611" y="37"/>
                    <a:pt x="51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1" name="Google Shape;1781;p47"/>
            <p:cNvSpPr/>
            <p:nvPr/>
          </p:nvSpPr>
          <p:spPr>
            <a:xfrm>
              <a:off x="-115900" y="2757850"/>
              <a:ext cx="184175" cy="87375"/>
            </a:xfrm>
            <a:custGeom>
              <a:avLst/>
              <a:gdLst/>
              <a:ahLst/>
              <a:cxnLst/>
              <a:rect l="l" t="t" r="r" b="b"/>
              <a:pathLst>
                <a:path w="7367" h="3495" extrusionOk="0">
                  <a:moveTo>
                    <a:pt x="1508" y="1"/>
                  </a:moveTo>
                  <a:cubicBezTo>
                    <a:pt x="1080" y="1"/>
                    <a:pt x="196" y="553"/>
                    <a:pt x="0" y="846"/>
                  </a:cubicBezTo>
                  <a:cubicBezTo>
                    <a:pt x="29" y="868"/>
                    <a:pt x="60" y="889"/>
                    <a:pt x="93" y="910"/>
                  </a:cubicBezTo>
                  <a:cubicBezTo>
                    <a:pt x="1733" y="1908"/>
                    <a:pt x="3448" y="2707"/>
                    <a:pt x="5249" y="3324"/>
                  </a:cubicBezTo>
                  <a:cubicBezTo>
                    <a:pt x="5409" y="3213"/>
                    <a:pt x="5580" y="3164"/>
                    <a:pt x="5751" y="3164"/>
                  </a:cubicBezTo>
                  <a:cubicBezTo>
                    <a:pt x="5884" y="3164"/>
                    <a:pt x="6012" y="3192"/>
                    <a:pt x="6129" y="3246"/>
                  </a:cubicBezTo>
                  <a:cubicBezTo>
                    <a:pt x="6208" y="3238"/>
                    <a:pt x="6290" y="3235"/>
                    <a:pt x="6368" y="3235"/>
                  </a:cubicBezTo>
                  <a:cubicBezTo>
                    <a:pt x="6411" y="3235"/>
                    <a:pt x="6454" y="3235"/>
                    <a:pt x="6497" y="3238"/>
                  </a:cubicBezTo>
                  <a:cubicBezTo>
                    <a:pt x="6686" y="3246"/>
                    <a:pt x="6949" y="3299"/>
                    <a:pt x="7107" y="3417"/>
                  </a:cubicBezTo>
                  <a:cubicBezTo>
                    <a:pt x="7135" y="3438"/>
                    <a:pt x="7163" y="3463"/>
                    <a:pt x="7185" y="3495"/>
                  </a:cubicBezTo>
                  <a:cubicBezTo>
                    <a:pt x="7310" y="3378"/>
                    <a:pt x="7367" y="3285"/>
                    <a:pt x="7317" y="3264"/>
                  </a:cubicBezTo>
                  <a:cubicBezTo>
                    <a:pt x="5338" y="2354"/>
                    <a:pt x="3455" y="1281"/>
                    <a:pt x="1669" y="40"/>
                  </a:cubicBezTo>
                  <a:cubicBezTo>
                    <a:pt x="1626" y="15"/>
                    <a:pt x="1572" y="1"/>
                    <a:pt x="150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2" name="Google Shape;1782;p47"/>
            <p:cNvSpPr/>
            <p:nvPr/>
          </p:nvSpPr>
          <p:spPr>
            <a:xfrm>
              <a:off x="15300" y="2836925"/>
              <a:ext cx="22050" cy="6625"/>
            </a:xfrm>
            <a:custGeom>
              <a:avLst/>
              <a:gdLst/>
              <a:ahLst/>
              <a:cxnLst/>
              <a:rect l="l" t="t" r="r" b="b"/>
              <a:pathLst>
                <a:path w="882" h="265" extrusionOk="0">
                  <a:moveTo>
                    <a:pt x="503" y="1"/>
                  </a:moveTo>
                  <a:cubicBezTo>
                    <a:pt x="332" y="1"/>
                    <a:pt x="161" y="50"/>
                    <a:pt x="1" y="161"/>
                  </a:cubicBezTo>
                  <a:cubicBezTo>
                    <a:pt x="101" y="197"/>
                    <a:pt x="200" y="229"/>
                    <a:pt x="300" y="264"/>
                  </a:cubicBezTo>
                  <a:cubicBezTo>
                    <a:pt x="358" y="229"/>
                    <a:pt x="418" y="203"/>
                    <a:pt x="482" y="175"/>
                  </a:cubicBezTo>
                  <a:cubicBezTo>
                    <a:pt x="607" y="126"/>
                    <a:pt x="743" y="96"/>
                    <a:pt x="881" y="83"/>
                  </a:cubicBezTo>
                  <a:cubicBezTo>
                    <a:pt x="764" y="29"/>
                    <a:pt x="636" y="1"/>
                    <a:pt x="50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3" name="Google Shape;1783;p47"/>
            <p:cNvSpPr/>
            <p:nvPr/>
          </p:nvSpPr>
          <p:spPr>
            <a:xfrm>
              <a:off x="8175" y="2856975"/>
              <a:ext cx="3500" cy="5575"/>
            </a:xfrm>
            <a:custGeom>
              <a:avLst/>
              <a:gdLst/>
              <a:ahLst/>
              <a:cxnLst/>
              <a:rect l="l" t="t" r="r" b="b"/>
              <a:pathLst>
                <a:path w="140" h="223" extrusionOk="0">
                  <a:moveTo>
                    <a:pt x="133" y="0"/>
                  </a:moveTo>
                  <a:cubicBezTo>
                    <a:pt x="133" y="5"/>
                    <a:pt x="133" y="5"/>
                    <a:pt x="129" y="8"/>
                  </a:cubicBezTo>
                  <a:cubicBezTo>
                    <a:pt x="133" y="8"/>
                    <a:pt x="136" y="5"/>
                    <a:pt x="139" y="5"/>
                  </a:cubicBezTo>
                  <a:cubicBezTo>
                    <a:pt x="136" y="5"/>
                    <a:pt x="136" y="0"/>
                    <a:pt x="133" y="0"/>
                  </a:cubicBezTo>
                  <a:close/>
                  <a:moveTo>
                    <a:pt x="26" y="168"/>
                  </a:moveTo>
                  <a:lnTo>
                    <a:pt x="26" y="168"/>
                  </a:lnTo>
                  <a:cubicBezTo>
                    <a:pt x="25" y="169"/>
                    <a:pt x="25" y="170"/>
                    <a:pt x="24" y="171"/>
                  </a:cubicBezTo>
                  <a:lnTo>
                    <a:pt x="24" y="171"/>
                  </a:lnTo>
                  <a:cubicBezTo>
                    <a:pt x="25" y="171"/>
                    <a:pt x="26" y="170"/>
                    <a:pt x="26" y="168"/>
                  </a:cubicBezTo>
                  <a:close/>
                  <a:moveTo>
                    <a:pt x="24" y="171"/>
                  </a:moveTo>
                  <a:cubicBezTo>
                    <a:pt x="23" y="172"/>
                    <a:pt x="22" y="173"/>
                    <a:pt x="22" y="176"/>
                  </a:cubicBezTo>
                  <a:lnTo>
                    <a:pt x="22" y="176"/>
                  </a:lnTo>
                  <a:cubicBezTo>
                    <a:pt x="23" y="174"/>
                    <a:pt x="24" y="173"/>
                    <a:pt x="24" y="171"/>
                  </a:cubicBezTo>
                  <a:close/>
                  <a:moveTo>
                    <a:pt x="22" y="176"/>
                  </a:moveTo>
                  <a:lnTo>
                    <a:pt x="22" y="176"/>
                  </a:lnTo>
                  <a:cubicBezTo>
                    <a:pt x="22" y="176"/>
                    <a:pt x="22" y="176"/>
                    <a:pt x="22" y="176"/>
                  </a:cubicBezTo>
                  <a:lnTo>
                    <a:pt x="22" y="176"/>
                  </a:lnTo>
                  <a:cubicBezTo>
                    <a:pt x="22" y="176"/>
                    <a:pt x="22" y="176"/>
                    <a:pt x="22" y="176"/>
                  </a:cubicBezTo>
                  <a:cubicBezTo>
                    <a:pt x="22" y="176"/>
                    <a:pt x="22" y="176"/>
                    <a:pt x="22" y="176"/>
                  </a:cubicBezTo>
                  <a:close/>
                  <a:moveTo>
                    <a:pt x="22" y="176"/>
                  </a:moveTo>
                  <a:cubicBezTo>
                    <a:pt x="11" y="190"/>
                    <a:pt x="4" y="204"/>
                    <a:pt x="1" y="222"/>
                  </a:cubicBezTo>
                  <a:cubicBezTo>
                    <a:pt x="7" y="207"/>
                    <a:pt x="15" y="191"/>
                    <a:pt x="22" y="17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4" name="Google Shape;1784;p47"/>
            <p:cNvSpPr/>
            <p:nvPr/>
          </p:nvSpPr>
          <p:spPr>
            <a:xfrm>
              <a:off x="47025" y="2845200"/>
              <a:ext cx="19475" cy="26975"/>
            </a:xfrm>
            <a:custGeom>
              <a:avLst/>
              <a:gdLst/>
              <a:ahLst/>
              <a:cxnLst/>
              <a:rect l="l" t="t" r="r" b="b"/>
              <a:pathLst>
                <a:path w="779" h="1079" extrusionOk="0">
                  <a:moveTo>
                    <a:pt x="668" y="1"/>
                  </a:moveTo>
                  <a:cubicBezTo>
                    <a:pt x="547" y="119"/>
                    <a:pt x="361" y="262"/>
                    <a:pt x="158" y="390"/>
                  </a:cubicBezTo>
                  <a:cubicBezTo>
                    <a:pt x="208" y="608"/>
                    <a:pt x="169" y="846"/>
                    <a:pt x="1" y="1078"/>
                  </a:cubicBezTo>
                  <a:cubicBezTo>
                    <a:pt x="165" y="1011"/>
                    <a:pt x="308" y="925"/>
                    <a:pt x="411" y="768"/>
                  </a:cubicBezTo>
                  <a:cubicBezTo>
                    <a:pt x="511" y="608"/>
                    <a:pt x="615" y="450"/>
                    <a:pt x="718" y="290"/>
                  </a:cubicBezTo>
                  <a:cubicBezTo>
                    <a:pt x="779" y="193"/>
                    <a:pt x="736" y="83"/>
                    <a:pt x="66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5" name="Google Shape;1785;p47"/>
            <p:cNvSpPr/>
            <p:nvPr/>
          </p:nvSpPr>
          <p:spPr>
            <a:xfrm>
              <a:off x="30200" y="2854950"/>
              <a:ext cx="22025" cy="18725"/>
            </a:xfrm>
            <a:custGeom>
              <a:avLst/>
              <a:gdLst/>
              <a:ahLst/>
              <a:cxnLst/>
              <a:rect l="l" t="t" r="r" b="b"/>
              <a:pathLst>
                <a:path w="881" h="749" extrusionOk="0">
                  <a:moveTo>
                    <a:pt x="831" y="0"/>
                  </a:moveTo>
                  <a:lnTo>
                    <a:pt x="831" y="0"/>
                  </a:lnTo>
                  <a:cubicBezTo>
                    <a:pt x="549" y="178"/>
                    <a:pt x="236" y="331"/>
                    <a:pt x="0" y="360"/>
                  </a:cubicBezTo>
                  <a:cubicBezTo>
                    <a:pt x="178" y="471"/>
                    <a:pt x="353" y="610"/>
                    <a:pt x="496" y="749"/>
                  </a:cubicBezTo>
                  <a:cubicBezTo>
                    <a:pt x="546" y="734"/>
                    <a:pt x="596" y="720"/>
                    <a:pt x="646" y="699"/>
                  </a:cubicBezTo>
                  <a:cubicBezTo>
                    <a:pt x="653" y="695"/>
                    <a:pt x="664" y="692"/>
                    <a:pt x="674" y="688"/>
                  </a:cubicBezTo>
                  <a:cubicBezTo>
                    <a:pt x="842" y="456"/>
                    <a:pt x="881" y="218"/>
                    <a:pt x="83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6" name="Google Shape;1786;p47"/>
            <p:cNvSpPr/>
            <p:nvPr/>
          </p:nvSpPr>
          <p:spPr>
            <a:xfrm>
              <a:off x="11475" y="2843525"/>
              <a:ext cx="22225" cy="17675"/>
            </a:xfrm>
            <a:custGeom>
              <a:avLst/>
              <a:gdLst/>
              <a:ahLst/>
              <a:cxnLst/>
              <a:rect l="l" t="t" r="r" b="b"/>
              <a:pathLst>
                <a:path w="889" h="707" extrusionOk="0">
                  <a:moveTo>
                    <a:pt x="453" y="0"/>
                  </a:moveTo>
                  <a:cubicBezTo>
                    <a:pt x="353" y="58"/>
                    <a:pt x="264" y="129"/>
                    <a:pt x="197" y="236"/>
                  </a:cubicBezTo>
                  <a:cubicBezTo>
                    <a:pt x="132" y="336"/>
                    <a:pt x="68" y="439"/>
                    <a:pt x="1" y="538"/>
                  </a:cubicBezTo>
                  <a:cubicBezTo>
                    <a:pt x="4" y="538"/>
                    <a:pt x="4" y="543"/>
                    <a:pt x="7" y="543"/>
                  </a:cubicBezTo>
                  <a:cubicBezTo>
                    <a:pt x="25" y="535"/>
                    <a:pt x="47" y="532"/>
                    <a:pt x="75" y="532"/>
                  </a:cubicBezTo>
                  <a:cubicBezTo>
                    <a:pt x="190" y="532"/>
                    <a:pt x="371" y="599"/>
                    <a:pt x="567" y="706"/>
                  </a:cubicBezTo>
                  <a:cubicBezTo>
                    <a:pt x="671" y="514"/>
                    <a:pt x="778" y="325"/>
                    <a:pt x="888" y="140"/>
                  </a:cubicBezTo>
                  <a:cubicBezTo>
                    <a:pt x="742" y="93"/>
                    <a:pt x="596" y="46"/>
                    <a:pt x="45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7" name="Google Shape;1787;p47"/>
            <p:cNvSpPr/>
            <p:nvPr/>
          </p:nvSpPr>
          <p:spPr>
            <a:xfrm>
              <a:off x="37325" y="2838700"/>
              <a:ext cx="26400" cy="16275"/>
            </a:xfrm>
            <a:custGeom>
              <a:avLst/>
              <a:gdLst/>
              <a:ahLst/>
              <a:cxnLst/>
              <a:rect l="l" t="t" r="r" b="b"/>
              <a:pathLst>
                <a:path w="1056" h="651" extrusionOk="0">
                  <a:moveTo>
                    <a:pt x="239" y="1"/>
                  </a:moveTo>
                  <a:cubicBezTo>
                    <a:pt x="161" y="1"/>
                    <a:pt x="79" y="4"/>
                    <a:pt x="0" y="12"/>
                  </a:cubicBezTo>
                  <a:cubicBezTo>
                    <a:pt x="268" y="132"/>
                    <a:pt x="482" y="372"/>
                    <a:pt x="546" y="650"/>
                  </a:cubicBezTo>
                  <a:cubicBezTo>
                    <a:pt x="749" y="522"/>
                    <a:pt x="935" y="379"/>
                    <a:pt x="1056" y="261"/>
                  </a:cubicBezTo>
                  <a:cubicBezTo>
                    <a:pt x="1034" y="229"/>
                    <a:pt x="1006" y="204"/>
                    <a:pt x="978" y="183"/>
                  </a:cubicBezTo>
                  <a:cubicBezTo>
                    <a:pt x="820" y="65"/>
                    <a:pt x="557" y="12"/>
                    <a:pt x="368" y="4"/>
                  </a:cubicBezTo>
                  <a:cubicBezTo>
                    <a:pt x="325" y="1"/>
                    <a:pt x="282" y="1"/>
                    <a:pt x="23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8" name="Google Shape;1788;p47"/>
            <p:cNvSpPr/>
            <p:nvPr/>
          </p:nvSpPr>
          <p:spPr>
            <a:xfrm>
              <a:off x="22800" y="2838975"/>
              <a:ext cx="28200" cy="24975"/>
            </a:xfrm>
            <a:custGeom>
              <a:avLst/>
              <a:gdLst/>
              <a:ahLst/>
              <a:cxnLst/>
              <a:rect l="l" t="t" r="r" b="b"/>
              <a:pathLst>
                <a:path w="1128" h="999" extrusionOk="0">
                  <a:moveTo>
                    <a:pt x="581" y="1"/>
                  </a:moveTo>
                  <a:cubicBezTo>
                    <a:pt x="443" y="14"/>
                    <a:pt x="307" y="44"/>
                    <a:pt x="182" y="93"/>
                  </a:cubicBezTo>
                  <a:cubicBezTo>
                    <a:pt x="118" y="121"/>
                    <a:pt x="58" y="147"/>
                    <a:pt x="0" y="182"/>
                  </a:cubicBezTo>
                  <a:cubicBezTo>
                    <a:pt x="143" y="228"/>
                    <a:pt x="289" y="275"/>
                    <a:pt x="435" y="322"/>
                  </a:cubicBezTo>
                  <a:cubicBezTo>
                    <a:pt x="325" y="507"/>
                    <a:pt x="218" y="696"/>
                    <a:pt x="114" y="888"/>
                  </a:cubicBezTo>
                  <a:cubicBezTo>
                    <a:pt x="175" y="921"/>
                    <a:pt x="236" y="956"/>
                    <a:pt x="296" y="999"/>
                  </a:cubicBezTo>
                  <a:cubicBezTo>
                    <a:pt x="532" y="970"/>
                    <a:pt x="845" y="817"/>
                    <a:pt x="1127" y="639"/>
                  </a:cubicBezTo>
                  <a:cubicBezTo>
                    <a:pt x="1063" y="361"/>
                    <a:pt x="849" y="121"/>
                    <a:pt x="58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9" name="Google Shape;1789;p47"/>
            <p:cNvSpPr/>
            <p:nvPr/>
          </p:nvSpPr>
          <p:spPr>
            <a:xfrm>
              <a:off x="-3775" y="2909925"/>
              <a:ext cx="7700" cy="9575"/>
            </a:xfrm>
            <a:custGeom>
              <a:avLst/>
              <a:gdLst/>
              <a:ahLst/>
              <a:cxnLst/>
              <a:rect l="l" t="t" r="r" b="b"/>
              <a:pathLst>
                <a:path w="308" h="383" extrusionOk="0">
                  <a:moveTo>
                    <a:pt x="308" y="1"/>
                  </a:moveTo>
                  <a:cubicBezTo>
                    <a:pt x="208" y="76"/>
                    <a:pt x="104" y="150"/>
                    <a:pt x="0" y="222"/>
                  </a:cubicBezTo>
                  <a:cubicBezTo>
                    <a:pt x="58" y="279"/>
                    <a:pt x="115" y="333"/>
                    <a:pt x="179" y="382"/>
                  </a:cubicBezTo>
                  <a:cubicBezTo>
                    <a:pt x="218" y="254"/>
                    <a:pt x="265" y="129"/>
                    <a:pt x="30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0" name="Google Shape;1790;p47"/>
            <p:cNvSpPr/>
            <p:nvPr/>
          </p:nvSpPr>
          <p:spPr>
            <a:xfrm>
              <a:off x="-6975" y="2857175"/>
              <a:ext cx="26125" cy="58325"/>
            </a:xfrm>
            <a:custGeom>
              <a:avLst/>
              <a:gdLst/>
              <a:ahLst/>
              <a:cxnLst/>
              <a:rect l="l" t="t" r="r" b="b"/>
              <a:pathLst>
                <a:path w="1045" h="2333" extrusionOk="0">
                  <a:moveTo>
                    <a:pt x="735" y="0"/>
                  </a:moveTo>
                  <a:cubicBezTo>
                    <a:pt x="714" y="10"/>
                    <a:pt x="699" y="25"/>
                    <a:pt x="692" y="43"/>
                  </a:cubicBezTo>
                  <a:cubicBezTo>
                    <a:pt x="671" y="82"/>
                    <a:pt x="653" y="121"/>
                    <a:pt x="632" y="160"/>
                  </a:cubicBezTo>
                  <a:cubicBezTo>
                    <a:pt x="667" y="107"/>
                    <a:pt x="703" y="53"/>
                    <a:pt x="735" y="0"/>
                  </a:cubicBezTo>
                  <a:close/>
                  <a:moveTo>
                    <a:pt x="607" y="214"/>
                  </a:moveTo>
                  <a:lnTo>
                    <a:pt x="607" y="214"/>
                  </a:lnTo>
                  <a:cubicBezTo>
                    <a:pt x="442" y="545"/>
                    <a:pt x="278" y="877"/>
                    <a:pt x="118" y="1209"/>
                  </a:cubicBezTo>
                  <a:cubicBezTo>
                    <a:pt x="289" y="1476"/>
                    <a:pt x="286" y="1865"/>
                    <a:pt x="0" y="2189"/>
                  </a:cubicBezTo>
                  <a:cubicBezTo>
                    <a:pt x="39" y="2235"/>
                    <a:pt x="82" y="2286"/>
                    <a:pt x="128" y="2332"/>
                  </a:cubicBezTo>
                  <a:cubicBezTo>
                    <a:pt x="232" y="2260"/>
                    <a:pt x="336" y="2186"/>
                    <a:pt x="436" y="2111"/>
                  </a:cubicBezTo>
                  <a:cubicBezTo>
                    <a:pt x="614" y="1618"/>
                    <a:pt x="816" y="1138"/>
                    <a:pt x="1045" y="663"/>
                  </a:cubicBezTo>
                  <a:cubicBezTo>
                    <a:pt x="938" y="634"/>
                    <a:pt x="834" y="592"/>
                    <a:pt x="757" y="532"/>
                  </a:cubicBezTo>
                  <a:cubicBezTo>
                    <a:pt x="667" y="467"/>
                    <a:pt x="571" y="335"/>
                    <a:pt x="607" y="214"/>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1" name="Google Shape;1791;p47"/>
            <p:cNvSpPr/>
            <p:nvPr/>
          </p:nvSpPr>
          <p:spPr>
            <a:xfrm>
              <a:off x="700" y="2875350"/>
              <a:ext cx="50825" cy="57350"/>
            </a:xfrm>
            <a:custGeom>
              <a:avLst/>
              <a:gdLst/>
              <a:ahLst/>
              <a:cxnLst/>
              <a:rect l="l" t="t" r="r" b="b"/>
              <a:pathLst>
                <a:path w="2033" h="2294" extrusionOk="0">
                  <a:moveTo>
                    <a:pt x="1744" y="1"/>
                  </a:moveTo>
                  <a:cubicBezTo>
                    <a:pt x="1737" y="7"/>
                    <a:pt x="1729" y="14"/>
                    <a:pt x="1726" y="19"/>
                  </a:cubicBezTo>
                  <a:cubicBezTo>
                    <a:pt x="1227" y="511"/>
                    <a:pt x="692" y="967"/>
                    <a:pt x="129" y="1384"/>
                  </a:cubicBezTo>
                  <a:cubicBezTo>
                    <a:pt x="86" y="1512"/>
                    <a:pt x="39" y="1637"/>
                    <a:pt x="0" y="1765"/>
                  </a:cubicBezTo>
                  <a:cubicBezTo>
                    <a:pt x="343" y="2054"/>
                    <a:pt x="788" y="2293"/>
                    <a:pt x="1006" y="2293"/>
                  </a:cubicBezTo>
                  <a:cubicBezTo>
                    <a:pt x="1066" y="2293"/>
                    <a:pt x="1109" y="2275"/>
                    <a:pt x="1126" y="2236"/>
                  </a:cubicBezTo>
                  <a:cubicBezTo>
                    <a:pt x="1405" y="1673"/>
                    <a:pt x="1683" y="1110"/>
                    <a:pt x="1961" y="546"/>
                  </a:cubicBezTo>
                  <a:cubicBezTo>
                    <a:pt x="2033" y="404"/>
                    <a:pt x="1926" y="200"/>
                    <a:pt x="174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2" name="Google Shape;1792;p47"/>
            <p:cNvSpPr/>
            <p:nvPr/>
          </p:nvSpPr>
          <p:spPr>
            <a:xfrm>
              <a:off x="3900" y="2873650"/>
              <a:ext cx="40400" cy="36300"/>
            </a:xfrm>
            <a:custGeom>
              <a:avLst/>
              <a:gdLst/>
              <a:ahLst/>
              <a:cxnLst/>
              <a:rect l="l" t="t" r="r" b="b"/>
              <a:pathLst>
                <a:path w="1616" h="1452" extrusionOk="0">
                  <a:moveTo>
                    <a:pt x="1548" y="1"/>
                  </a:moveTo>
                  <a:cubicBezTo>
                    <a:pt x="1391" y="44"/>
                    <a:pt x="1224" y="57"/>
                    <a:pt x="1059" y="57"/>
                  </a:cubicBezTo>
                  <a:cubicBezTo>
                    <a:pt x="1016" y="57"/>
                    <a:pt x="974" y="57"/>
                    <a:pt x="931" y="54"/>
                  </a:cubicBezTo>
                  <a:cubicBezTo>
                    <a:pt x="835" y="51"/>
                    <a:pt x="720" y="36"/>
                    <a:pt x="610" y="4"/>
                  </a:cubicBezTo>
                  <a:cubicBezTo>
                    <a:pt x="381" y="479"/>
                    <a:pt x="179" y="959"/>
                    <a:pt x="1" y="1452"/>
                  </a:cubicBezTo>
                  <a:cubicBezTo>
                    <a:pt x="564" y="1035"/>
                    <a:pt x="1099" y="579"/>
                    <a:pt x="1598" y="87"/>
                  </a:cubicBezTo>
                  <a:cubicBezTo>
                    <a:pt x="1601" y="82"/>
                    <a:pt x="1609" y="75"/>
                    <a:pt x="1616" y="69"/>
                  </a:cubicBezTo>
                  <a:lnTo>
                    <a:pt x="154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3" name="Google Shape;1793;p47"/>
            <p:cNvSpPr/>
            <p:nvPr/>
          </p:nvSpPr>
          <p:spPr>
            <a:xfrm>
              <a:off x="-12050" y="2887375"/>
              <a:ext cx="12325" cy="24550"/>
            </a:xfrm>
            <a:custGeom>
              <a:avLst/>
              <a:gdLst/>
              <a:ahLst/>
              <a:cxnLst/>
              <a:rect l="l" t="t" r="r" b="b"/>
              <a:pathLst>
                <a:path w="493" h="982" extrusionOk="0">
                  <a:moveTo>
                    <a:pt x="321" y="1"/>
                  </a:moveTo>
                  <a:lnTo>
                    <a:pt x="321" y="1"/>
                  </a:lnTo>
                  <a:cubicBezTo>
                    <a:pt x="236" y="175"/>
                    <a:pt x="147" y="351"/>
                    <a:pt x="61" y="525"/>
                  </a:cubicBezTo>
                  <a:cubicBezTo>
                    <a:pt x="0" y="646"/>
                    <a:pt x="68" y="810"/>
                    <a:pt x="203" y="981"/>
                  </a:cubicBezTo>
                  <a:cubicBezTo>
                    <a:pt x="489" y="657"/>
                    <a:pt x="492" y="268"/>
                    <a:pt x="32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4" name="Google Shape;1794;p47"/>
            <p:cNvSpPr/>
            <p:nvPr/>
          </p:nvSpPr>
          <p:spPr>
            <a:xfrm>
              <a:off x="7275" y="2857075"/>
              <a:ext cx="17325" cy="16700"/>
            </a:xfrm>
            <a:custGeom>
              <a:avLst/>
              <a:gdLst/>
              <a:ahLst/>
              <a:cxnLst/>
              <a:rect l="l" t="t" r="r" b="b"/>
              <a:pathLst>
                <a:path w="693" h="668" extrusionOk="0">
                  <a:moveTo>
                    <a:pt x="175" y="1"/>
                  </a:moveTo>
                  <a:cubicBezTo>
                    <a:pt x="172" y="1"/>
                    <a:pt x="169" y="4"/>
                    <a:pt x="165" y="4"/>
                  </a:cubicBezTo>
                  <a:cubicBezTo>
                    <a:pt x="133" y="57"/>
                    <a:pt x="97" y="111"/>
                    <a:pt x="62" y="164"/>
                  </a:cubicBezTo>
                  <a:cubicBezTo>
                    <a:pt x="54" y="182"/>
                    <a:pt x="44" y="200"/>
                    <a:pt x="37" y="218"/>
                  </a:cubicBezTo>
                  <a:cubicBezTo>
                    <a:pt x="1" y="339"/>
                    <a:pt x="97" y="471"/>
                    <a:pt x="187" y="536"/>
                  </a:cubicBezTo>
                  <a:cubicBezTo>
                    <a:pt x="264" y="596"/>
                    <a:pt x="368" y="638"/>
                    <a:pt x="475" y="667"/>
                  </a:cubicBezTo>
                  <a:cubicBezTo>
                    <a:pt x="546" y="525"/>
                    <a:pt x="618" y="386"/>
                    <a:pt x="692" y="243"/>
                  </a:cubicBezTo>
                  <a:cubicBezTo>
                    <a:pt x="518" y="164"/>
                    <a:pt x="347" y="82"/>
                    <a:pt x="175"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5" name="Google Shape;1795;p47"/>
            <p:cNvSpPr/>
            <p:nvPr/>
          </p:nvSpPr>
          <p:spPr>
            <a:xfrm>
              <a:off x="19125" y="2863125"/>
              <a:ext cx="23475" cy="11975"/>
            </a:xfrm>
            <a:custGeom>
              <a:avLst/>
              <a:gdLst/>
              <a:ahLst/>
              <a:cxnLst/>
              <a:rect l="l" t="t" r="r" b="b"/>
              <a:pathLst>
                <a:path w="939" h="479" extrusionOk="0">
                  <a:moveTo>
                    <a:pt x="218" y="1"/>
                  </a:moveTo>
                  <a:cubicBezTo>
                    <a:pt x="144" y="144"/>
                    <a:pt x="72" y="283"/>
                    <a:pt x="1" y="425"/>
                  </a:cubicBezTo>
                  <a:cubicBezTo>
                    <a:pt x="111" y="457"/>
                    <a:pt x="226" y="472"/>
                    <a:pt x="322" y="475"/>
                  </a:cubicBezTo>
                  <a:cubicBezTo>
                    <a:pt x="365" y="478"/>
                    <a:pt x="407" y="478"/>
                    <a:pt x="450" y="478"/>
                  </a:cubicBezTo>
                  <a:cubicBezTo>
                    <a:pt x="615" y="478"/>
                    <a:pt x="782" y="465"/>
                    <a:pt x="939" y="422"/>
                  </a:cubicBezTo>
                  <a:cubicBezTo>
                    <a:pt x="796" y="283"/>
                    <a:pt x="621" y="144"/>
                    <a:pt x="443" y="33"/>
                  </a:cubicBezTo>
                  <a:cubicBezTo>
                    <a:pt x="422" y="33"/>
                    <a:pt x="397" y="37"/>
                    <a:pt x="376" y="37"/>
                  </a:cubicBezTo>
                  <a:cubicBezTo>
                    <a:pt x="322" y="37"/>
                    <a:pt x="276" y="26"/>
                    <a:pt x="236" y="8"/>
                  </a:cubicBezTo>
                  <a:cubicBezTo>
                    <a:pt x="229" y="4"/>
                    <a:pt x="226" y="4"/>
                    <a:pt x="21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6" name="Google Shape;1796;p47"/>
            <p:cNvSpPr/>
            <p:nvPr/>
          </p:nvSpPr>
          <p:spPr>
            <a:xfrm>
              <a:off x="11650" y="2856800"/>
              <a:ext cx="14025" cy="6350"/>
            </a:xfrm>
            <a:custGeom>
              <a:avLst/>
              <a:gdLst/>
              <a:ahLst/>
              <a:cxnLst/>
              <a:rect l="l" t="t" r="r" b="b"/>
              <a:pathLst>
                <a:path w="561" h="254" extrusionOk="0">
                  <a:moveTo>
                    <a:pt x="68" y="1"/>
                  </a:moveTo>
                  <a:cubicBezTo>
                    <a:pt x="40" y="1"/>
                    <a:pt x="18" y="4"/>
                    <a:pt x="0" y="12"/>
                  </a:cubicBezTo>
                  <a:cubicBezTo>
                    <a:pt x="172" y="93"/>
                    <a:pt x="343" y="175"/>
                    <a:pt x="517" y="254"/>
                  </a:cubicBezTo>
                  <a:cubicBezTo>
                    <a:pt x="532" y="229"/>
                    <a:pt x="546" y="200"/>
                    <a:pt x="560" y="175"/>
                  </a:cubicBezTo>
                  <a:cubicBezTo>
                    <a:pt x="364" y="68"/>
                    <a:pt x="183" y="1"/>
                    <a:pt x="6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7" name="Google Shape;1797;p47"/>
            <p:cNvSpPr/>
            <p:nvPr/>
          </p:nvSpPr>
          <p:spPr>
            <a:xfrm>
              <a:off x="24575" y="2861175"/>
              <a:ext cx="5650" cy="2875"/>
            </a:xfrm>
            <a:custGeom>
              <a:avLst/>
              <a:gdLst/>
              <a:ahLst/>
              <a:cxnLst/>
              <a:rect l="l" t="t" r="r" b="b"/>
              <a:pathLst>
                <a:path w="226" h="115" extrusionOk="0">
                  <a:moveTo>
                    <a:pt x="43" y="0"/>
                  </a:moveTo>
                  <a:cubicBezTo>
                    <a:pt x="29" y="25"/>
                    <a:pt x="15" y="54"/>
                    <a:pt x="0" y="79"/>
                  </a:cubicBezTo>
                  <a:cubicBezTo>
                    <a:pt x="8" y="82"/>
                    <a:pt x="11" y="82"/>
                    <a:pt x="18" y="86"/>
                  </a:cubicBezTo>
                  <a:cubicBezTo>
                    <a:pt x="58" y="104"/>
                    <a:pt x="104" y="115"/>
                    <a:pt x="158" y="115"/>
                  </a:cubicBezTo>
                  <a:cubicBezTo>
                    <a:pt x="179" y="115"/>
                    <a:pt x="204" y="111"/>
                    <a:pt x="225" y="111"/>
                  </a:cubicBezTo>
                  <a:cubicBezTo>
                    <a:pt x="165" y="68"/>
                    <a:pt x="104" y="33"/>
                    <a:pt x="4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grpSp>
      <p:sp>
        <p:nvSpPr>
          <p:cNvPr id="96" name="TextBox 95">
            <a:extLst>
              <a:ext uri="{FF2B5EF4-FFF2-40B4-BE49-F238E27FC236}">
                <a16:creationId xmlns:a16="http://schemas.microsoft.com/office/drawing/2014/main" id="{E0D7DF3A-B332-470C-B75D-1AB750FDB9B1}"/>
              </a:ext>
            </a:extLst>
          </p:cNvPr>
          <p:cNvSpPr txBox="1"/>
          <p:nvPr/>
        </p:nvSpPr>
        <p:spPr>
          <a:xfrm>
            <a:off x="3520106" y="2410929"/>
            <a:ext cx="6086923" cy="923330"/>
          </a:xfrm>
          <a:prstGeom prst="rect">
            <a:avLst/>
          </a:prstGeom>
          <a:noFill/>
        </p:spPr>
        <p:txBody>
          <a:bodyPr wrap="none" rtlCol="0">
            <a:spAutoFit/>
          </a:bodyPr>
          <a:lstStyle/>
          <a:p>
            <a:pPr algn="ctr"/>
            <a:r>
              <a:rPr lang="en-SG" sz="5400" b="1" dirty="0">
                <a:solidFill>
                  <a:srgbClr val="00B050"/>
                </a:solidFill>
                <a:latin typeface="Walter Turncoat" panose="02000000000000000000" pitchFamily="2" charset="0"/>
                <a:ea typeface="Walter Turncoat" panose="02000000000000000000" pitchFamily="2" charset="0"/>
              </a:rPr>
              <a:t>A</a:t>
            </a:r>
            <a:r>
              <a:rPr lang="en-SG" sz="5400" b="1" dirty="0">
                <a:solidFill>
                  <a:schemeClr val="bg2"/>
                </a:solidFill>
                <a:latin typeface="Walter Turncoat" panose="02000000000000000000" pitchFamily="2" charset="0"/>
                <a:ea typeface="Walter Turncoat" panose="02000000000000000000" pitchFamily="2" charset="0"/>
              </a:rPr>
              <a:t>  C  A  C  A  C  G</a:t>
            </a:r>
          </a:p>
        </p:txBody>
      </p:sp>
      <p:sp>
        <p:nvSpPr>
          <p:cNvPr id="97" name="TextBox 96">
            <a:extLst>
              <a:ext uri="{FF2B5EF4-FFF2-40B4-BE49-F238E27FC236}">
                <a16:creationId xmlns:a16="http://schemas.microsoft.com/office/drawing/2014/main" id="{8602D0C2-FB23-4F01-94C7-EB2F2C334EA7}"/>
              </a:ext>
            </a:extLst>
          </p:cNvPr>
          <p:cNvSpPr txBox="1"/>
          <p:nvPr/>
        </p:nvSpPr>
        <p:spPr>
          <a:xfrm>
            <a:off x="3534272" y="4082120"/>
            <a:ext cx="4286751" cy="923330"/>
          </a:xfrm>
          <a:prstGeom prst="rect">
            <a:avLst/>
          </a:prstGeom>
          <a:noFill/>
        </p:spPr>
        <p:txBody>
          <a:bodyPr wrap="none" rtlCol="0">
            <a:spAutoFit/>
          </a:bodyPr>
          <a:lstStyle/>
          <a:p>
            <a:pPr algn="ctr"/>
            <a:r>
              <a:rPr lang="en-SG" sz="5400" b="1" dirty="0">
                <a:solidFill>
                  <a:srgbClr val="00B050"/>
                </a:solidFill>
                <a:latin typeface="Walter Turncoat" panose="02000000000000000000" pitchFamily="2" charset="0"/>
                <a:ea typeface="Walter Turncoat" panose="02000000000000000000" pitchFamily="2" charset="0"/>
              </a:rPr>
              <a:t>A</a:t>
            </a:r>
            <a:r>
              <a:rPr lang="en-SG" sz="5400" b="1" dirty="0">
                <a:solidFill>
                  <a:schemeClr val="bg2"/>
                </a:solidFill>
                <a:latin typeface="Walter Turncoat" panose="02000000000000000000" pitchFamily="2" charset="0"/>
                <a:ea typeface="Walter Turncoat" panose="02000000000000000000" pitchFamily="2" charset="0"/>
              </a:rPr>
              <a:t>  C  A  C  G</a:t>
            </a:r>
          </a:p>
        </p:txBody>
      </p:sp>
      <p:sp>
        <p:nvSpPr>
          <p:cNvPr id="67" name="TextBox 66">
            <a:extLst>
              <a:ext uri="{FF2B5EF4-FFF2-40B4-BE49-F238E27FC236}">
                <a16:creationId xmlns:a16="http://schemas.microsoft.com/office/drawing/2014/main" id="{31E0FE01-13CC-4BFF-AD9D-52FABBD10DB6}"/>
              </a:ext>
            </a:extLst>
          </p:cNvPr>
          <p:cNvSpPr txBox="1"/>
          <p:nvPr/>
        </p:nvSpPr>
        <p:spPr>
          <a:xfrm>
            <a:off x="10888184" y="678636"/>
            <a:ext cx="623469" cy="1200329"/>
          </a:xfrm>
          <a:prstGeom prst="rect">
            <a:avLst/>
          </a:prstGeom>
          <a:noFill/>
        </p:spPr>
        <p:txBody>
          <a:bodyPr wrap="square" rtlCol="0">
            <a:spAutoFit/>
          </a:bodyPr>
          <a:lstStyle/>
          <a:p>
            <a:r>
              <a:rPr lang="en-SG" sz="7200" dirty="0">
                <a:solidFill>
                  <a:srgbClr val="C00000"/>
                </a:solidFill>
                <a:latin typeface="Cooper Black" panose="0208090404030B020404" pitchFamily="18" charset="0"/>
              </a:rPr>
              <a:t>1</a:t>
            </a:r>
          </a:p>
        </p:txBody>
      </p:sp>
      <p:graphicFrame>
        <p:nvGraphicFramePr>
          <p:cNvPr id="68" name="Google Shape;1753;p47">
            <a:extLst>
              <a:ext uri="{FF2B5EF4-FFF2-40B4-BE49-F238E27FC236}">
                <a16:creationId xmlns:a16="http://schemas.microsoft.com/office/drawing/2014/main" id="{680A4931-E7CE-4FFE-ABE5-D2E7BBD7477F}"/>
              </a:ext>
            </a:extLst>
          </p:cNvPr>
          <p:cNvGraphicFramePr/>
          <p:nvPr>
            <p:extLst>
              <p:ext uri="{D42A27DB-BD31-4B8C-83A1-F6EECF244321}">
                <p14:modId xmlns:p14="http://schemas.microsoft.com/office/powerpoint/2010/main" val="3108174247"/>
              </p:ext>
            </p:extLst>
          </p:nvPr>
        </p:nvGraphicFramePr>
        <p:xfrm>
          <a:off x="939214" y="3464411"/>
          <a:ext cx="2086946" cy="3027534"/>
        </p:xfrm>
        <a:graphic>
          <a:graphicData uri="http://schemas.openxmlformats.org/drawingml/2006/table">
            <a:tbl>
              <a:tblPr>
                <a:noFill/>
              </a:tblPr>
              <a:tblGrid>
                <a:gridCol w="453737">
                  <a:extLst>
                    <a:ext uri="{9D8B030D-6E8A-4147-A177-3AD203B41FA5}">
                      <a16:colId xmlns:a16="http://schemas.microsoft.com/office/drawing/2014/main" val="20000"/>
                    </a:ext>
                  </a:extLst>
                </a:gridCol>
                <a:gridCol w="381042">
                  <a:extLst>
                    <a:ext uri="{9D8B030D-6E8A-4147-A177-3AD203B41FA5}">
                      <a16:colId xmlns:a16="http://schemas.microsoft.com/office/drawing/2014/main" val="20001"/>
                    </a:ext>
                  </a:extLst>
                </a:gridCol>
                <a:gridCol w="417389">
                  <a:extLst>
                    <a:ext uri="{9D8B030D-6E8A-4147-A177-3AD203B41FA5}">
                      <a16:colId xmlns:a16="http://schemas.microsoft.com/office/drawing/2014/main" val="20002"/>
                    </a:ext>
                  </a:extLst>
                </a:gridCol>
                <a:gridCol w="417389">
                  <a:extLst>
                    <a:ext uri="{9D8B030D-6E8A-4147-A177-3AD203B41FA5}">
                      <a16:colId xmlns:a16="http://schemas.microsoft.com/office/drawing/2014/main" val="20003"/>
                    </a:ext>
                  </a:extLst>
                </a:gridCol>
                <a:gridCol w="417389">
                  <a:extLst>
                    <a:ext uri="{9D8B030D-6E8A-4147-A177-3AD203B41FA5}">
                      <a16:colId xmlns:a16="http://schemas.microsoft.com/office/drawing/2014/main" val="224896901"/>
                    </a:ext>
                  </a:extLst>
                </a:gridCol>
              </a:tblGrid>
              <a:tr h="440263">
                <a:tc>
                  <a:txBody>
                    <a:bodyPr/>
                    <a:lstStyle/>
                    <a:p>
                      <a:pPr marL="0" lvl="0" indent="0" algn="l" rtl="0">
                        <a:spcBef>
                          <a:spcPts val="0"/>
                        </a:spcBef>
                        <a:spcAft>
                          <a:spcPts val="0"/>
                        </a:spcAft>
                        <a:buNone/>
                      </a:pP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A</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C</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T</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G</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0</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1</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2</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2</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3</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4</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990688340"/>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4</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5</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138924846"/>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5</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463712009"/>
                  </a:ext>
                </a:extLst>
              </a:tr>
            </a:tbl>
          </a:graphicData>
        </a:graphic>
      </p:graphicFrame>
    </p:spTree>
    <p:extLst>
      <p:ext uri="{BB962C8B-B14F-4D97-AF65-F5344CB8AC3E}">
        <p14:creationId xmlns:p14="http://schemas.microsoft.com/office/powerpoint/2010/main" val="3080116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grpSp>
        <p:nvGrpSpPr>
          <p:cNvPr id="69" name="Google Shape;1741;p47">
            <a:extLst>
              <a:ext uri="{FF2B5EF4-FFF2-40B4-BE49-F238E27FC236}">
                <a16:creationId xmlns:a16="http://schemas.microsoft.com/office/drawing/2014/main" id="{0C30BE19-614F-449A-8122-A54FE69FE6E4}"/>
              </a:ext>
            </a:extLst>
          </p:cNvPr>
          <p:cNvGrpSpPr/>
          <p:nvPr/>
        </p:nvGrpSpPr>
        <p:grpSpPr>
          <a:xfrm rot="190942">
            <a:off x="1739673" y="4367376"/>
            <a:ext cx="455493" cy="410966"/>
            <a:chOff x="4319250" y="3137000"/>
            <a:chExt cx="885825" cy="524125"/>
          </a:xfrm>
          <a:solidFill>
            <a:schemeClr val="accent3">
              <a:lumMod val="90000"/>
              <a:alpha val="48000"/>
            </a:schemeClr>
          </a:solidFill>
        </p:grpSpPr>
        <p:sp>
          <p:nvSpPr>
            <p:cNvPr id="70" name="Google Shape;1742;p47">
              <a:extLst>
                <a:ext uri="{FF2B5EF4-FFF2-40B4-BE49-F238E27FC236}">
                  <a16:creationId xmlns:a16="http://schemas.microsoft.com/office/drawing/2014/main" id="{223D0117-7862-4198-B577-563118759BEA}"/>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grpFill/>
            <a:ln>
              <a:noFill/>
            </a:ln>
          </p:spPr>
          <p:txBody>
            <a:bodyPr spcFirstLastPara="1" wrap="square" lIns="121900" tIns="121900" rIns="121900" bIns="121900" anchor="ctr" anchorCtr="0">
              <a:noAutofit/>
            </a:bodyPr>
            <a:lstStyle/>
            <a:p>
              <a:endParaRPr sz="2400"/>
            </a:p>
          </p:txBody>
        </p:sp>
        <p:sp>
          <p:nvSpPr>
            <p:cNvPr id="71" name="Google Shape;1743;p47">
              <a:extLst>
                <a:ext uri="{FF2B5EF4-FFF2-40B4-BE49-F238E27FC236}">
                  <a16:creationId xmlns:a16="http://schemas.microsoft.com/office/drawing/2014/main" id="{8A056BFE-B469-41C9-AC09-AFA49295D8A7}"/>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grpFill/>
            <a:ln>
              <a:noFill/>
            </a:ln>
          </p:spPr>
          <p:txBody>
            <a:bodyPr spcFirstLastPara="1" wrap="square" lIns="121900" tIns="121900" rIns="121900" bIns="121900" anchor="ctr" anchorCtr="0">
              <a:noAutofit/>
            </a:bodyPr>
            <a:lstStyle/>
            <a:p>
              <a:endParaRPr sz="2400"/>
            </a:p>
          </p:txBody>
        </p:sp>
        <p:sp>
          <p:nvSpPr>
            <p:cNvPr id="72" name="Google Shape;1744;p47">
              <a:extLst>
                <a:ext uri="{FF2B5EF4-FFF2-40B4-BE49-F238E27FC236}">
                  <a16:creationId xmlns:a16="http://schemas.microsoft.com/office/drawing/2014/main" id="{B62569DF-8849-41CD-BA01-E5064139D51E}"/>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grpFill/>
            <a:ln>
              <a:noFill/>
            </a:ln>
          </p:spPr>
          <p:txBody>
            <a:bodyPr spcFirstLastPara="1" wrap="square" lIns="121900" tIns="121900" rIns="121900" bIns="121900" anchor="ctr" anchorCtr="0">
              <a:noAutofit/>
            </a:bodyPr>
            <a:lstStyle/>
            <a:p>
              <a:endParaRPr sz="2400"/>
            </a:p>
          </p:txBody>
        </p:sp>
        <p:sp>
          <p:nvSpPr>
            <p:cNvPr id="73" name="Google Shape;1745;p47">
              <a:extLst>
                <a:ext uri="{FF2B5EF4-FFF2-40B4-BE49-F238E27FC236}">
                  <a16:creationId xmlns:a16="http://schemas.microsoft.com/office/drawing/2014/main" id="{560D565F-A7E7-4B5E-80F1-7AB32FC20FBA}"/>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grpFill/>
            <a:ln>
              <a:noFill/>
            </a:ln>
          </p:spPr>
          <p:txBody>
            <a:bodyPr spcFirstLastPara="1" wrap="square" lIns="121900" tIns="121900" rIns="121900" bIns="121900" anchor="ctr" anchorCtr="0">
              <a:noAutofit/>
            </a:bodyPr>
            <a:lstStyle/>
            <a:p>
              <a:endParaRPr sz="2400"/>
            </a:p>
          </p:txBody>
        </p:sp>
        <p:sp>
          <p:nvSpPr>
            <p:cNvPr id="74" name="Google Shape;1746;p47">
              <a:extLst>
                <a:ext uri="{FF2B5EF4-FFF2-40B4-BE49-F238E27FC236}">
                  <a16:creationId xmlns:a16="http://schemas.microsoft.com/office/drawing/2014/main" id="{EA923757-B367-4E9E-BBF4-814C09CB7C4F}"/>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grpFill/>
            <a:ln>
              <a:noFill/>
            </a:ln>
          </p:spPr>
          <p:txBody>
            <a:bodyPr spcFirstLastPara="1" wrap="square" lIns="121900" tIns="121900" rIns="121900" bIns="121900" anchor="ctr" anchorCtr="0">
              <a:noAutofit/>
            </a:bodyPr>
            <a:lstStyle/>
            <a:p>
              <a:endParaRPr sz="2400"/>
            </a:p>
          </p:txBody>
        </p:sp>
        <p:sp>
          <p:nvSpPr>
            <p:cNvPr id="75" name="Google Shape;1747;p47">
              <a:extLst>
                <a:ext uri="{FF2B5EF4-FFF2-40B4-BE49-F238E27FC236}">
                  <a16:creationId xmlns:a16="http://schemas.microsoft.com/office/drawing/2014/main" id="{CE85357B-CBCD-44B9-A3B8-731267DA8BC5}"/>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grpFill/>
            <a:ln>
              <a:noFill/>
            </a:ln>
          </p:spPr>
          <p:txBody>
            <a:bodyPr spcFirstLastPara="1" wrap="square" lIns="121900" tIns="121900" rIns="121900" bIns="121900" anchor="ctr" anchorCtr="0">
              <a:noAutofit/>
            </a:bodyPr>
            <a:lstStyle/>
            <a:p>
              <a:endParaRPr sz="2400"/>
            </a:p>
          </p:txBody>
        </p:sp>
        <p:sp>
          <p:nvSpPr>
            <p:cNvPr id="76" name="Google Shape;1748;p47">
              <a:extLst>
                <a:ext uri="{FF2B5EF4-FFF2-40B4-BE49-F238E27FC236}">
                  <a16:creationId xmlns:a16="http://schemas.microsoft.com/office/drawing/2014/main" id="{1429665B-B640-421C-AA2B-8962703E8237}"/>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grpFill/>
            <a:ln>
              <a:noFill/>
            </a:ln>
          </p:spPr>
          <p:txBody>
            <a:bodyPr spcFirstLastPara="1" wrap="square" lIns="121900" tIns="121900" rIns="121900" bIns="121900" anchor="ctr" anchorCtr="0">
              <a:noAutofit/>
            </a:bodyPr>
            <a:lstStyle/>
            <a:p>
              <a:endParaRPr sz="2400"/>
            </a:p>
          </p:txBody>
        </p:sp>
        <p:sp>
          <p:nvSpPr>
            <p:cNvPr id="77" name="Google Shape;1749;p47">
              <a:extLst>
                <a:ext uri="{FF2B5EF4-FFF2-40B4-BE49-F238E27FC236}">
                  <a16:creationId xmlns:a16="http://schemas.microsoft.com/office/drawing/2014/main" id="{DAF494C1-5D90-42C2-994E-75E069F6F6C5}"/>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grpFill/>
            <a:ln>
              <a:noFill/>
            </a:ln>
          </p:spPr>
          <p:txBody>
            <a:bodyPr spcFirstLastPara="1" wrap="square" lIns="121900" tIns="121900" rIns="121900" bIns="121900" anchor="ctr" anchorCtr="0">
              <a:noAutofit/>
            </a:bodyPr>
            <a:lstStyle/>
            <a:p>
              <a:endParaRPr sz="2400"/>
            </a:p>
          </p:txBody>
        </p:sp>
        <p:sp>
          <p:nvSpPr>
            <p:cNvPr id="78" name="Google Shape;1750;p47">
              <a:extLst>
                <a:ext uri="{FF2B5EF4-FFF2-40B4-BE49-F238E27FC236}">
                  <a16:creationId xmlns:a16="http://schemas.microsoft.com/office/drawing/2014/main" id="{EAB47332-48CE-44CB-920D-3F345D3DF43B}"/>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grpFill/>
            <a:ln>
              <a:noFill/>
            </a:ln>
          </p:spPr>
          <p:txBody>
            <a:bodyPr spcFirstLastPara="1" wrap="square" lIns="121900" tIns="121900" rIns="121900" bIns="121900" anchor="ctr" anchorCtr="0">
              <a:noAutofit/>
            </a:bodyPr>
            <a:lstStyle/>
            <a:p>
              <a:endParaRPr sz="2400"/>
            </a:p>
          </p:txBody>
        </p:sp>
        <p:sp>
          <p:nvSpPr>
            <p:cNvPr id="79" name="Google Shape;1751;p47">
              <a:extLst>
                <a:ext uri="{FF2B5EF4-FFF2-40B4-BE49-F238E27FC236}">
                  <a16:creationId xmlns:a16="http://schemas.microsoft.com/office/drawing/2014/main" id="{1C3B3DB9-C844-491D-8605-ED30D6D8C48C}"/>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grpFill/>
            <a:ln>
              <a:noFill/>
            </a:ln>
          </p:spPr>
          <p:txBody>
            <a:bodyPr spcFirstLastPara="1" wrap="square" lIns="121900" tIns="121900" rIns="121900" bIns="121900" anchor="ctr" anchorCtr="0">
              <a:noAutofit/>
            </a:bodyPr>
            <a:lstStyle/>
            <a:p>
              <a:endParaRPr sz="2400"/>
            </a:p>
          </p:txBody>
        </p:sp>
        <p:sp>
          <p:nvSpPr>
            <p:cNvPr id="80" name="Google Shape;1752;p47">
              <a:extLst>
                <a:ext uri="{FF2B5EF4-FFF2-40B4-BE49-F238E27FC236}">
                  <a16:creationId xmlns:a16="http://schemas.microsoft.com/office/drawing/2014/main" id="{F15EEE09-34BC-4C13-9444-D2925765B077}"/>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704" name="Google Shape;1704;p47"/>
          <p:cNvSpPr txBox="1">
            <a:spLocks noGrp="1"/>
          </p:cNvSpPr>
          <p:nvPr>
            <p:ph type="title"/>
          </p:nvPr>
        </p:nvSpPr>
        <p:spPr>
          <a:xfrm>
            <a:off x="960000" y="720000"/>
            <a:ext cx="7797600" cy="763600"/>
          </a:xfrm>
          <a:prstGeom prst="rect">
            <a:avLst/>
          </a:prstGeom>
        </p:spPr>
        <p:txBody>
          <a:bodyPr spcFirstLastPara="1" wrap="square" lIns="0" tIns="0" rIns="0" bIns="0" anchor="t" anchorCtr="0">
            <a:noAutofit/>
          </a:bodyPr>
          <a:lstStyle/>
          <a:p>
            <a:r>
              <a:rPr lang="en-SG" dirty="0">
                <a:latin typeface="Walter Turncoat" panose="02000000000000000000" pitchFamily="2" charset="0"/>
                <a:ea typeface="Walter Turncoat" panose="02000000000000000000" pitchFamily="2" charset="0"/>
              </a:rPr>
              <a:t>Searching Stage</a:t>
            </a:r>
            <a:endParaRPr dirty="0">
              <a:latin typeface="Walter Turncoat" panose="02000000000000000000" pitchFamily="2" charset="0"/>
              <a:ea typeface="Walter Turncoat" panose="02000000000000000000" pitchFamily="2" charset="0"/>
            </a:endParaRPr>
          </a:p>
        </p:txBody>
      </p:sp>
      <p:grpSp>
        <p:nvGrpSpPr>
          <p:cNvPr id="1705" name="Google Shape;1705;p47"/>
          <p:cNvGrpSpPr/>
          <p:nvPr/>
        </p:nvGrpSpPr>
        <p:grpSpPr>
          <a:xfrm flipH="1">
            <a:off x="951256" y="1251534"/>
            <a:ext cx="6544904" cy="234700"/>
            <a:chOff x="4345425" y="2175475"/>
            <a:chExt cx="800750" cy="176025"/>
          </a:xfrm>
        </p:grpSpPr>
        <p:sp>
          <p:nvSpPr>
            <p:cNvPr id="1706" name="Google Shape;1706;p4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sp>
          <p:nvSpPr>
            <p:cNvPr id="1707" name="Google Shape;1707;p4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grpSp>
      <p:grpSp>
        <p:nvGrpSpPr>
          <p:cNvPr id="1708" name="Google Shape;1708;p47"/>
          <p:cNvGrpSpPr/>
          <p:nvPr/>
        </p:nvGrpSpPr>
        <p:grpSpPr>
          <a:xfrm rot="245650">
            <a:off x="3402566" y="4026228"/>
            <a:ext cx="4472592" cy="1046543"/>
            <a:chOff x="4345425" y="2175475"/>
            <a:chExt cx="800750" cy="176025"/>
          </a:xfrm>
        </p:grpSpPr>
        <p:sp>
          <p:nvSpPr>
            <p:cNvPr id="1709" name="Google Shape;1709;p4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10" name="Google Shape;1710;p4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741" name="Google Shape;1741;p47"/>
          <p:cNvGrpSpPr/>
          <p:nvPr/>
        </p:nvGrpSpPr>
        <p:grpSpPr>
          <a:xfrm rot="190942">
            <a:off x="3318637" y="2467138"/>
            <a:ext cx="6869456" cy="713423"/>
            <a:chOff x="4319250" y="3137000"/>
            <a:chExt cx="885825" cy="524125"/>
          </a:xfrm>
        </p:grpSpPr>
        <p:sp>
          <p:nvSpPr>
            <p:cNvPr id="1742" name="Google Shape;1742;p47"/>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3" name="Google Shape;1743;p47"/>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4" name="Google Shape;1744;p47"/>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5" name="Google Shape;1745;p47"/>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6" name="Google Shape;1746;p47"/>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7" name="Google Shape;1747;p47"/>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8" name="Google Shape;1748;p47"/>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9" name="Google Shape;1749;p47"/>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0" name="Google Shape;1750;p47"/>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1" name="Google Shape;1751;p47"/>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2" name="Google Shape;1752;p47"/>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754" name="Google Shape;1754;p47"/>
          <p:cNvGrpSpPr/>
          <p:nvPr/>
        </p:nvGrpSpPr>
        <p:grpSpPr>
          <a:xfrm rot="-5820300">
            <a:off x="10778767" y="5114914"/>
            <a:ext cx="949012" cy="539045"/>
            <a:chOff x="-516100" y="1709250"/>
            <a:chExt cx="649725" cy="287875"/>
          </a:xfrm>
        </p:grpSpPr>
        <p:sp>
          <p:nvSpPr>
            <p:cNvPr id="1755" name="Google Shape;1755;p47"/>
            <p:cNvSpPr/>
            <p:nvPr/>
          </p:nvSpPr>
          <p:spPr>
            <a:xfrm>
              <a:off x="-516100" y="1816650"/>
              <a:ext cx="649725" cy="57275"/>
            </a:xfrm>
            <a:custGeom>
              <a:avLst/>
              <a:gdLst/>
              <a:ahLst/>
              <a:cxnLst/>
              <a:rect l="l" t="t" r="r" b="b"/>
              <a:pathLst>
                <a:path w="25989" h="2291" extrusionOk="0">
                  <a:moveTo>
                    <a:pt x="25062" y="101"/>
                  </a:moveTo>
                  <a:cubicBezTo>
                    <a:pt x="25080" y="137"/>
                    <a:pt x="25093" y="176"/>
                    <a:pt x="25108" y="215"/>
                  </a:cubicBezTo>
                  <a:cubicBezTo>
                    <a:pt x="25182" y="468"/>
                    <a:pt x="25133" y="728"/>
                    <a:pt x="24997" y="985"/>
                  </a:cubicBezTo>
                  <a:cubicBezTo>
                    <a:pt x="24943" y="1146"/>
                    <a:pt x="24837" y="1296"/>
                    <a:pt x="24698" y="1413"/>
                  </a:cubicBezTo>
                  <a:cubicBezTo>
                    <a:pt x="24605" y="1524"/>
                    <a:pt x="24502" y="1631"/>
                    <a:pt x="24387" y="1738"/>
                  </a:cubicBezTo>
                  <a:cubicBezTo>
                    <a:pt x="25246" y="1659"/>
                    <a:pt x="25988" y="279"/>
                    <a:pt x="25062" y="101"/>
                  </a:cubicBezTo>
                  <a:close/>
                  <a:moveTo>
                    <a:pt x="18622" y="1"/>
                  </a:moveTo>
                  <a:cubicBezTo>
                    <a:pt x="12995" y="9"/>
                    <a:pt x="7375" y="215"/>
                    <a:pt x="1763" y="629"/>
                  </a:cubicBezTo>
                  <a:cubicBezTo>
                    <a:pt x="864" y="693"/>
                    <a:pt x="1" y="2290"/>
                    <a:pt x="1085" y="2290"/>
                  </a:cubicBezTo>
                  <a:cubicBezTo>
                    <a:pt x="1113" y="2290"/>
                    <a:pt x="1142" y="2287"/>
                    <a:pt x="1174" y="2287"/>
                  </a:cubicBezTo>
                  <a:cubicBezTo>
                    <a:pt x="1263" y="2280"/>
                    <a:pt x="1349" y="2273"/>
                    <a:pt x="1434" y="2265"/>
                  </a:cubicBezTo>
                  <a:cubicBezTo>
                    <a:pt x="932" y="1987"/>
                    <a:pt x="661" y="1549"/>
                    <a:pt x="1481" y="1446"/>
                  </a:cubicBezTo>
                  <a:cubicBezTo>
                    <a:pt x="5332" y="960"/>
                    <a:pt x="9194" y="718"/>
                    <a:pt x="13059" y="718"/>
                  </a:cubicBezTo>
                  <a:cubicBezTo>
                    <a:pt x="15188" y="718"/>
                    <a:pt x="17320" y="789"/>
                    <a:pt x="19449" y="935"/>
                  </a:cubicBezTo>
                  <a:cubicBezTo>
                    <a:pt x="19460" y="900"/>
                    <a:pt x="19466" y="864"/>
                    <a:pt x="19478" y="825"/>
                  </a:cubicBezTo>
                  <a:cubicBezTo>
                    <a:pt x="19182" y="561"/>
                    <a:pt x="18897" y="287"/>
                    <a:pt x="1862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6" name="Google Shape;1756;p47"/>
            <p:cNvSpPr/>
            <p:nvPr/>
          </p:nvSpPr>
          <p:spPr>
            <a:xfrm>
              <a:off x="-139975" y="1709250"/>
              <a:ext cx="250425" cy="287875"/>
            </a:xfrm>
            <a:custGeom>
              <a:avLst/>
              <a:gdLst/>
              <a:ahLst/>
              <a:cxnLst/>
              <a:rect l="l" t="t" r="r" b="b"/>
              <a:pathLst>
                <a:path w="10017" h="11515" extrusionOk="0">
                  <a:moveTo>
                    <a:pt x="2290" y="1"/>
                  </a:moveTo>
                  <a:cubicBezTo>
                    <a:pt x="1644" y="1"/>
                    <a:pt x="899" y="617"/>
                    <a:pt x="1273" y="1252"/>
                  </a:cubicBezTo>
                  <a:cubicBezTo>
                    <a:pt x="1926" y="2368"/>
                    <a:pt x="2696" y="3385"/>
                    <a:pt x="3577" y="4297"/>
                  </a:cubicBezTo>
                  <a:lnTo>
                    <a:pt x="3758" y="4297"/>
                  </a:lnTo>
                  <a:cubicBezTo>
                    <a:pt x="3990" y="4297"/>
                    <a:pt x="4222" y="4297"/>
                    <a:pt x="4454" y="4301"/>
                  </a:cubicBezTo>
                  <a:cubicBezTo>
                    <a:pt x="4275" y="3260"/>
                    <a:pt x="3348" y="2401"/>
                    <a:pt x="2507" y="1708"/>
                  </a:cubicBezTo>
                  <a:cubicBezTo>
                    <a:pt x="2468" y="1677"/>
                    <a:pt x="2428" y="1644"/>
                    <a:pt x="2389" y="1609"/>
                  </a:cubicBezTo>
                  <a:cubicBezTo>
                    <a:pt x="1790" y="1117"/>
                    <a:pt x="2154" y="895"/>
                    <a:pt x="2671" y="895"/>
                  </a:cubicBezTo>
                  <a:cubicBezTo>
                    <a:pt x="3021" y="895"/>
                    <a:pt x="3441" y="999"/>
                    <a:pt x="3680" y="1191"/>
                  </a:cubicBezTo>
                  <a:cubicBezTo>
                    <a:pt x="3727" y="1231"/>
                    <a:pt x="3776" y="1270"/>
                    <a:pt x="3826" y="1313"/>
                  </a:cubicBezTo>
                  <a:cubicBezTo>
                    <a:pt x="5007" y="2279"/>
                    <a:pt x="6184" y="3245"/>
                    <a:pt x="7364" y="4216"/>
                  </a:cubicBezTo>
                  <a:cubicBezTo>
                    <a:pt x="7517" y="4226"/>
                    <a:pt x="7688" y="4269"/>
                    <a:pt x="7852" y="4333"/>
                  </a:cubicBezTo>
                  <a:cubicBezTo>
                    <a:pt x="8511" y="4347"/>
                    <a:pt x="9174" y="4361"/>
                    <a:pt x="9834" y="4379"/>
                  </a:cubicBezTo>
                  <a:cubicBezTo>
                    <a:pt x="9902" y="4379"/>
                    <a:pt x="9963" y="4387"/>
                    <a:pt x="10017" y="4397"/>
                  </a:cubicBezTo>
                  <a:cubicBezTo>
                    <a:pt x="9863" y="4076"/>
                    <a:pt x="9542" y="3948"/>
                    <a:pt x="9204" y="3948"/>
                  </a:cubicBezTo>
                  <a:cubicBezTo>
                    <a:pt x="9093" y="3948"/>
                    <a:pt x="8979" y="3962"/>
                    <a:pt x="8868" y="3987"/>
                  </a:cubicBezTo>
                  <a:cubicBezTo>
                    <a:pt x="6818" y="2697"/>
                    <a:pt x="4771" y="1405"/>
                    <a:pt x="2721" y="115"/>
                  </a:cubicBezTo>
                  <a:cubicBezTo>
                    <a:pt x="2593" y="36"/>
                    <a:pt x="2443" y="1"/>
                    <a:pt x="2290" y="1"/>
                  </a:cubicBezTo>
                  <a:close/>
                  <a:moveTo>
                    <a:pt x="7681" y="6002"/>
                  </a:moveTo>
                  <a:cubicBezTo>
                    <a:pt x="6511" y="6875"/>
                    <a:pt x="5388" y="7802"/>
                    <a:pt x="4311" y="8783"/>
                  </a:cubicBezTo>
                  <a:cubicBezTo>
                    <a:pt x="3776" y="9318"/>
                    <a:pt x="3231" y="9803"/>
                    <a:pt x="2810" y="10216"/>
                  </a:cubicBezTo>
                  <a:cubicBezTo>
                    <a:pt x="2718" y="10305"/>
                    <a:pt x="2578" y="10348"/>
                    <a:pt x="2418" y="10348"/>
                  </a:cubicBezTo>
                  <a:cubicBezTo>
                    <a:pt x="1983" y="10348"/>
                    <a:pt x="1395" y="10052"/>
                    <a:pt x="1156" y="9721"/>
                  </a:cubicBezTo>
                  <a:cubicBezTo>
                    <a:pt x="959" y="9942"/>
                    <a:pt x="766" y="10170"/>
                    <a:pt x="574" y="10394"/>
                  </a:cubicBezTo>
                  <a:cubicBezTo>
                    <a:pt x="1" y="11079"/>
                    <a:pt x="695" y="11515"/>
                    <a:pt x="1370" y="11515"/>
                  </a:cubicBezTo>
                  <a:cubicBezTo>
                    <a:pt x="1619" y="11515"/>
                    <a:pt x="1862" y="11457"/>
                    <a:pt x="2043" y="11329"/>
                  </a:cubicBezTo>
                  <a:cubicBezTo>
                    <a:pt x="3798" y="10074"/>
                    <a:pt x="5577" y="8844"/>
                    <a:pt x="7299" y="7546"/>
                  </a:cubicBezTo>
                  <a:cubicBezTo>
                    <a:pt x="7716" y="7232"/>
                    <a:pt x="8665" y="6672"/>
                    <a:pt x="9342" y="6034"/>
                  </a:cubicBezTo>
                  <a:cubicBezTo>
                    <a:pt x="9317" y="6034"/>
                    <a:pt x="9293" y="6038"/>
                    <a:pt x="9268" y="6038"/>
                  </a:cubicBezTo>
                  <a:lnTo>
                    <a:pt x="9250" y="6038"/>
                  </a:lnTo>
                  <a:cubicBezTo>
                    <a:pt x="8725" y="6023"/>
                    <a:pt x="8205" y="6013"/>
                    <a:pt x="7681" y="6002"/>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7" name="Google Shape;1757;p47"/>
            <p:cNvSpPr/>
            <p:nvPr/>
          </p:nvSpPr>
          <p:spPr>
            <a:xfrm>
              <a:off x="-50575" y="1816650"/>
              <a:ext cx="164050" cy="43550"/>
            </a:xfrm>
            <a:custGeom>
              <a:avLst/>
              <a:gdLst/>
              <a:ahLst/>
              <a:cxnLst/>
              <a:rect l="l" t="t" r="r" b="b"/>
              <a:pathLst>
                <a:path w="6562" h="1742" extrusionOk="0">
                  <a:moveTo>
                    <a:pt x="1" y="1"/>
                  </a:moveTo>
                  <a:cubicBezTo>
                    <a:pt x="276" y="287"/>
                    <a:pt x="561" y="561"/>
                    <a:pt x="857" y="825"/>
                  </a:cubicBezTo>
                  <a:cubicBezTo>
                    <a:pt x="917" y="540"/>
                    <a:pt x="921" y="265"/>
                    <a:pt x="878" y="5"/>
                  </a:cubicBezTo>
                  <a:cubicBezTo>
                    <a:pt x="646" y="1"/>
                    <a:pt x="414" y="1"/>
                    <a:pt x="182" y="1"/>
                  </a:cubicBezTo>
                  <a:close/>
                  <a:moveTo>
                    <a:pt x="4276" y="37"/>
                  </a:moveTo>
                  <a:lnTo>
                    <a:pt x="4276" y="37"/>
                  </a:lnTo>
                  <a:cubicBezTo>
                    <a:pt x="4861" y="272"/>
                    <a:pt x="5389" y="775"/>
                    <a:pt x="5004" y="1046"/>
                  </a:cubicBezTo>
                  <a:cubicBezTo>
                    <a:pt x="4700" y="1263"/>
                    <a:pt x="4400" y="1481"/>
                    <a:pt x="4105" y="1706"/>
                  </a:cubicBezTo>
                  <a:cubicBezTo>
                    <a:pt x="4629" y="1717"/>
                    <a:pt x="5149" y="1727"/>
                    <a:pt x="5674" y="1742"/>
                  </a:cubicBezTo>
                  <a:lnTo>
                    <a:pt x="5692" y="1742"/>
                  </a:lnTo>
                  <a:cubicBezTo>
                    <a:pt x="5717" y="1742"/>
                    <a:pt x="5741" y="1738"/>
                    <a:pt x="5766" y="1738"/>
                  </a:cubicBezTo>
                  <a:cubicBezTo>
                    <a:pt x="5881" y="1631"/>
                    <a:pt x="5984" y="1524"/>
                    <a:pt x="6077" y="1413"/>
                  </a:cubicBezTo>
                  <a:cubicBezTo>
                    <a:pt x="6216" y="1296"/>
                    <a:pt x="6322" y="1146"/>
                    <a:pt x="6376" y="985"/>
                  </a:cubicBezTo>
                  <a:cubicBezTo>
                    <a:pt x="6512" y="728"/>
                    <a:pt x="6561" y="468"/>
                    <a:pt x="6487" y="215"/>
                  </a:cubicBezTo>
                  <a:cubicBezTo>
                    <a:pt x="6472" y="176"/>
                    <a:pt x="6459" y="137"/>
                    <a:pt x="6441" y="101"/>
                  </a:cubicBezTo>
                  <a:cubicBezTo>
                    <a:pt x="6387" y="91"/>
                    <a:pt x="6326" y="83"/>
                    <a:pt x="6258" y="83"/>
                  </a:cubicBezTo>
                  <a:cubicBezTo>
                    <a:pt x="5598" y="65"/>
                    <a:pt x="4935" y="51"/>
                    <a:pt x="4276" y="37"/>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8" name="Google Shape;1758;p47"/>
            <p:cNvSpPr/>
            <p:nvPr/>
          </p:nvSpPr>
          <p:spPr>
            <a:xfrm>
              <a:off x="-115125" y="1866325"/>
              <a:ext cx="83850" cy="85950"/>
            </a:xfrm>
            <a:custGeom>
              <a:avLst/>
              <a:gdLst/>
              <a:ahLst/>
              <a:cxnLst/>
              <a:rect l="l" t="t" r="r" b="b"/>
              <a:pathLst>
                <a:path w="3354" h="3438" extrusionOk="0">
                  <a:moveTo>
                    <a:pt x="2893" y="0"/>
                  </a:moveTo>
                  <a:cubicBezTo>
                    <a:pt x="2515" y="568"/>
                    <a:pt x="2015" y="1109"/>
                    <a:pt x="1502" y="1616"/>
                  </a:cubicBezTo>
                  <a:cubicBezTo>
                    <a:pt x="1049" y="2033"/>
                    <a:pt x="603" y="2461"/>
                    <a:pt x="165" y="2896"/>
                  </a:cubicBezTo>
                  <a:cubicBezTo>
                    <a:pt x="1" y="3060"/>
                    <a:pt x="29" y="3252"/>
                    <a:pt x="162" y="3438"/>
                  </a:cubicBezTo>
                  <a:cubicBezTo>
                    <a:pt x="1181" y="2261"/>
                    <a:pt x="2247" y="1127"/>
                    <a:pt x="3353" y="33"/>
                  </a:cubicBezTo>
                  <a:cubicBezTo>
                    <a:pt x="3200" y="22"/>
                    <a:pt x="3046" y="11"/>
                    <a:pt x="289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9" name="Google Shape;1759;p47"/>
            <p:cNvSpPr/>
            <p:nvPr/>
          </p:nvSpPr>
          <p:spPr>
            <a:xfrm>
              <a:off x="-29900" y="1837275"/>
              <a:ext cx="77575" cy="5800"/>
            </a:xfrm>
            <a:custGeom>
              <a:avLst/>
              <a:gdLst/>
              <a:ahLst/>
              <a:cxnLst/>
              <a:rect l="l" t="t" r="r" b="b"/>
              <a:pathLst>
                <a:path w="3103" h="232" extrusionOk="0">
                  <a:moveTo>
                    <a:pt x="30" y="0"/>
                  </a:moveTo>
                  <a:cubicBezTo>
                    <a:pt x="18" y="39"/>
                    <a:pt x="12" y="75"/>
                    <a:pt x="1" y="110"/>
                  </a:cubicBezTo>
                  <a:cubicBezTo>
                    <a:pt x="54" y="114"/>
                    <a:pt x="112" y="117"/>
                    <a:pt x="165" y="125"/>
                  </a:cubicBezTo>
                  <a:cubicBezTo>
                    <a:pt x="119" y="82"/>
                    <a:pt x="72" y="43"/>
                    <a:pt x="30" y="0"/>
                  </a:cubicBezTo>
                  <a:close/>
                  <a:moveTo>
                    <a:pt x="2921" y="15"/>
                  </a:moveTo>
                  <a:lnTo>
                    <a:pt x="2921" y="15"/>
                  </a:lnTo>
                  <a:cubicBezTo>
                    <a:pt x="2957" y="86"/>
                    <a:pt x="2974" y="157"/>
                    <a:pt x="2982" y="232"/>
                  </a:cubicBezTo>
                  <a:cubicBezTo>
                    <a:pt x="3021" y="199"/>
                    <a:pt x="3060" y="164"/>
                    <a:pt x="3103" y="128"/>
                  </a:cubicBezTo>
                  <a:cubicBezTo>
                    <a:pt x="3043" y="92"/>
                    <a:pt x="2982" y="53"/>
                    <a:pt x="2921" y="1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0" name="Google Shape;1760;p47"/>
            <p:cNvSpPr/>
            <p:nvPr/>
          </p:nvSpPr>
          <p:spPr>
            <a:xfrm>
              <a:off x="-111100" y="1731625"/>
              <a:ext cx="167450" cy="236350"/>
            </a:xfrm>
            <a:custGeom>
              <a:avLst/>
              <a:gdLst/>
              <a:ahLst/>
              <a:cxnLst/>
              <a:rect l="l" t="t" r="r" b="b"/>
              <a:pathLst>
                <a:path w="6698" h="9454" extrusionOk="0">
                  <a:moveTo>
                    <a:pt x="1516" y="0"/>
                  </a:moveTo>
                  <a:cubicBezTo>
                    <a:pt x="999" y="0"/>
                    <a:pt x="635" y="222"/>
                    <a:pt x="1234" y="714"/>
                  </a:cubicBezTo>
                  <a:cubicBezTo>
                    <a:pt x="1273" y="749"/>
                    <a:pt x="1313" y="782"/>
                    <a:pt x="1352" y="813"/>
                  </a:cubicBezTo>
                  <a:cubicBezTo>
                    <a:pt x="2193" y="1506"/>
                    <a:pt x="3120" y="2365"/>
                    <a:pt x="3299" y="3406"/>
                  </a:cubicBezTo>
                  <a:cubicBezTo>
                    <a:pt x="4429" y="3410"/>
                    <a:pt x="5563" y="3420"/>
                    <a:pt x="6697" y="3438"/>
                  </a:cubicBezTo>
                  <a:cubicBezTo>
                    <a:pt x="6533" y="3374"/>
                    <a:pt x="6362" y="3331"/>
                    <a:pt x="6209" y="3321"/>
                  </a:cubicBezTo>
                  <a:cubicBezTo>
                    <a:pt x="5029" y="2350"/>
                    <a:pt x="3852" y="1384"/>
                    <a:pt x="2671" y="418"/>
                  </a:cubicBezTo>
                  <a:cubicBezTo>
                    <a:pt x="2621" y="375"/>
                    <a:pt x="2572" y="336"/>
                    <a:pt x="2525" y="296"/>
                  </a:cubicBezTo>
                  <a:cubicBezTo>
                    <a:pt x="2286" y="104"/>
                    <a:pt x="1866" y="0"/>
                    <a:pt x="1516" y="0"/>
                  </a:cubicBezTo>
                  <a:close/>
                  <a:moveTo>
                    <a:pt x="4425" y="5075"/>
                  </a:moveTo>
                  <a:cubicBezTo>
                    <a:pt x="4333" y="5278"/>
                    <a:pt x="4055" y="5446"/>
                    <a:pt x="3620" y="5446"/>
                  </a:cubicBezTo>
                  <a:cubicBezTo>
                    <a:pt x="3577" y="5446"/>
                    <a:pt x="3531" y="5442"/>
                    <a:pt x="3484" y="5439"/>
                  </a:cubicBezTo>
                  <a:cubicBezTo>
                    <a:pt x="3388" y="5431"/>
                    <a:pt x="3291" y="5428"/>
                    <a:pt x="3192" y="5421"/>
                  </a:cubicBezTo>
                  <a:cubicBezTo>
                    <a:pt x="2086" y="6515"/>
                    <a:pt x="1020" y="7649"/>
                    <a:pt x="1" y="8826"/>
                  </a:cubicBezTo>
                  <a:cubicBezTo>
                    <a:pt x="240" y="9157"/>
                    <a:pt x="828" y="9453"/>
                    <a:pt x="1263" y="9453"/>
                  </a:cubicBezTo>
                  <a:cubicBezTo>
                    <a:pt x="1423" y="9453"/>
                    <a:pt x="1563" y="9410"/>
                    <a:pt x="1655" y="9321"/>
                  </a:cubicBezTo>
                  <a:cubicBezTo>
                    <a:pt x="2076" y="8908"/>
                    <a:pt x="2621" y="8423"/>
                    <a:pt x="3156" y="7888"/>
                  </a:cubicBezTo>
                  <a:cubicBezTo>
                    <a:pt x="4233" y="6907"/>
                    <a:pt x="5356" y="5980"/>
                    <a:pt x="6526" y="5107"/>
                  </a:cubicBezTo>
                  <a:cubicBezTo>
                    <a:pt x="5827" y="5092"/>
                    <a:pt x="5124" y="5082"/>
                    <a:pt x="4425" y="507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1" name="Google Shape;1761;p47"/>
            <p:cNvSpPr/>
            <p:nvPr/>
          </p:nvSpPr>
          <p:spPr>
            <a:xfrm>
              <a:off x="-29175" y="1816775"/>
              <a:ext cx="113325" cy="42525"/>
            </a:xfrm>
            <a:custGeom>
              <a:avLst/>
              <a:gdLst/>
              <a:ahLst/>
              <a:cxnLst/>
              <a:rect l="l" t="t" r="r" b="b"/>
              <a:pathLst>
                <a:path w="4533" h="1701" extrusionOk="0">
                  <a:moveTo>
                    <a:pt x="2892" y="835"/>
                  </a:moveTo>
                  <a:lnTo>
                    <a:pt x="2892" y="835"/>
                  </a:lnTo>
                  <a:cubicBezTo>
                    <a:pt x="2953" y="873"/>
                    <a:pt x="3014" y="912"/>
                    <a:pt x="3074" y="948"/>
                  </a:cubicBezTo>
                  <a:cubicBezTo>
                    <a:pt x="3031" y="984"/>
                    <a:pt x="2992" y="1019"/>
                    <a:pt x="2953" y="1052"/>
                  </a:cubicBezTo>
                  <a:cubicBezTo>
                    <a:pt x="2945" y="977"/>
                    <a:pt x="2928" y="906"/>
                    <a:pt x="2892" y="835"/>
                  </a:cubicBezTo>
                  <a:close/>
                  <a:moveTo>
                    <a:pt x="22" y="0"/>
                  </a:moveTo>
                  <a:lnTo>
                    <a:pt x="22" y="0"/>
                  </a:lnTo>
                  <a:cubicBezTo>
                    <a:pt x="65" y="260"/>
                    <a:pt x="61" y="535"/>
                    <a:pt x="1" y="820"/>
                  </a:cubicBezTo>
                  <a:cubicBezTo>
                    <a:pt x="43" y="863"/>
                    <a:pt x="90" y="902"/>
                    <a:pt x="136" y="945"/>
                  </a:cubicBezTo>
                  <a:cubicBezTo>
                    <a:pt x="207" y="948"/>
                    <a:pt x="275" y="952"/>
                    <a:pt x="343" y="959"/>
                  </a:cubicBezTo>
                  <a:cubicBezTo>
                    <a:pt x="1038" y="1009"/>
                    <a:pt x="1284" y="1376"/>
                    <a:pt x="1148" y="1669"/>
                  </a:cubicBezTo>
                  <a:cubicBezTo>
                    <a:pt x="1847" y="1676"/>
                    <a:pt x="2550" y="1686"/>
                    <a:pt x="3249" y="1701"/>
                  </a:cubicBezTo>
                  <a:cubicBezTo>
                    <a:pt x="3544" y="1476"/>
                    <a:pt x="3844" y="1258"/>
                    <a:pt x="4148" y="1041"/>
                  </a:cubicBezTo>
                  <a:cubicBezTo>
                    <a:pt x="4533" y="770"/>
                    <a:pt x="4005" y="267"/>
                    <a:pt x="3420" y="32"/>
                  </a:cubicBezTo>
                  <a:cubicBezTo>
                    <a:pt x="2286" y="14"/>
                    <a:pt x="1152" y="4"/>
                    <a:pt x="2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2" name="Google Shape;1762;p47"/>
            <p:cNvSpPr/>
            <p:nvPr/>
          </p:nvSpPr>
          <p:spPr>
            <a:xfrm>
              <a:off x="-480250" y="1858125"/>
              <a:ext cx="442450" cy="21250"/>
            </a:xfrm>
            <a:custGeom>
              <a:avLst/>
              <a:gdLst/>
              <a:ahLst/>
              <a:cxnLst/>
              <a:rect l="l" t="t" r="r" b="b"/>
              <a:pathLst>
                <a:path w="17698" h="850" extrusionOk="0">
                  <a:moveTo>
                    <a:pt x="16785" y="0"/>
                  </a:moveTo>
                  <a:cubicBezTo>
                    <a:pt x="11186" y="0"/>
                    <a:pt x="5589" y="203"/>
                    <a:pt x="0" y="606"/>
                  </a:cubicBezTo>
                  <a:cubicBezTo>
                    <a:pt x="254" y="746"/>
                    <a:pt x="561" y="849"/>
                    <a:pt x="821" y="849"/>
                  </a:cubicBezTo>
                  <a:cubicBezTo>
                    <a:pt x="860" y="849"/>
                    <a:pt x="895" y="845"/>
                    <a:pt x="931" y="842"/>
                  </a:cubicBezTo>
                  <a:cubicBezTo>
                    <a:pt x="4579" y="382"/>
                    <a:pt x="8245" y="150"/>
                    <a:pt x="11914" y="150"/>
                  </a:cubicBezTo>
                  <a:cubicBezTo>
                    <a:pt x="13775" y="150"/>
                    <a:pt x="15636" y="211"/>
                    <a:pt x="17498" y="328"/>
                  </a:cubicBezTo>
                  <a:cubicBezTo>
                    <a:pt x="17570" y="221"/>
                    <a:pt x="17637" y="114"/>
                    <a:pt x="17698" y="4"/>
                  </a:cubicBezTo>
                  <a:cubicBezTo>
                    <a:pt x="17394" y="4"/>
                    <a:pt x="17088" y="0"/>
                    <a:pt x="167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3" name="Google Shape;1763;p47"/>
            <p:cNvSpPr/>
            <p:nvPr/>
          </p:nvSpPr>
          <p:spPr>
            <a:xfrm>
              <a:off x="-499600" y="1834600"/>
              <a:ext cx="469725" cy="38700"/>
            </a:xfrm>
            <a:custGeom>
              <a:avLst/>
              <a:gdLst/>
              <a:ahLst/>
              <a:cxnLst/>
              <a:rect l="l" t="t" r="r" b="b"/>
              <a:pathLst>
                <a:path w="18789" h="1548" extrusionOk="0">
                  <a:moveTo>
                    <a:pt x="12399" y="0"/>
                  </a:moveTo>
                  <a:cubicBezTo>
                    <a:pt x="8534" y="0"/>
                    <a:pt x="4672" y="242"/>
                    <a:pt x="821" y="728"/>
                  </a:cubicBezTo>
                  <a:cubicBezTo>
                    <a:pt x="1" y="831"/>
                    <a:pt x="272" y="1269"/>
                    <a:pt x="774" y="1547"/>
                  </a:cubicBezTo>
                  <a:cubicBezTo>
                    <a:pt x="6363" y="1144"/>
                    <a:pt x="11960" y="941"/>
                    <a:pt x="17559" y="941"/>
                  </a:cubicBezTo>
                  <a:cubicBezTo>
                    <a:pt x="17862" y="941"/>
                    <a:pt x="18168" y="945"/>
                    <a:pt x="18472" y="945"/>
                  </a:cubicBezTo>
                  <a:cubicBezTo>
                    <a:pt x="18539" y="828"/>
                    <a:pt x="18600" y="710"/>
                    <a:pt x="18653" y="588"/>
                  </a:cubicBezTo>
                  <a:cubicBezTo>
                    <a:pt x="18711" y="464"/>
                    <a:pt x="18753" y="339"/>
                    <a:pt x="18789" y="217"/>
                  </a:cubicBezTo>
                  <a:cubicBezTo>
                    <a:pt x="16660" y="71"/>
                    <a:pt x="14528" y="0"/>
                    <a:pt x="12399"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4" name="Google Shape;1764;p47"/>
            <p:cNvSpPr/>
            <p:nvPr/>
          </p:nvSpPr>
          <p:spPr>
            <a:xfrm>
              <a:off x="-42825" y="1858200"/>
              <a:ext cx="20550" cy="8950"/>
            </a:xfrm>
            <a:custGeom>
              <a:avLst/>
              <a:gdLst/>
              <a:ahLst/>
              <a:cxnLst/>
              <a:rect l="l" t="t" r="r" b="b"/>
              <a:pathLst>
                <a:path w="822" h="358" extrusionOk="0">
                  <a:moveTo>
                    <a:pt x="201" y="1"/>
                  </a:moveTo>
                  <a:cubicBezTo>
                    <a:pt x="140" y="111"/>
                    <a:pt x="73" y="218"/>
                    <a:pt x="1" y="325"/>
                  </a:cubicBezTo>
                  <a:cubicBezTo>
                    <a:pt x="154" y="336"/>
                    <a:pt x="308" y="347"/>
                    <a:pt x="461" y="358"/>
                  </a:cubicBezTo>
                  <a:cubicBezTo>
                    <a:pt x="582" y="240"/>
                    <a:pt x="700" y="122"/>
                    <a:pt x="821" y="4"/>
                  </a:cubicBezTo>
                  <a:cubicBezTo>
                    <a:pt x="614" y="1"/>
                    <a:pt x="407" y="1"/>
                    <a:pt x="20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5" name="Google Shape;1765;p47"/>
            <p:cNvSpPr/>
            <p:nvPr/>
          </p:nvSpPr>
          <p:spPr>
            <a:xfrm>
              <a:off x="-37825" y="1840025"/>
              <a:ext cx="23825" cy="18300"/>
            </a:xfrm>
            <a:custGeom>
              <a:avLst/>
              <a:gdLst/>
              <a:ahLst/>
              <a:cxnLst/>
              <a:rect l="l" t="t" r="r" b="b"/>
              <a:pathLst>
                <a:path w="953" h="732" extrusionOk="0">
                  <a:moveTo>
                    <a:pt x="318" y="0"/>
                  </a:moveTo>
                  <a:cubicBezTo>
                    <a:pt x="282" y="122"/>
                    <a:pt x="240" y="247"/>
                    <a:pt x="182" y="371"/>
                  </a:cubicBezTo>
                  <a:cubicBezTo>
                    <a:pt x="129" y="493"/>
                    <a:pt x="68" y="611"/>
                    <a:pt x="1" y="728"/>
                  </a:cubicBezTo>
                  <a:cubicBezTo>
                    <a:pt x="207" y="728"/>
                    <a:pt x="414" y="728"/>
                    <a:pt x="621" y="731"/>
                  </a:cubicBezTo>
                  <a:cubicBezTo>
                    <a:pt x="732" y="624"/>
                    <a:pt x="842" y="517"/>
                    <a:pt x="953" y="410"/>
                  </a:cubicBezTo>
                  <a:cubicBezTo>
                    <a:pt x="792" y="279"/>
                    <a:pt x="635" y="147"/>
                    <a:pt x="482" y="15"/>
                  </a:cubicBezTo>
                  <a:cubicBezTo>
                    <a:pt x="429" y="7"/>
                    <a:pt x="371" y="4"/>
                    <a:pt x="31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6" name="Google Shape;1766;p47"/>
            <p:cNvSpPr/>
            <p:nvPr/>
          </p:nvSpPr>
          <p:spPr>
            <a:xfrm>
              <a:off x="-31300" y="1858300"/>
              <a:ext cx="30850" cy="9475"/>
            </a:xfrm>
            <a:custGeom>
              <a:avLst/>
              <a:gdLst/>
              <a:ahLst/>
              <a:cxnLst/>
              <a:rect l="l" t="t" r="r" b="b"/>
              <a:pathLst>
                <a:path w="1234" h="379" extrusionOk="0">
                  <a:moveTo>
                    <a:pt x="360" y="0"/>
                  </a:moveTo>
                  <a:cubicBezTo>
                    <a:pt x="239" y="118"/>
                    <a:pt x="121" y="236"/>
                    <a:pt x="0" y="354"/>
                  </a:cubicBezTo>
                  <a:cubicBezTo>
                    <a:pt x="99" y="361"/>
                    <a:pt x="196" y="364"/>
                    <a:pt x="292" y="372"/>
                  </a:cubicBezTo>
                  <a:cubicBezTo>
                    <a:pt x="339" y="375"/>
                    <a:pt x="385" y="379"/>
                    <a:pt x="428" y="379"/>
                  </a:cubicBezTo>
                  <a:cubicBezTo>
                    <a:pt x="863" y="379"/>
                    <a:pt x="1141" y="211"/>
                    <a:pt x="1233" y="8"/>
                  </a:cubicBezTo>
                  <a:cubicBezTo>
                    <a:pt x="941" y="4"/>
                    <a:pt x="652" y="0"/>
                    <a:pt x="36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7" name="Google Shape;1767;p47"/>
            <p:cNvSpPr/>
            <p:nvPr/>
          </p:nvSpPr>
          <p:spPr>
            <a:xfrm>
              <a:off x="-25800" y="1840400"/>
              <a:ext cx="28750" cy="18125"/>
            </a:xfrm>
            <a:custGeom>
              <a:avLst/>
              <a:gdLst/>
              <a:ahLst/>
              <a:cxnLst/>
              <a:rect l="l" t="t" r="r" b="b"/>
              <a:pathLst>
                <a:path w="1150" h="725" extrusionOk="0">
                  <a:moveTo>
                    <a:pt x="1" y="0"/>
                  </a:moveTo>
                  <a:lnTo>
                    <a:pt x="1" y="0"/>
                  </a:lnTo>
                  <a:cubicBezTo>
                    <a:pt x="154" y="132"/>
                    <a:pt x="311" y="264"/>
                    <a:pt x="472" y="395"/>
                  </a:cubicBezTo>
                  <a:cubicBezTo>
                    <a:pt x="361" y="502"/>
                    <a:pt x="251" y="609"/>
                    <a:pt x="140" y="716"/>
                  </a:cubicBezTo>
                  <a:cubicBezTo>
                    <a:pt x="432" y="716"/>
                    <a:pt x="721" y="720"/>
                    <a:pt x="1013" y="724"/>
                  </a:cubicBezTo>
                  <a:cubicBezTo>
                    <a:pt x="1149" y="431"/>
                    <a:pt x="903" y="64"/>
                    <a:pt x="208" y="14"/>
                  </a:cubicBezTo>
                  <a:cubicBezTo>
                    <a:pt x="140" y="7"/>
                    <a:pt x="72" y="3"/>
                    <a:pt x="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768" name="Google Shape;1768;p47"/>
          <p:cNvGrpSpPr/>
          <p:nvPr/>
        </p:nvGrpSpPr>
        <p:grpSpPr>
          <a:xfrm rot="9137139">
            <a:off x="1214368" y="2505072"/>
            <a:ext cx="1374637" cy="530672"/>
            <a:chOff x="-623075" y="2736900"/>
            <a:chExt cx="720250" cy="273275"/>
          </a:xfrm>
        </p:grpSpPr>
        <p:sp>
          <p:nvSpPr>
            <p:cNvPr id="1769" name="Google Shape;1769;p47"/>
            <p:cNvSpPr/>
            <p:nvPr/>
          </p:nvSpPr>
          <p:spPr>
            <a:xfrm>
              <a:off x="-623075" y="2736900"/>
              <a:ext cx="634575" cy="248050"/>
            </a:xfrm>
            <a:custGeom>
              <a:avLst/>
              <a:gdLst/>
              <a:ahLst/>
              <a:cxnLst/>
              <a:rect l="l" t="t" r="r" b="b"/>
              <a:pathLst>
                <a:path w="25383" h="9922" extrusionOk="0">
                  <a:moveTo>
                    <a:pt x="15637" y="2440"/>
                  </a:moveTo>
                  <a:lnTo>
                    <a:pt x="15637" y="2440"/>
                  </a:lnTo>
                  <a:cubicBezTo>
                    <a:pt x="16104" y="2907"/>
                    <a:pt x="16346" y="3595"/>
                    <a:pt x="16197" y="4444"/>
                  </a:cubicBezTo>
                  <a:cubicBezTo>
                    <a:pt x="16180" y="4536"/>
                    <a:pt x="16162" y="4625"/>
                    <a:pt x="16137" y="4714"/>
                  </a:cubicBezTo>
                  <a:cubicBezTo>
                    <a:pt x="16282" y="4326"/>
                    <a:pt x="16333" y="3905"/>
                    <a:pt x="16279" y="3463"/>
                  </a:cubicBezTo>
                  <a:cubicBezTo>
                    <a:pt x="16218" y="2985"/>
                    <a:pt x="15976" y="2650"/>
                    <a:pt x="15637" y="2440"/>
                  </a:cubicBezTo>
                  <a:close/>
                  <a:moveTo>
                    <a:pt x="14164" y="1"/>
                  </a:moveTo>
                  <a:cubicBezTo>
                    <a:pt x="12311" y="1"/>
                    <a:pt x="10317" y="906"/>
                    <a:pt x="9315" y="2318"/>
                  </a:cubicBezTo>
                  <a:cubicBezTo>
                    <a:pt x="8299" y="3755"/>
                    <a:pt x="8163" y="5753"/>
                    <a:pt x="9130" y="7242"/>
                  </a:cubicBezTo>
                  <a:cubicBezTo>
                    <a:pt x="9197" y="7346"/>
                    <a:pt x="9265" y="7446"/>
                    <a:pt x="9340" y="7539"/>
                  </a:cubicBezTo>
                  <a:cubicBezTo>
                    <a:pt x="6662" y="7321"/>
                    <a:pt x="4006" y="6323"/>
                    <a:pt x="2169" y="4376"/>
                  </a:cubicBezTo>
                  <a:cubicBezTo>
                    <a:pt x="1984" y="4180"/>
                    <a:pt x="1748" y="4097"/>
                    <a:pt x="1510" y="4097"/>
                  </a:cubicBezTo>
                  <a:cubicBezTo>
                    <a:pt x="768" y="4097"/>
                    <a:pt x="1" y="4889"/>
                    <a:pt x="643" y="5567"/>
                  </a:cubicBezTo>
                  <a:cubicBezTo>
                    <a:pt x="679" y="5606"/>
                    <a:pt x="715" y="5646"/>
                    <a:pt x="750" y="5681"/>
                  </a:cubicBezTo>
                  <a:cubicBezTo>
                    <a:pt x="818" y="5207"/>
                    <a:pt x="1460" y="4736"/>
                    <a:pt x="1980" y="4736"/>
                  </a:cubicBezTo>
                  <a:cubicBezTo>
                    <a:pt x="2152" y="4736"/>
                    <a:pt x="2305" y="4786"/>
                    <a:pt x="2426" y="4900"/>
                  </a:cubicBezTo>
                  <a:cubicBezTo>
                    <a:pt x="4462" y="6847"/>
                    <a:pt x="7072" y="7924"/>
                    <a:pt x="9735" y="7924"/>
                  </a:cubicBezTo>
                  <a:cubicBezTo>
                    <a:pt x="10952" y="7924"/>
                    <a:pt x="12182" y="7699"/>
                    <a:pt x="13373" y="7229"/>
                  </a:cubicBezTo>
                  <a:lnTo>
                    <a:pt x="13373" y="7229"/>
                  </a:lnTo>
                  <a:cubicBezTo>
                    <a:pt x="13091" y="7314"/>
                    <a:pt x="12806" y="7382"/>
                    <a:pt x="12517" y="7432"/>
                  </a:cubicBezTo>
                  <a:cubicBezTo>
                    <a:pt x="12471" y="7439"/>
                    <a:pt x="12428" y="7446"/>
                    <a:pt x="12378" y="7453"/>
                  </a:cubicBezTo>
                  <a:cubicBezTo>
                    <a:pt x="12321" y="7464"/>
                    <a:pt x="12264" y="7471"/>
                    <a:pt x="12204" y="7478"/>
                  </a:cubicBezTo>
                  <a:cubicBezTo>
                    <a:pt x="12200" y="7478"/>
                    <a:pt x="12196" y="7474"/>
                    <a:pt x="12189" y="7471"/>
                  </a:cubicBezTo>
                  <a:cubicBezTo>
                    <a:pt x="12150" y="7474"/>
                    <a:pt x="12115" y="7474"/>
                    <a:pt x="12075" y="7474"/>
                  </a:cubicBezTo>
                  <a:cubicBezTo>
                    <a:pt x="11815" y="7474"/>
                    <a:pt x="11562" y="7428"/>
                    <a:pt x="11401" y="7321"/>
                  </a:cubicBezTo>
                  <a:cubicBezTo>
                    <a:pt x="10068" y="6437"/>
                    <a:pt x="8716" y="5068"/>
                    <a:pt x="9793" y="3427"/>
                  </a:cubicBezTo>
                  <a:cubicBezTo>
                    <a:pt x="10563" y="2251"/>
                    <a:pt x="12136" y="1138"/>
                    <a:pt x="13551" y="1006"/>
                  </a:cubicBezTo>
                  <a:cubicBezTo>
                    <a:pt x="13797" y="982"/>
                    <a:pt x="14068" y="967"/>
                    <a:pt x="14350" y="967"/>
                  </a:cubicBezTo>
                  <a:cubicBezTo>
                    <a:pt x="15676" y="967"/>
                    <a:pt x="17274" y="1278"/>
                    <a:pt x="17916" y="2397"/>
                  </a:cubicBezTo>
                  <a:cubicBezTo>
                    <a:pt x="17987" y="2525"/>
                    <a:pt x="18051" y="2654"/>
                    <a:pt x="18101" y="2786"/>
                  </a:cubicBezTo>
                  <a:cubicBezTo>
                    <a:pt x="18084" y="2715"/>
                    <a:pt x="18058" y="2643"/>
                    <a:pt x="18037" y="2568"/>
                  </a:cubicBezTo>
                  <a:cubicBezTo>
                    <a:pt x="17434" y="756"/>
                    <a:pt x="15859" y="1"/>
                    <a:pt x="14164" y="1"/>
                  </a:cubicBezTo>
                  <a:close/>
                  <a:moveTo>
                    <a:pt x="18265" y="4390"/>
                  </a:moveTo>
                  <a:cubicBezTo>
                    <a:pt x="18122" y="5257"/>
                    <a:pt x="17630" y="6077"/>
                    <a:pt x="16942" y="6658"/>
                  </a:cubicBezTo>
                  <a:cubicBezTo>
                    <a:pt x="16803" y="6776"/>
                    <a:pt x="16582" y="6826"/>
                    <a:pt x="16340" y="6826"/>
                  </a:cubicBezTo>
                  <a:cubicBezTo>
                    <a:pt x="15833" y="6826"/>
                    <a:pt x="15242" y="6605"/>
                    <a:pt x="15127" y="6309"/>
                  </a:cubicBezTo>
                  <a:cubicBezTo>
                    <a:pt x="14956" y="6459"/>
                    <a:pt x="14767" y="6590"/>
                    <a:pt x="14571" y="6708"/>
                  </a:cubicBezTo>
                  <a:cubicBezTo>
                    <a:pt x="14660" y="6686"/>
                    <a:pt x="14742" y="6676"/>
                    <a:pt x="14821" y="6676"/>
                  </a:cubicBezTo>
                  <a:cubicBezTo>
                    <a:pt x="15551" y="6676"/>
                    <a:pt x="15844" y="7550"/>
                    <a:pt x="14945" y="8009"/>
                  </a:cubicBezTo>
                  <a:cubicBezTo>
                    <a:pt x="14906" y="8027"/>
                    <a:pt x="14870" y="8049"/>
                    <a:pt x="14832" y="8067"/>
                  </a:cubicBezTo>
                  <a:cubicBezTo>
                    <a:pt x="15723" y="8345"/>
                    <a:pt x="16560" y="8523"/>
                    <a:pt x="17424" y="8523"/>
                  </a:cubicBezTo>
                  <a:cubicBezTo>
                    <a:pt x="18073" y="8523"/>
                    <a:pt x="18732" y="8423"/>
                    <a:pt x="19442" y="8184"/>
                  </a:cubicBezTo>
                  <a:cubicBezTo>
                    <a:pt x="20943" y="7678"/>
                    <a:pt x="22287" y="6765"/>
                    <a:pt x="23603" y="5902"/>
                  </a:cubicBezTo>
                  <a:cubicBezTo>
                    <a:pt x="23810" y="5766"/>
                    <a:pt x="24006" y="5710"/>
                    <a:pt x="24177" y="5710"/>
                  </a:cubicBezTo>
                  <a:cubicBezTo>
                    <a:pt x="24434" y="5710"/>
                    <a:pt x="24641" y="5835"/>
                    <a:pt x="24762" y="6020"/>
                  </a:cubicBezTo>
                  <a:cubicBezTo>
                    <a:pt x="24922" y="5688"/>
                    <a:pt x="25086" y="5356"/>
                    <a:pt x="25251" y="5025"/>
                  </a:cubicBezTo>
                  <a:cubicBezTo>
                    <a:pt x="25254" y="5007"/>
                    <a:pt x="25261" y="4993"/>
                    <a:pt x="25272" y="4979"/>
                  </a:cubicBezTo>
                  <a:cubicBezTo>
                    <a:pt x="25272" y="4975"/>
                    <a:pt x="25276" y="4975"/>
                    <a:pt x="25276" y="4971"/>
                  </a:cubicBezTo>
                  <a:cubicBezTo>
                    <a:pt x="25297" y="4932"/>
                    <a:pt x="25315" y="4893"/>
                    <a:pt x="25336" y="4854"/>
                  </a:cubicBezTo>
                  <a:cubicBezTo>
                    <a:pt x="25343" y="4836"/>
                    <a:pt x="25358" y="4821"/>
                    <a:pt x="25379" y="4811"/>
                  </a:cubicBezTo>
                  <a:cubicBezTo>
                    <a:pt x="25383" y="4808"/>
                    <a:pt x="25383" y="4808"/>
                    <a:pt x="25383" y="4803"/>
                  </a:cubicBezTo>
                  <a:cubicBezTo>
                    <a:pt x="25264" y="4747"/>
                    <a:pt x="25144" y="4690"/>
                    <a:pt x="25026" y="4632"/>
                  </a:cubicBezTo>
                  <a:cubicBezTo>
                    <a:pt x="22576" y="6879"/>
                    <a:pt x="19410" y="8216"/>
                    <a:pt x="16068" y="8216"/>
                  </a:cubicBezTo>
                  <a:cubicBezTo>
                    <a:pt x="15918" y="8216"/>
                    <a:pt x="15765" y="8216"/>
                    <a:pt x="15612" y="8210"/>
                  </a:cubicBezTo>
                  <a:cubicBezTo>
                    <a:pt x="15523" y="8205"/>
                    <a:pt x="15434" y="8202"/>
                    <a:pt x="15345" y="8198"/>
                  </a:cubicBezTo>
                  <a:cubicBezTo>
                    <a:pt x="16881" y="7364"/>
                    <a:pt x="18105" y="6070"/>
                    <a:pt x="18265" y="4390"/>
                  </a:cubicBezTo>
                  <a:close/>
                  <a:moveTo>
                    <a:pt x="24644" y="7000"/>
                  </a:moveTo>
                  <a:cubicBezTo>
                    <a:pt x="24576" y="7079"/>
                    <a:pt x="24491" y="7153"/>
                    <a:pt x="24384" y="7221"/>
                  </a:cubicBezTo>
                  <a:cubicBezTo>
                    <a:pt x="23578" y="7749"/>
                    <a:pt x="22761" y="8277"/>
                    <a:pt x="21913" y="8737"/>
                  </a:cubicBezTo>
                  <a:cubicBezTo>
                    <a:pt x="22919" y="8309"/>
                    <a:pt x="23882" y="7774"/>
                    <a:pt x="24772" y="7143"/>
                  </a:cubicBezTo>
                  <a:cubicBezTo>
                    <a:pt x="24726" y="7097"/>
                    <a:pt x="24683" y="7046"/>
                    <a:pt x="24644" y="7000"/>
                  </a:cubicBezTo>
                  <a:close/>
                  <a:moveTo>
                    <a:pt x="12696" y="8916"/>
                  </a:moveTo>
                  <a:cubicBezTo>
                    <a:pt x="12125" y="9087"/>
                    <a:pt x="11547" y="9215"/>
                    <a:pt x="10970" y="9304"/>
                  </a:cubicBezTo>
                  <a:cubicBezTo>
                    <a:pt x="11219" y="9296"/>
                    <a:pt x="11468" y="9283"/>
                    <a:pt x="11718" y="9265"/>
                  </a:cubicBezTo>
                  <a:cubicBezTo>
                    <a:pt x="11733" y="9265"/>
                    <a:pt x="11747" y="9261"/>
                    <a:pt x="11761" y="9261"/>
                  </a:cubicBezTo>
                  <a:cubicBezTo>
                    <a:pt x="12346" y="9489"/>
                    <a:pt x="12963" y="9650"/>
                    <a:pt x="13565" y="9760"/>
                  </a:cubicBezTo>
                  <a:cubicBezTo>
                    <a:pt x="13976" y="9831"/>
                    <a:pt x="14389" y="9885"/>
                    <a:pt x="14799" y="9921"/>
                  </a:cubicBezTo>
                  <a:cubicBezTo>
                    <a:pt x="14250" y="9782"/>
                    <a:pt x="13693" y="9607"/>
                    <a:pt x="13116" y="9403"/>
                  </a:cubicBezTo>
                  <a:cubicBezTo>
                    <a:pt x="12821" y="9304"/>
                    <a:pt x="12696" y="9122"/>
                    <a:pt x="12696" y="891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0" name="Google Shape;1770;p47"/>
            <p:cNvSpPr/>
            <p:nvPr/>
          </p:nvSpPr>
          <p:spPr>
            <a:xfrm>
              <a:off x="-134200" y="2744850"/>
              <a:ext cx="231375" cy="265325"/>
            </a:xfrm>
            <a:custGeom>
              <a:avLst/>
              <a:gdLst/>
              <a:ahLst/>
              <a:cxnLst/>
              <a:rect l="l" t="t" r="r" b="b"/>
              <a:pathLst>
                <a:path w="9255" h="10613" extrusionOk="0">
                  <a:moveTo>
                    <a:pt x="1556" y="0"/>
                  </a:moveTo>
                  <a:cubicBezTo>
                    <a:pt x="800" y="0"/>
                    <a:pt x="1" y="824"/>
                    <a:pt x="732" y="1366"/>
                  </a:cubicBezTo>
                  <a:cubicBezTo>
                    <a:pt x="928" y="1073"/>
                    <a:pt x="1812" y="521"/>
                    <a:pt x="2240" y="521"/>
                  </a:cubicBezTo>
                  <a:cubicBezTo>
                    <a:pt x="2304" y="521"/>
                    <a:pt x="2358" y="535"/>
                    <a:pt x="2401" y="560"/>
                  </a:cubicBezTo>
                  <a:cubicBezTo>
                    <a:pt x="4187" y="1801"/>
                    <a:pt x="6070" y="2874"/>
                    <a:pt x="8049" y="3784"/>
                  </a:cubicBezTo>
                  <a:cubicBezTo>
                    <a:pt x="8099" y="3805"/>
                    <a:pt x="8042" y="3898"/>
                    <a:pt x="7917" y="4015"/>
                  </a:cubicBezTo>
                  <a:cubicBezTo>
                    <a:pt x="7985" y="4097"/>
                    <a:pt x="8028" y="4207"/>
                    <a:pt x="7967" y="4304"/>
                  </a:cubicBezTo>
                  <a:cubicBezTo>
                    <a:pt x="7864" y="4464"/>
                    <a:pt x="7760" y="4622"/>
                    <a:pt x="7660" y="4782"/>
                  </a:cubicBezTo>
                  <a:cubicBezTo>
                    <a:pt x="7557" y="4939"/>
                    <a:pt x="7414" y="5025"/>
                    <a:pt x="7250" y="5092"/>
                  </a:cubicBezTo>
                  <a:cubicBezTo>
                    <a:pt x="7218" y="5135"/>
                    <a:pt x="7179" y="5178"/>
                    <a:pt x="7140" y="5221"/>
                  </a:cubicBezTo>
                  <a:cubicBezTo>
                    <a:pt x="7322" y="5420"/>
                    <a:pt x="7429" y="5624"/>
                    <a:pt x="7357" y="5766"/>
                  </a:cubicBezTo>
                  <a:cubicBezTo>
                    <a:pt x="7079" y="6330"/>
                    <a:pt x="6801" y="6893"/>
                    <a:pt x="6522" y="7456"/>
                  </a:cubicBezTo>
                  <a:cubicBezTo>
                    <a:pt x="6505" y="7495"/>
                    <a:pt x="6462" y="7513"/>
                    <a:pt x="6402" y="7513"/>
                  </a:cubicBezTo>
                  <a:cubicBezTo>
                    <a:pt x="6184" y="7513"/>
                    <a:pt x="5739" y="7274"/>
                    <a:pt x="5396" y="6985"/>
                  </a:cubicBezTo>
                  <a:cubicBezTo>
                    <a:pt x="5097" y="7902"/>
                    <a:pt x="4886" y="8850"/>
                    <a:pt x="4768" y="9831"/>
                  </a:cubicBezTo>
                  <a:cubicBezTo>
                    <a:pt x="4707" y="10362"/>
                    <a:pt x="5164" y="10612"/>
                    <a:pt x="5653" y="10612"/>
                  </a:cubicBezTo>
                  <a:cubicBezTo>
                    <a:pt x="6152" y="10612"/>
                    <a:pt x="6683" y="10355"/>
                    <a:pt x="6740" y="9874"/>
                  </a:cubicBezTo>
                  <a:cubicBezTo>
                    <a:pt x="7001" y="7678"/>
                    <a:pt x="7742" y="5691"/>
                    <a:pt x="8973" y="3855"/>
                  </a:cubicBezTo>
                  <a:cubicBezTo>
                    <a:pt x="9254" y="3430"/>
                    <a:pt x="8805" y="3006"/>
                    <a:pt x="8430" y="2907"/>
                  </a:cubicBezTo>
                  <a:cubicBezTo>
                    <a:pt x="6155" y="2282"/>
                    <a:pt x="4034" y="1348"/>
                    <a:pt x="2019" y="125"/>
                  </a:cubicBezTo>
                  <a:cubicBezTo>
                    <a:pt x="1876" y="35"/>
                    <a:pt x="1720" y="0"/>
                    <a:pt x="155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1" name="Google Shape;1771;p47"/>
            <p:cNvSpPr/>
            <p:nvPr/>
          </p:nvSpPr>
          <p:spPr>
            <a:xfrm>
              <a:off x="42575" y="2872150"/>
              <a:ext cx="4475" cy="3225"/>
            </a:xfrm>
            <a:custGeom>
              <a:avLst/>
              <a:gdLst/>
              <a:ahLst/>
              <a:cxnLst/>
              <a:rect l="l" t="t" r="r" b="b"/>
              <a:pathLst>
                <a:path w="179" h="129" extrusionOk="0">
                  <a:moveTo>
                    <a:pt x="179" y="0"/>
                  </a:moveTo>
                  <a:lnTo>
                    <a:pt x="179" y="0"/>
                  </a:lnTo>
                  <a:cubicBezTo>
                    <a:pt x="169" y="4"/>
                    <a:pt x="158" y="7"/>
                    <a:pt x="151" y="11"/>
                  </a:cubicBezTo>
                  <a:cubicBezTo>
                    <a:pt x="101" y="32"/>
                    <a:pt x="51" y="46"/>
                    <a:pt x="1" y="61"/>
                  </a:cubicBezTo>
                  <a:lnTo>
                    <a:pt x="69" y="129"/>
                  </a:lnTo>
                  <a:cubicBezTo>
                    <a:pt x="108" y="86"/>
                    <a:pt x="147" y="43"/>
                    <a:pt x="17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2" name="Google Shape;1772;p47"/>
            <p:cNvSpPr/>
            <p:nvPr/>
          </p:nvSpPr>
          <p:spPr>
            <a:xfrm>
              <a:off x="-604975" y="2878900"/>
              <a:ext cx="346175" cy="94175"/>
            </a:xfrm>
            <a:custGeom>
              <a:avLst/>
              <a:gdLst/>
              <a:ahLst/>
              <a:cxnLst/>
              <a:rect l="l" t="t" r="r" b="b"/>
              <a:pathLst>
                <a:path w="13847" h="3767" extrusionOk="0">
                  <a:moveTo>
                    <a:pt x="13847" y="1028"/>
                  </a:moveTo>
                  <a:lnTo>
                    <a:pt x="13847" y="1028"/>
                  </a:lnTo>
                  <a:cubicBezTo>
                    <a:pt x="13751" y="1049"/>
                    <a:pt x="13651" y="1088"/>
                    <a:pt x="13544" y="1142"/>
                  </a:cubicBezTo>
                  <a:cubicBezTo>
                    <a:pt x="13248" y="1295"/>
                    <a:pt x="12948" y="1427"/>
                    <a:pt x="12649" y="1549"/>
                  </a:cubicBezTo>
                  <a:cubicBezTo>
                    <a:pt x="13070" y="1420"/>
                    <a:pt x="13480" y="1249"/>
                    <a:pt x="13847" y="1028"/>
                  </a:cubicBezTo>
                  <a:close/>
                  <a:moveTo>
                    <a:pt x="26" y="1"/>
                  </a:moveTo>
                  <a:lnTo>
                    <a:pt x="26" y="1"/>
                  </a:lnTo>
                  <a:cubicBezTo>
                    <a:pt x="1" y="172"/>
                    <a:pt x="51" y="340"/>
                    <a:pt x="208" y="489"/>
                  </a:cubicBezTo>
                  <a:cubicBezTo>
                    <a:pt x="2504" y="2686"/>
                    <a:pt x="5407" y="3766"/>
                    <a:pt x="8370" y="3766"/>
                  </a:cubicBezTo>
                  <a:cubicBezTo>
                    <a:pt x="8994" y="3766"/>
                    <a:pt x="9622" y="3720"/>
                    <a:pt x="10246" y="3624"/>
                  </a:cubicBezTo>
                  <a:lnTo>
                    <a:pt x="10246" y="3624"/>
                  </a:lnTo>
                  <a:cubicBezTo>
                    <a:pt x="10068" y="3627"/>
                    <a:pt x="9889" y="3631"/>
                    <a:pt x="9711" y="3631"/>
                  </a:cubicBezTo>
                  <a:cubicBezTo>
                    <a:pt x="6177" y="3631"/>
                    <a:pt x="2519" y="2561"/>
                    <a:pt x="2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3" name="Google Shape;1773;p47"/>
            <p:cNvSpPr/>
            <p:nvPr/>
          </p:nvSpPr>
          <p:spPr>
            <a:xfrm>
              <a:off x="-604350" y="2855275"/>
              <a:ext cx="377400" cy="114400"/>
            </a:xfrm>
            <a:custGeom>
              <a:avLst/>
              <a:gdLst/>
              <a:ahLst/>
              <a:cxnLst/>
              <a:rect l="l" t="t" r="r" b="b"/>
              <a:pathLst>
                <a:path w="15096" h="4576" extrusionOk="0">
                  <a:moveTo>
                    <a:pt x="1231" y="1"/>
                  </a:moveTo>
                  <a:cubicBezTo>
                    <a:pt x="711" y="1"/>
                    <a:pt x="69" y="472"/>
                    <a:pt x="1" y="946"/>
                  </a:cubicBezTo>
                  <a:cubicBezTo>
                    <a:pt x="2494" y="3506"/>
                    <a:pt x="6152" y="4576"/>
                    <a:pt x="9686" y="4576"/>
                  </a:cubicBezTo>
                  <a:cubicBezTo>
                    <a:pt x="9864" y="4576"/>
                    <a:pt x="10043" y="4572"/>
                    <a:pt x="10221" y="4569"/>
                  </a:cubicBezTo>
                  <a:cubicBezTo>
                    <a:pt x="10798" y="4480"/>
                    <a:pt x="11376" y="4352"/>
                    <a:pt x="11947" y="4181"/>
                  </a:cubicBezTo>
                  <a:cubicBezTo>
                    <a:pt x="11935" y="3695"/>
                    <a:pt x="12588" y="3082"/>
                    <a:pt x="13194" y="3082"/>
                  </a:cubicBezTo>
                  <a:cubicBezTo>
                    <a:pt x="13283" y="3082"/>
                    <a:pt x="13372" y="3096"/>
                    <a:pt x="13458" y="3124"/>
                  </a:cubicBezTo>
                  <a:cubicBezTo>
                    <a:pt x="13668" y="3196"/>
                    <a:pt x="13879" y="3267"/>
                    <a:pt x="14083" y="3332"/>
                  </a:cubicBezTo>
                  <a:cubicBezTo>
                    <a:pt x="14121" y="3314"/>
                    <a:pt x="14157" y="3292"/>
                    <a:pt x="14196" y="3274"/>
                  </a:cubicBezTo>
                  <a:cubicBezTo>
                    <a:pt x="15095" y="2815"/>
                    <a:pt x="14802" y="1941"/>
                    <a:pt x="14072" y="1941"/>
                  </a:cubicBezTo>
                  <a:cubicBezTo>
                    <a:pt x="13993" y="1941"/>
                    <a:pt x="13911" y="1951"/>
                    <a:pt x="13822" y="1973"/>
                  </a:cubicBezTo>
                  <a:cubicBezTo>
                    <a:pt x="13455" y="2194"/>
                    <a:pt x="13045" y="2365"/>
                    <a:pt x="12624" y="2494"/>
                  </a:cubicBezTo>
                  <a:cubicBezTo>
                    <a:pt x="11433" y="2964"/>
                    <a:pt x="10203" y="3189"/>
                    <a:pt x="8986" y="3189"/>
                  </a:cubicBezTo>
                  <a:cubicBezTo>
                    <a:pt x="6323" y="3189"/>
                    <a:pt x="3713" y="2112"/>
                    <a:pt x="1677" y="165"/>
                  </a:cubicBezTo>
                  <a:cubicBezTo>
                    <a:pt x="1556" y="51"/>
                    <a:pt x="1403" y="1"/>
                    <a:pt x="123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4" name="Google Shape;1774;p47"/>
            <p:cNvSpPr/>
            <p:nvPr/>
          </p:nvSpPr>
          <p:spPr>
            <a:xfrm>
              <a:off x="-382175" y="2780400"/>
              <a:ext cx="217875" cy="143275"/>
            </a:xfrm>
            <a:custGeom>
              <a:avLst/>
              <a:gdLst/>
              <a:ahLst/>
              <a:cxnLst/>
              <a:rect l="l" t="t" r="r" b="b"/>
              <a:pathLst>
                <a:path w="8715" h="5731" extrusionOk="0">
                  <a:moveTo>
                    <a:pt x="8465" y="1046"/>
                  </a:moveTo>
                  <a:lnTo>
                    <a:pt x="8465" y="1046"/>
                  </a:lnTo>
                  <a:cubicBezTo>
                    <a:pt x="8629" y="1613"/>
                    <a:pt x="8675" y="2148"/>
                    <a:pt x="8629" y="2650"/>
                  </a:cubicBezTo>
                  <a:cubicBezTo>
                    <a:pt x="8715" y="2119"/>
                    <a:pt x="8672" y="1570"/>
                    <a:pt x="8465" y="1046"/>
                  </a:cubicBezTo>
                  <a:close/>
                  <a:moveTo>
                    <a:pt x="6501" y="2974"/>
                  </a:moveTo>
                  <a:cubicBezTo>
                    <a:pt x="6333" y="3424"/>
                    <a:pt x="6040" y="3827"/>
                    <a:pt x="5648" y="4155"/>
                  </a:cubicBezTo>
                  <a:cubicBezTo>
                    <a:pt x="5477" y="4301"/>
                    <a:pt x="5441" y="4440"/>
                    <a:pt x="5491" y="4569"/>
                  </a:cubicBezTo>
                  <a:cubicBezTo>
                    <a:pt x="5966" y="4162"/>
                    <a:pt x="6325" y="3638"/>
                    <a:pt x="6501" y="2974"/>
                  </a:cubicBezTo>
                  <a:close/>
                  <a:moveTo>
                    <a:pt x="4172" y="1"/>
                  </a:moveTo>
                  <a:cubicBezTo>
                    <a:pt x="3908" y="1"/>
                    <a:pt x="3634" y="33"/>
                    <a:pt x="3359" y="104"/>
                  </a:cubicBezTo>
                  <a:cubicBezTo>
                    <a:pt x="1391" y="607"/>
                    <a:pt x="0" y="2932"/>
                    <a:pt x="1348" y="4732"/>
                  </a:cubicBezTo>
                  <a:cubicBezTo>
                    <a:pt x="1672" y="5160"/>
                    <a:pt x="2086" y="5485"/>
                    <a:pt x="2553" y="5731"/>
                  </a:cubicBezTo>
                  <a:cubicBezTo>
                    <a:pt x="2617" y="5728"/>
                    <a:pt x="2681" y="5724"/>
                    <a:pt x="2742" y="5713"/>
                  </a:cubicBezTo>
                  <a:cubicBezTo>
                    <a:pt x="2788" y="5706"/>
                    <a:pt x="2835" y="5699"/>
                    <a:pt x="2881" y="5692"/>
                  </a:cubicBezTo>
                  <a:cubicBezTo>
                    <a:pt x="3427" y="5581"/>
                    <a:pt x="3815" y="5282"/>
                    <a:pt x="3256" y="4908"/>
                  </a:cubicBezTo>
                  <a:cubicBezTo>
                    <a:pt x="2449" y="4373"/>
                    <a:pt x="1391" y="3616"/>
                    <a:pt x="1862" y="2497"/>
                  </a:cubicBezTo>
                  <a:cubicBezTo>
                    <a:pt x="2153" y="1798"/>
                    <a:pt x="3163" y="1003"/>
                    <a:pt x="3822" y="675"/>
                  </a:cubicBezTo>
                  <a:cubicBezTo>
                    <a:pt x="4161" y="511"/>
                    <a:pt x="4554" y="422"/>
                    <a:pt x="4939" y="422"/>
                  </a:cubicBezTo>
                  <a:cubicBezTo>
                    <a:pt x="5324" y="422"/>
                    <a:pt x="5698" y="511"/>
                    <a:pt x="6001" y="700"/>
                  </a:cubicBezTo>
                  <a:cubicBezTo>
                    <a:pt x="5552" y="247"/>
                    <a:pt x="4892" y="1"/>
                    <a:pt x="417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5" name="Google Shape;1775;p47"/>
            <p:cNvSpPr/>
            <p:nvPr/>
          </p:nvSpPr>
          <p:spPr>
            <a:xfrm>
              <a:off x="-405175" y="2761075"/>
              <a:ext cx="239900" cy="162700"/>
            </a:xfrm>
            <a:custGeom>
              <a:avLst/>
              <a:gdLst/>
              <a:ahLst/>
              <a:cxnLst/>
              <a:rect l="l" t="t" r="r" b="b"/>
              <a:pathLst>
                <a:path w="9596" h="6508" extrusionOk="0">
                  <a:moveTo>
                    <a:pt x="3801" y="6465"/>
                  </a:moveTo>
                  <a:cubicBezTo>
                    <a:pt x="3754" y="6472"/>
                    <a:pt x="3708" y="6479"/>
                    <a:pt x="3662" y="6486"/>
                  </a:cubicBezTo>
                  <a:cubicBezTo>
                    <a:pt x="3712" y="6479"/>
                    <a:pt x="3754" y="6472"/>
                    <a:pt x="3801" y="6465"/>
                  </a:cubicBezTo>
                  <a:close/>
                  <a:moveTo>
                    <a:pt x="5634" y="0"/>
                  </a:moveTo>
                  <a:cubicBezTo>
                    <a:pt x="5352" y="0"/>
                    <a:pt x="5081" y="15"/>
                    <a:pt x="4835" y="39"/>
                  </a:cubicBezTo>
                  <a:cubicBezTo>
                    <a:pt x="3420" y="171"/>
                    <a:pt x="1847" y="1284"/>
                    <a:pt x="1077" y="2460"/>
                  </a:cubicBezTo>
                  <a:cubicBezTo>
                    <a:pt x="0" y="4101"/>
                    <a:pt x="1352" y="5470"/>
                    <a:pt x="2685" y="6354"/>
                  </a:cubicBezTo>
                  <a:cubicBezTo>
                    <a:pt x="2846" y="6461"/>
                    <a:pt x="3099" y="6507"/>
                    <a:pt x="3359" y="6507"/>
                  </a:cubicBezTo>
                  <a:cubicBezTo>
                    <a:pt x="3399" y="6507"/>
                    <a:pt x="3434" y="6507"/>
                    <a:pt x="3473" y="6504"/>
                  </a:cubicBezTo>
                  <a:cubicBezTo>
                    <a:pt x="3006" y="6258"/>
                    <a:pt x="2592" y="5933"/>
                    <a:pt x="2268" y="5505"/>
                  </a:cubicBezTo>
                  <a:cubicBezTo>
                    <a:pt x="920" y="3705"/>
                    <a:pt x="2311" y="1380"/>
                    <a:pt x="4279" y="877"/>
                  </a:cubicBezTo>
                  <a:cubicBezTo>
                    <a:pt x="4554" y="806"/>
                    <a:pt x="4828" y="774"/>
                    <a:pt x="5092" y="774"/>
                  </a:cubicBezTo>
                  <a:cubicBezTo>
                    <a:pt x="5812" y="774"/>
                    <a:pt x="6472" y="1020"/>
                    <a:pt x="6921" y="1473"/>
                  </a:cubicBezTo>
                  <a:cubicBezTo>
                    <a:pt x="7260" y="1683"/>
                    <a:pt x="7502" y="2018"/>
                    <a:pt x="7563" y="2496"/>
                  </a:cubicBezTo>
                  <a:cubicBezTo>
                    <a:pt x="7617" y="2938"/>
                    <a:pt x="7566" y="3359"/>
                    <a:pt x="7421" y="3747"/>
                  </a:cubicBezTo>
                  <a:cubicBezTo>
                    <a:pt x="7245" y="4411"/>
                    <a:pt x="6886" y="4935"/>
                    <a:pt x="6411" y="5342"/>
                  </a:cubicBezTo>
                  <a:cubicBezTo>
                    <a:pt x="6526" y="5638"/>
                    <a:pt x="7117" y="5859"/>
                    <a:pt x="7624" y="5859"/>
                  </a:cubicBezTo>
                  <a:cubicBezTo>
                    <a:pt x="7866" y="5859"/>
                    <a:pt x="8087" y="5809"/>
                    <a:pt x="8226" y="5691"/>
                  </a:cubicBezTo>
                  <a:cubicBezTo>
                    <a:pt x="8914" y="5110"/>
                    <a:pt x="9406" y="4290"/>
                    <a:pt x="9549" y="3423"/>
                  </a:cubicBezTo>
                  <a:cubicBezTo>
                    <a:pt x="9595" y="2921"/>
                    <a:pt x="9549" y="2386"/>
                    <a:pt x="9385" y="1819"/>
                  </a:cubicBezTo>
                  <a:cubicBezTo>
                    <a:pt x="9335" y="1687"/>
                    <a:pt x="9271" y="1558"/>
                    <a:pt x="9200" y="1430"/>
                  </a:cubicBezTo>
                  <a:cubicBezTo>
                    <a:pt x="8558" y="311"/>
                    <a:pt x="6960" y="0"/>
                    <a:pt x="5634"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6" name="Google Shape;1776;p47"/>
            <p:cNvSpPr/>
            <p:nvPr/>
          </p:nvSpPr>
          <p:spPr>
            <a:xfrm>
              <a:off x="-253100" y="2955300"/>
              <a:ext cx="177875" cy="36925"/>
            </a:xfrm>
            <a:custGeom>
              <a:avLst/>
              <a:gdLst/>
              <a:ahLst/>
              <a:cxnLst/>
              <a:rect l="l" t="t" r="r" b="b"/>
              <a:pathLst>
                <a:path w="7115" h="1477" extrusionOk="0">
                  <a:moveTo>
                    <a:pt x="7114" y="1"/>
                  </a:moveTo>
                  <a:lnTo>
                    <a:pt x="7114" y="1"/>
                  </a:lnTo>
                  <a:cubicBezTo>
                    <a:pt x="5245" y="800"/>
                    <a:pt x="3224" y="1235"/>
                    <a:pt x="1191" y="1235"/>
                  </a:cubicBezTo>
                  <a:cubicBezTo>
                    <a:pt x="795" y="1235"/>
                    <a:pt x="400" y="1217"/>
                    <a:pt x="0" y="1185"/>
                  </a:cubicBezTo>
                  <a:lnTo>
                    <a:pt x="0" y="1185"/>
                  </a:lnTo>
                  <a:cubicBezTo>
                    <a:pt x="731" y="1367"/>
                    <a:pt x="1452" y="1477"/>
                    <a:pt x="2200" y="1477"/>
                  </a:cubicBezTo>
                  <a:cubicBezTo>
                    <a:pt x="2767" y="1477"/>
                    <a:pt x="3352" y="1413"/>
                    <a:pt x="3965" y="1266"/>
                  </a:cubicBezTo>
                  <a:cubicBezTo>
                    <a:pt x="5082" y="1003"/>
                    <a:pt x="6119" y="547"/>
                    <a:pt x="711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7" name="Google Shape;1777;p47"/>
            <p:cNvSpPr/>
            <p:nvPr/>
          </p:nvSpPr>
          <p:spPr>
            <a:xfrm>
              <a:off x="-305700" y="2879625"/>
              <a:ext cx="301700" cy="106550"/>
            </a:xfrm>
            <a:custGeom>
              <a:avLst/>
              <a:gdLst/>
              <a:ahLst/>
              <a:cxnLst/>
              <a:rect l="l" t="t" r="r" b="b"/>
              <a:pathLst>
                <a:path w="12068" h="4262" extrusionOk="0">
                  <a:moveTo>
                    <a:pt x="11482" y="1"/>
                  </a:moveTo>
                  <a:cubicBezTo>
                    <a:pt x="11311" y="1"/>
                    <a:pt x="11115" y="57"/>
                    <a:pt x="10908" y="193"/>
                  </a:cubicBezTo>
                  <a:cubicBezTo>
                    <a:pt x="9592" y="1056"/>
                    <a:pt x="8248" y="1969"/>
                    <a:pt x="6747" y="2475"/>
                  </a:cubicBezTo>
                  <a:cubicBezTo>
                    <a:pt x="6037" y="2714"/>
                    <a:pt x="5378" y="2814"/>
                    <a:pt x="4729" y="2814"/>
                  </a:cubicBezTo>
                  <a:cubicBezTo>
                    <a:pt x="3865" y="2814"/>
                    <a:pt x="3028" y="2636"/>
                    <a:pt x="2137" y="2358"/>
                  </a:cubicBezTo>
                  <a:cubicBezTo>
                    <a:pt x="1441" y="2707"/>
                    <a:pt x="725" y="2988"/>
                    <a:pt x="1" y="3207"/>
                  </a:cubicBezTo>
                  <a:cubicBezTo>
                    <a:pt x="1" y="3413"/>
                    <a:pt x="126" y="3595"/>
                    <a:pt x="421" y="3694"/>
                  </a:cubicBezTo>
                  <a:cubicBezTo>
                    <a:pt x="998" y="3898"/>
                    <a:pt x="1555" y="4073"/>
                    <a:pt x="2104" y="4212"/>
                  </a:cubicBezTo>
                  <a:cubicBezTo>
                    <a:pt x="2504" y="4244"/>
                    <a:pt x="2899" y="4262"/>
                    <a:pt x="3295" y="4262"/>
                  </a:cubicBezTo>
                  <a:cubicBezTo>
                    <a:pt x="5328" y="4262"/>
                    <a:pt x="7349" y="3827"/>
                    <a:pt x="9218" y="3028"/>
                  </a:cubicBezTo>
                  <a:cubicBezTo>
                    <a:pt x="10066" y="2568"/>
                    <a:pt x="10883" y="2040"/>
                    <a:pt x="11689" y="1512"/>
                  </a:cubicBezTo>
                  <a:cubicBezTo>
                    <a:pt x="11796" y="1444"/>
                    <a:pt x="11881" y="1370"/>
                    <a:pt x="11949" y="1291"/>
                  </a:cubicBezTo>
                  <a:cubicBezTo>
                    <a:pt x="11814" y="1120"/>
                    <a:pt x="11746" y="956"/>
                    <a:pt x="11807" y="835"/>
                  </a:cubicBezTo>
                  <a:cubicBezTo>
                    <a:pt x="11893" y="661"/>
                    <a:pt x="11982" y="485"/>
                    <a:pt x="12067" y="311"/>
                  </a:cubicBezTo>
                  <a:cubicBezTo>
                    <a:pt x="11946" y="126"/>
                    <a:pt x="11739" y="1"/>
                    <a:pt x="114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8" name="Google Shape;1778;p47"/>
            <p:cNvSpPr/>
            <p:nvPr/>
          </p:nvSpPr>
          <p:spPr>
            <a:xfrm>
              <a:off x="-305975" y="2932300"/>
              <a:ext cx="53700" cy="27500"/>
            </a:xfrm>
            <a:custGeom>
              <a:avLst/>
              <a:gdLst/>
              <a:ahLst/>
              <a:cxnLst/>
              <a:rect l="l" t="t" r="r" b="b"/>
              <a:pathLst>
                <a:path w="2148" h="1100" extrusionOk="0">
                  <a:moveTo>
                    <a:pt x="1259" y="1"/>
                  </a:moveTo>
                  <a:cubicBezTo>
                    <a:pt x="653" y="1"/>
                    <a:pt x="0" y="614"/>
                    <a:pt x="12" y="1100"/>
                  </a:cubicBezTo>
                  <a:cubicBezTo>
                    <a:pt x="736" y="881"/>
                    <a:pt x="1452" y="600"/>
                    <a:pt x="2148" y="251"/>
                  </a:cubicBezTo>
                  <a:cubicBezTo>
                    <a:pt x="1944" y="186"/>
                    <a:pt x="1733" y="115"/>
                    <a:pt x="1523" y="43"/>
                  </a:cubicBezTo>
                  <a:cubicBezTo>
                    <a:pt x="1437" y="15"/>
                    <a:pt x="1348" y="1"/>
                    <a:pt x="125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9" name="Google Shape;1779;p47"/>
            <p:cNvSpPr/>
            <p:nvPr/>
          </p:nvSpPr>
          <p:spPr>
            <a:xfrm>
              <a:off x="-117250" y="2779000"/>
              <a:ext cx="132575" cy="73725"/>
            </a:xfrm>
            <a:custGeom>
              <a:avLst/>
              <a:gdLst/>
              <a:ahLst/>
              <a:cxnLst/>
              <a:rect l="l" t="t" r="r" b="b"/>
              <a:pathLst>
                <a:path w="5303" h="2949" extrusionOk="0">
                  <a:moveTo>
                    <a:pt x="54" y="0"/>
                  </a:moveTo>
                  <a:cubicBezTo>
                    <a:pt x="7" y="71"/>
                    <a:pt x="0" y="124"/>
                    <a:pt x="43" y="153"/>
                  </a:cubicBezTo>
                  <a:cubicBezTo>
                    <a:pt x="1559" y="1205"/>
                    <a:pt x="3142" y="2135"/>
                    <a:pt x="4793" y="2948"/>
                  </a:cubicBezTo>
                  <a:cubicBezTo>
                    <a:pt x="4918" y="2831"/>
                    <a:pt x="5043" y="2713"/>
                    <a:pt x="5168" y="2592"/>
                  </a:cubicBezTo>
                  <a:cubicBezTo>
                    <a:pt x="5210" y="2550"/>
                    <a:pt x="5257" y="2510"/>
                    <a:pt x="5303" y="2478"/>
                  </a:cubicBezTo>
                  <a:cubicBezTo>
                    <a:pt x="3502" y="1861"/>
                    <a:pt x="1787" y="1062"/>
                    <a:pt x="147" y="64"/>
                  </a:cubicBezTo>
                  <a:cubicBezTo>
                    <a:pt x="114" y="43"/>
                    <a:pt x="83" y="22"/>
                    <a:pt x="54"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0" name="Google Shape;1780;p47"/>
            <p:cNvSpPr/>
            <p:nvPr/>
          </p:nvSpPr>
          <p:spPr>
            <a:xfrm>
              <a:off x="2550" y="2840925"/>
              <a:ext cx="20275" cy="16075"/>
            </a:xfrm>
            <a:custGeom>
              <a:avLst/>
              <a:gdLst/>
              <a:ahLst/>
              <a:cxnLst/>
              <a:rect l="l" t="t" r="r" b="b"/>
              <a:pathLst>
                <a:path w="811" h="643" extrusionOk="0">
                  <a:moveTo>
                    <a:pt x="511" y="1"/>
                  </a:moveTo>
                  <a:cubicBezTo>
                    <a:pt x="465" y="33"/>
                    <a:pt x="418" y="73"/>
                    <a:pt x="376" y="115"/>
                  </a:cubicBezTo>
                  <a:cubicBezTo>
                    <a:pt x="251" y="236"/>
                    <a:pt x="126" y="354"/>
                    <a:pt x="1" y="471"/>
                  </a:cubicBezTo>
                  <a:cubicBezTo>
                    <a:pt x="119" y="529"/>
                    <a:pt x="239" y="586"/>
                    <a:pt x="358" y="642"/>
                  </a:cubicBezTo>
                  <a:cubicBezTo>
                    <a:pt x="425" y="543"/>
                    <a:pt x="489" y="440"/>
                    <a:pt x="554" y="340"/>
                  </a:cubicBezTo>
                  <a:cubicBezTo>
                    <a:pt x="621" y="233"/>
                    <a:pt x="710" y="162"/>
                    <a:pt x="810" y="104"/>
                  </a:cubicBezTo>
                  <a:cubicBezTo>
                    <a:pt x="710" y="69"/>
                    <a:pt x="611" y="37"/>
                    <a:pt x="51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1" name="Google Shape;1781;p47"/>
            <p:cNvSpPr/>
            <p:nvPr/>
          </p:nvSpPr>
          <p:spPr>
            <a:xfrm>
              <a:off x="-115900" y="2757850"/>
              <a:ext cx="184175" cy="87375"/>
            </a:xfrm>
            <a:custGeom>
              <a:avLst/>
              <a:gdLst/>
              <a:ahLst/>
              <a:cxnLst/>
              <a:rect l="l" t="t" r="r" b="b"/>
              <a:pathLst>
                <a:path w="7367" h="3495" extrusionOk="0">
                  <a:moveTo>
                    <a:pt x="1508" y="1"/>
                  </a:moveTo>
                  <a:cubicBezTo>
                    <a:pt x="1080" y="1"/>
                    <a:pt x="196" y="553"/>
                    <a:pt x="0" y="846"/>
                  </a:cubicBezTo>
                  <a:cubicBezTo>
                    <a:pt x="29" y="868"/>
                    <a:pt x="60" y="889"/>
                    <a:pt x="93" y="910"/>
                  </a:cubicBezTo>
                  <a:cubicBezTo>
                    <a:pt x="1733" y="1908"/>
                    <a:pt x="3448" y="2707"/>
                    <a:pt x="5249" y="3324"/>
                  </a:cubicBezTo>
                  <a:cubicBezTo>
                    <a:pt x="5409" y="3213"/>
                    <a:pt x="5580" y="3164"/>
                    <a:pt x="5751" y="3164"/>
                  </a:cubicBezTo>
                  <a:cubicBezTo>
                    <a:pt x="5884" y="3164"/>
                    <a:pt x="6012" y="3192"/>
                    <a:pt x="6129" y="3246"/>
                  </a:cubicBezTo>
                  <a:cubicBezTo>
                    <a:pt x="6208" y="3238"/>
                    <a:pt x="6290" y="3235"/>
                    <a:pt x="6368" y="3235"/>
                  </a:cubicBezTo>
                  <a:cubicBezTo>
                    <a:pt x="6411" y="3235"/>
                    <a:pt x="6454" y="3235"/>
                    <a:pt x="6497" y="3238"/>
                  </a:cubicBezTo>
                  <a:cubicBezTo>
                    <a:pt x="6686" y="3246"/>
                    <a:pt x="6949" y="3299"/>
                    <a:pt x="7107" y="3417"/>
                  </a:cubicBezTo>
                  <a:cubicBezTo>
                    <a:pt x="7135" y="3438"/>
                    <a:pt x="7163" y="3463"/>
                    <a:pt x="7185" y="3495"/>
                  </a:cubicBezTo>
                  <a:cubicBezTo>
                    <a:pt x="7310" y="3378"/>
                    <a:pt x="7367" y="3285"/>
                    <a:pt x="7317" y="3264"/>
                  </a:cubicBezTo>
                  <a:cubicBezTo>
                    <a:pt x="5338" y="2354"/>
                    <a:pt x="3455" y="1281"/>
                    <a:pt x="1669" y="40"/>
                  </a:cubicBezTo>
                  <a:cubicBezTo>
                    <a:pt x="1626" y="15"/>
                    <a:pt x="1572" y="1"/>
                    <a:pt x="150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2" name="Google Shape;1782;p47"/>
            <p:cNvSpPr/>
            <p:nvPr/>
          </p:nvSpPr>
          <p:spPr>
            <a:xfrm>
              <a:off x="15300" y="2836925"/>
              <a:ext cx="22050" cy="6625"/>
            </a:xfrm>
            <a:custGeom>
              <a:avLst/>
              <a:gdLst/>
              <a:ahLst/>
              <a:cxnLst/>
              <a:rect l="l" t="t" r="r" b="b"/>
              <a:pathLst>
                <a:path w="882" h="265" extrusionOk="0">
                  <a:moveTo>
                    <a:pt x="503" y="1"/>
                  </a:moveTo>
                  <a:cubicBezTo>
                    <a:pt x="332" y="1"/>
                    <a:pt x="161" y="50"/>
                    <a:pt x="1" y="161"/>
                  </a:cubicBezTo>
                  <a:cubicBezTo>
                    <a:pt x="101" y="197"/>
                    <a:pt x="200" y="229"/>
                    <a:pt x="300" y="264"/>
                  </a:cubicBezTo>
                  <a:cubicBezTo>
                    <a:pt x="358" y="229"/>
                    <a:pt x="418" y="203"/>
                    <a:pt x="482" y="175"/>
                  </a:cubicBezTo>
                  <a:cubicBezTo>
                    <a:pt x="607" y="126"/>
                    <a:pt x="743" y="96"/>
                    <a:pt x="881" y="83"/>
                  </a:cubicBezTo>
                  <a:cubicBezTo>
                    <a:pt x="764" y="29"/>
                    <a:pt x="636" y="1"/>
                    <a:pt x="50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3" name="Google Shape;1783;p47"/>
            <p:cNvSpPr/>
            <p:nvPr/>
          </p:nvSpPr>
          <p:spPr>
            <a:xfrm>
              <a:off x="8175" y="2856975"/>
              <a:ext cx="3500" cy="5575"/>
            </a:xfrm>
            <a:custGeom>
              <a:avLst/>
              <a:gdLst/>
              <a:ahLst/>
              <a:cxnLst/>
              <a:rect l="l" t="t" r="r" b="b"/>
              <a:pathLst>
                <a:path w="140" h="223" extrusionOk="0">
                  <a:moveTo>
                    <a:pt x="133" y="0"/>
                  </a:moveTo>
                  <a:cubicBezTo>
                    <a:pt x="133" y="5"/>
                    <a:pt x="133" y="5"/>
                    <a:pt x="129" y="8"/>
                  </a:cubicBezTo>
                  <a:cubicBezTo>
                    <a:pt x="133" y="8"/>
                    <a:pt x="136" y="5"/>
                    <a:pt x="139" y="5"/>
                  </a:cubicBezTo>
                  <a:cubicBezTo>
                    <a:pt x="136" y="5"/>
                    <a:pt x="136" y="0"/>
                    <a:pt x="133" y="0"/>
                  </a:cubicBezTo>
                  <a:close/>
                  <a:moveTo>
                    <a:pt x="26" y="168"/>
                  </a:moveTo>
                  <a:lnTo>
                    <a:pt x="26" y="168"/>
                  </a:lnTo>
                  <a:cubicBezTo>
                    <a:pt x="25" y="169"/>
                    <a:pt x="25" y="170"/>
                    <a:pt x="24" y="171"/>
                  </a:cubicBezTo>
                  <a:lnTo>
                    <a:pt x="24" y="171"/>
                  </a:lnTo>
                  <a:cubicBezTo>
                    <a:pt x="25" y="171"/>
                    <a:pt x="26" y="170"/>
                    <a:pt x="26" y="168"/>
                  </a:cubicBezTo>
                  <a:close/>
                  <a:moveTo>
                    <a:pt x="24" y="171"/>
                  </a:moveTo>
                  <a:cubicBezTo>
                    <a:pt x="23" y="172"/>
                    <a:pt x="22" y="173"/>
                    <a:pt x="22" y="176"/>
                  </a:cubicBezTo>
                  <a:lnTo>
                    <a:pt x="22" y="176"/>
                  </a:lnTo>
                  <a:cubicBezTo>
                    <a:pt x="23" y="174"/>
                    <a:pt x="24" y="173"/>
                    <a:pt x="24" y="171"/>
                  </a:cubicBezTo>
                  <a:close/>
                  <a:moveTo>
                    <a:pt x="22" y="176"/>
                  </a:moveTo>
                  <a:lnTo>
                    <a:pt x="22" y="176"/>
                  </a:lnTo>
                  <a:cubicBezTo>
                    <a:pt x="22" y="176"/>
                    <a:pt x="22" y="176"/>
                    <a:pt x="22" y="176"/>
                  </a:cubicBezTo>
                  <a:lnTo>
                    <a:pt x="22" y="176"/>
                  </a:lnTo>
                  <a:cubicBezTo>
                    <a:pt x="22" y="176"/>
                    <a:pt x="22" y="176"/>
                    <a:pt x="22" y="176"/>
                  </a:cubicBezTo>
                  <a:cubicBezTo>
                    <a:pt x="22" y="176"/>
                    <a:pt x="22" y="176"/>
                    <a:pt x="22" y="176"/>
                  </a:cubicBezTo>
                  <a:close/>
                  <a:moveTo>
                    <a:pt x="22" y="176"/>
                  </a:moveTo>
                  <a:cubicBezTo>
                    <a:pt x="11" y="190"/>
                    <a:pt x="4" y="204"/>
                    <a:pt x="1" y="222"/>
                  </a:cubicBezTo>
                  <a:cubicBezTo>
                    <a:pt x="7" y="207"/>
                    <a:pt x="15" y="191"/>
                    <a:pt x="22" y="17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4" name="Google Shape;1784;p47"/>
            <p:cNvSpPr/>
            <p:nvPr/>
          </p:nvSpPr>
          <p:spPr>
            <a:xfrm>
              <a:off x="47025" y="2845200"/>
              <a:ext cx="19475" cy="26975"/>
            </a:xfrm>
            <a:custGeom>
              <a:avLst/>
              <a:gdLst/>
              <a:ahLst/>
              <a:cxnLst/>
              <a:rect l="l" t="t" r="r" b="b"/>
              <a:pathLst>
                <a:path w="779" h="1079" extrusionOk="0">
                  <a:moveTo>
                    <a:pt x="668" y="1"/>
                  </a:moveTo>
                  <a:cubicBezTo>
                    <a:pt x="547" y="119"/>
                    <a:pt x="361" y="262"/>
                    <a:pt x="158" y="390"/>
                  </a:cubicBezTo>
                  <a:cubicBezTo>
                    <a:pt x="208" y="608"/>
                    <a:pt x="169" y="846"/>
                    <a:pt x="1" y="1078"/>
                  </a:cubicBezTo>
                  <a:cubicBezTo>
                    <a:pt x="165" y="1011"/>
                    <a:pt x="308" y="925"/>
                    <a:pt x="411" y="768"/>
                  </a:cubicBezTo>
                  <a:cubicBezTo>
                    <a:pt x="511" y="608"/>
                    <a:pt x="615" y="450"/>
                    <a:pt x="718" y="290"/>
                  </a:cubicBezTo>
                  <a:cubicBezTo>
                    <a:pt x="779" y="193"/>
                    <a:pt x="736" y="83"/>
                    <a:pt x="66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5" name="Google Shape;1785;p47"/>
            <p:cNvSpPr/>
            <p:nvPr/>
          </p:nvSpPr>
          <p:spPr>
            <a:xfrm>
              <a:off x="30200" y="2854950"/>
              <a:ext cx="22025" cy="18725"/>
            </a:xfrm>
            <a:custGeom>
              <a:avLst/>
              <a:gdLst/>
              <a:ahLst/>
              <a:cxnLst/>
              <a:rect l="l" t="t" r="r" b="b"/>
              <a:pathLst>
                <a:path w="881" h="749" extrusionOk="0">
                  <a:moveTo>
                    <a:pt x="831" y="0"/>
                  </a:moveTo>
                  <a:lnTo>
                    <a:pt x="831" y="0"/>
                  </a:lnTo>
                  <a:cubicBezTo>
                    <a:pt x="549" y="178"/>
                    <a:pt x="236" y="331"/>
                    <a:pt x="0" y="360"/>
                  </a:cubicBezTo>
                  <a:cubicBezTo>
                    <a:pt x="178" y="471"/>
                    <a:pt x="353" y="610"/>
                    <a:pt x="496" y="749"/>
                  </a:cubicBezTo>
                  <a:cubicBezTo>
                    <a:pt x="546" y="734"/>
                    <a:pt x="596" y="720"/>
                    <a:pt x="646" y="699"/>
                  </a:cubicBezTo>
                  <a:cubicBezTo>
                    <a:pt x="653" y="695"/>
                    <a:pt x="664" y="692"/>
                    <a:pt x="674" y="688"/>
                  </a:cubicBezTo>
                  <a:cubicBezTo>
                    <a:pt x="842" y="456"/>
                    <a:pt x="881" y="218"/>
                    <a:pt x="83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6" name="Google Shape;1786;p47"/>
            <p:cNvSpPr/>
            <p:nvPr/>
          </p:nvSpPr>
          <p:spPr>
            <a:xfrm>
              <a:off x="11475" y="2843525"/>
              <a:ext cx="22225" cy="17675"/>
            </a:xfrm>
            <a:custGeom>
              <a:avLst/>
              <a:gdLst/>
              <a:ahLst/>
              <a:cxnLst/>
              <a:rect l="l" t="t" r="r" b="b"/>
              <a:pathLst>
                <a:path w="889" h="707" extrusionOk="0">
                  <a:moveTo>
                    <a:pt x="453" y="0"/>
                  </a:moveTo>
                  <a:cubicBezTo>
                    <a:pt x="353" y="58"/>
                    <a:pt x="264" y="129"/>
                    <a:pt x="197" y="236"/>
                  </a:cubicBezTo>
                  <a:cubicBezTo>
                    <a:pt x="132" y="336"/>
                    <a:pt x="68" y="439"/>
                    <a:pt x="1" y="538"/>
                  </a:cubicBezTo>
                  <a:cubicBezTo>
                    <a:pt x="4" y="538"/>
                    <a:pt x="4" y="543"/>
                    <a:pt x="7" y="543"/>
                  </a:cubicBezTo>
                  <a:cubicBezTo>
                    <a:pt x="25" y="535"/>
                    <a:pt x="47" y="532"/>
                    <a:pt x="75" y="532"/>
                  </a:cubicBezTo>
                  <a:cubicBezTo>
                    <a:pt x="190" y="532"/>
                    <a:pt x="371" y="599"/>
                    <a:pt x="567" y="706"/>
                  </a:cubicBezTo>
                  <a:cubicBezTo>
                    <a:pt x="671" y="514"/>
                    <a:pt x="778" y="325"/>
                    <a:pt x="888" y="140"/>
                  </a:cubicBezTo>
                  <a:cubicBezTo>
                    <a:pt x="742" y="93"/>
                    <a:pt x="596" y="46"/>
                    <a:pt x="45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7" name="Google Shape;1787;p47"/>
            <p:cNvSpPr/>
            <p:nvPr/>
          </p:nvSpPr>
          <p:spPr>
            <a:xfrm>
              <a:off x="37325" y="2838700"/>
              <a:ext cx="26400" cy="16275"/>
            </a:xfrm>
            <a:custGeom>
              <a:avLst/>
              <a:gdLst/>
              <a:ahLst/>
              <a:cxnLst/>
              <a:rect l="l" t="t" r="r" b="b"/>
              <a:pathLst>
                <a:path w="1056" h="651" extrusionOk="0">
                  <a:moveTo>
                    <a:pt x="239" y="1"/>
                  </a:moveTo>
                  <a:cubicBezTo>
                    <a:pt x="161" y="1"/>
                    <a:pt x="79" y="4"/>
                    <a:pt x="0" y="12"/>
                  </a:cubicBezTo>
                  <a:cubicBezTo>
                    <a:pt x="268" y="132"/>
                    <a:pt x="482" y="372"/>
                    <a:pt x="546" y="650"/>
                  </a:cubicBezTo>
                  <a:cubicBezTo>
                    <a:pt x="749" y="522"/>
                    <a:pt x="935" y="379"/>
                    <a:pt x="1056" y="261"/>
                  </a:cubicBezTo>
                  <a:cubicBezTo>
                    <a:pt x="1034" y="229"/>
                    <a:pt x="1006" y="204"/>
                    <a:pt x="978" y="183"/>
                  </a:cubicBezTo>
                  <a:cubicBezTo>
                    <a:pt x="820" y="65"/>
                    <a:pt x="557" y="12"/>
                    <a:pt x="368" y="4"/>
                  </a:cubicBezTo>
                  <a:cubicBezTo>
                    <a:pt x="325" y="1"/>
                    <a:pt x="282" y="1"/>
                    <a:pt x="23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8" name="Google Shape;1788;p47"/>
            <p:cNvSpPr/>
            <p:nvPr/>
          </p:nvSpPr>
          <p:spPr>
            <a:xfrm>
              <a:off x="22800" y="2838975"/>
              <a:ext cx="28200" cy="24975"/>
            </a:xfrm>
            <a:custGeom>
              <a:avLst/>
              <a:gdLst/>
              <a:ahLst/>
              <a:cxnLst/>
              <a:rect l="l" t="t" r="r" b="b"/>
              <a:pathLst>
                <a:path w="1128" h="999" extrusionOk="0">
                  <a:moveTo>
                    <a:pt x="581" y="1"/>
                  </a:moveTo>
                  <a:cubicBezTo>
                    <a:pt x="443" y="14"/>
                    <a:pt x="307" y="44"/>
                    <a:pt x="182" y="93"/>
                  </a:cubicBezTo>
                  <a:cubicBezTo>
                    <a:pt x="118" y="121"/>
                    <a:pt x="58" y="147"/>
                    <a:pt x="0" y="182"/>
                  </a:cubicBezTo>
                  <a:cubicBezTo>
                    <a:pt x="143" y="228"/>
                    <a:pt x="289" y="275"/>
                    <a:pt x="435" y="322"/>
                  </a:cubicBezTo>
                  <a:cubicBezTo>
                    <a:pt x="325" y="507"/>
                    <a:pt x="218" y="696"/>
                    <a:pt x="114" y="888"/>
                  </a:cubicBezTo>
                  <a:cubicBezTo>
                    <a:pt x="175" y="921"/>
                    <a:pt x="236" y="956"/>
                    <a:pt x="296" y="999"/>
                  </a:cubicBezTo>
                  <a:cubicBezTo>
                    <a:pt x="532" y="970"/>
                    <a:pt x="845" y="817"/>
                    <a:pt x="1127" y="639"/>
                  </a:cubicBezTo>
                  <a:cubicBezTo>
                    <a:pt x="1063" y="361"/>
                    <a:pt x="849" y="121"/>
                    <a:pt x="58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9" name="Google Shape;1789;p47"/>
            <p:cNvSpPr/>
            <p:nvPr/>
          </p:nvSpPr>
          <p:spPr>
            <a:xfrm>
              <a:off x="-3775" y="2909925"/>
              <a:ext cx="7700" cy="9575"/>
            </a:xfrm>
            <a:custGeom>
              <a:avLst/>
              <a:gdLst/>
              <a:ahLst/>
              <a:cxnLst/>
              <a:rect l="l" t="t" r="r" b="b"/>
              <a:pathLst>
                <a:path w="308" h="383" extrusionOk="0">
                  <a:moveTo>
                    <a:pt x="308" y="1"/>
                  </a:moveTo>
                  <a:cubicBezTo>
                    <a:pt x="208" y="76"/>
                    <a:pt x="104" y="150"/>
                    <a:pt x="0" y="222"/>
                  </a:cubicBezTo>
                  <a:cubicBezTo>
                    <a:pt x="58" y="279"/>
                    <a:pt x="115" y="333"/>
                    <a:pt x="179" y="382"/>
                  </a:cubicBezTo>
                  <a:cubicBezTo>
                    <a:pt x="218" y="254"/>
                    <a:pt x="265" y="129"/>
                    <a:pt x="30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0" name="Google Shape;1790;p47"/>
            <p:cNvSpPr/>
            <p:nvPr/>
          </p:nvSpPr>
          <p:spPr>
            <a:xfrm>
              <a:off x="-6975" y="2857175"/>
              <a:ext cx="26125" cy="58325"/>
            </a:xfrm>
            <a:custGeom>
              <a:avLst/>
              <a:gdLst/>
              <a:ahLst/>
              <a:cxnLst/>
              <a:rect l="l" t="t" r="r" b="b"/>
              <a:pathLst>
                <a:path w="1045" h="2333" extrusionOk="0">
                  <a:moveTo>
                    <a:pt x="735" y="0"/>
                  </a:moveTo>
                  <a:cubicBezTo>
                    <a:pt x="714" y="10"/>
                    <a:pt x="699" y="25"/>
                    <a:pt x="692" y="43"/>
                  </a:cubicBezTo>
                  <a:cubicBezTo>
                    <a:pt x="671" y="82"/>
                    <a:pt x="653" y="121"/>
                    <a:pt x="632" y="160"/>
                  </a:cubicBezTo>
                  <a:cubicBezTo>
                    <a:pt x="667" y="107"/>
                    <a:pt x="703" y="53"/>
                    <a:pt x="735" y="0"/>
                  </a:cubicBezTo>
                  <a:close/>
                  <a:moveTo>
                    <a:pt x="607" y="214"/>
                  </a:moveTo>
                  <a:lnTo>
                    <a:pt x="607" y="214"/>
                  </a:lnTo>
                  <a:cubicBezTo>
                    <a:pt x="442" y="545"/>
                    <a:pt x="278" y="877"/>
                    <a:pt x="118" y="1209"/>
                  </a:cubicBezTo>
                  <a:cubicBezTo>
                    <a:pt x="289" y="1476"/>
                    <a:pt x="286" y="1865"/>
                    <a:pt x="0" y="2189"/>
                  </a:cubicBezTo>
                  <a:cubicBezTo>
                    <a:pt x="39" y="2235"/>
                    <a:pt x="82" y="2286"/>
                    <a:pt x="128" y="2332"/>
                  </a:cubicBezTo>
                  <a:cubicBezTo>
                    <a:pt x="232" y="2260"/>
                    <a:pt x="336" y="2186"/>
                    <a:pt x="436" y="2111"/>
                  </a:cubicBezTo>
                  <a:cubicBezTo>
                    <a:pt x="614" y="1618"/>
                    <a:pt x="816" y="1138"/>
                    <a:pt x="1045" y="663"/>
                  </a:cubicBezTo>
                  <a:cubicBezTo>
                    <a:pt x="938" y="634"/>
                    <a:pt x="834" y="592"/>
                    <a:pt x="757" y="532"/>
                  </a:cubicBezTo>
                  <a:cubicBezTo>
                    <a:pt x="667" y="467"/>
                    <a:pt x="571" y="335"/>
                    <a:pt x="607" y="214"/>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1" name="Google Shape;1791;p47"/>
            <p:cNvSpPr/>
            <p:nvPr/>
          </p:nvSpPr>
          <p:spPr>
            <a:xfrm>
              <a:off x="700" y="2875350"/>
              <a:ext cx="50825" cy="57350"/>
            </a:xfrm>
            <a:custGeom>
              <a:avLst/>
              <a:gdLst/>
              <a:ahLst/>
              <a:cxnLst/>
              <a:rect l="l" t="t" r="r" b="b"/>
              <a:pathLst>
                <a:path w="2033" h="2294" extrusionOk="0">
                  <a:moveTo>
                    <a:pt x="1744" y="1"/>
                  </a:moveTo>
                  <a:cubicBezTo>
                    <a:pt x="1737" y="7"/>
                    <a:pt x="1729" y="14"/>
                    <a:pt x="1726" y="19"/>
                  </a:cubicBezTo>
                  <a:cubicBezTo>
                    <a:pt x="1227" y="511"/>
                    <a:pt x="692" y="967"/>
                    <a:pt x="129" y="1384"/>
                  </a:cubicBezTo>
                  <a:cubicBezTo>
                    <a:pt x="86" y="1512"/>
                    <a:pt x="39" y="1637"/>
                    <a:pt x="0" y="1765"/>
                  </a:cubicBezTo>
                  <a:cubicBezTo>
                    <a:pt x="343" y="2054"/>
                    <a:pt x="788" y="2293"/>
                    <a:pt x="1006" y="2293"/>
                  </a:cubicBezTo>
                  <a:cubicBezTo>
                    <a:pt x="1066" y="2293"/>
                    <a:pt x="1109" y="2275"/>
                    <a:pt x="1126" y="2236"/>
                  </a:cubicBezTo>
                  <a:cubicBezTo>
                    <a:pt x="1405" y="1673"/>
                    <a:pt x="1683" y="1110"/>
                    <a:pt x="1961" y="546"/>
                  </a:cubicBezTo>
                  <a:cubicBezTo>
                    <a:pt x="2033" y="404"/>
                    <a:pt x="1926" y="200"/>
                    <a:pt x="174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2" name="Google Shape;1792;p47"/>
            <p:cNvSpPr/>
            <p:nvPr/>
          </p:nvSpPr>
          <p:spPr>
            <a:xfrm>
              <a:off x="3900" y="2873650"/>
              <a:ext cx="40400" cy="36300"/>
            </a:xfrm>
            <a:custGeom>
              <a:avLst/>
              <a:gdLst/>
              <a:ahLst/>
              <a:cxnLst/>
              <a:rect l="l" t="t" r="r" b="b"/>
              <a:pathLst>
                <a:path w="1616" h="1452" extrusionOk="0">
                  <a:moveTo>
                    <a:pt x="1548" y="1"/>
                  </a:moveTo>
                  <a:cubicBezTo>
                    <a:pt x="1391" y="44"/>
                    <a:pt x="1224" y="57"/>
                    <a:pt x="1059" y="57"/>
                  </a:cubicBezTo>
                  <a:cubicBezTo>
                    <a:pt x="1016" y="57"/>
                    <a:pt x="974" y="57"/>
                    <a:pt x="931" y="54"/>
                  </a:cubicBezTo>
                  <a:cubicBezTo>
                    <a:pt x="835" y="51"/>
                    <a:pt x="720" y="36"/>
                    <a:pt x="610" y="4"/>
                  </a:cubicBezTo>
                  <a:cubicBezTo>
                    <a:pt x="381" y="479"/>
                    <a:pt x="179" y="959"/>
                    <a:pt x="1" y="1452"/>
                  </a:cubicBezTo>
                  <a:cubicBezTo>
                    <a:pt x="564" y="1035"/>
                    <a:pt x="1099" y="579"/>
                    <a:pt x="1598" y="87"/>
                  </a:cubicBezTo>
                  <a:cubicBezTo>
                    <a:pt x="1601" y="82"/>
                    <a:pt x="1609" y="75"/>
                    <a:pt x="1616" y="69"/>
                  </a:cubicBezTo>
                  <a:lnTo>
                    <a:pt x="154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3" name="Google Shape;1793;p47"/>
            <p:cNvSpPr/>
            <p:nvPr/>
          </p:nvSpPr>
          <p:spPr>
            <a:xfrm>
              <a:off x="-12050" y="2887375"/>
              <a:ext cx="12325" cy="24550"/>
            </a:xfrm>
            <a:custGeom>
              <a:avLst/>
              <a:gdLst/>
              <a:ahLst/>
              <a:cxnLst/>
              <a:rect l="l" t="t" r="r" b="b"/>
              <a:pathLst>
                <a:path w="493" h="982" extrusionOk="0">
                  <a:moveTo>
                    <a:pt x="321" y="1"/>
                  </a:moveTo>
                  <a:lnTo>
                    <a:pt x="321" y="1"/>
                  </a:lnTo>
                  <a:cubicBezTo>
                    <a:pt x="236" y="175"/>
                    <a:pt x="147" y="351"/>
                    <a:pt x="61" y="525"/>
                  </a:cubicBezTo>
                  <a:cubicBezTo>
                    <a:pt x="0" y="646"/>
                    <a:pt x="68" y="810"/>
                    <a:pt x="203" y="981"/>
                  </a:cubicBezTo>
                  <a:cubicBezTo>
                    <a:pt x="489" y="657"/>
                    <a:pt x="492" y="268"/>
                    <a:pt x="32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4" name="Google Shape;1794;p47"/>
            <p:cNvSpPr/>
            <p:nvPr/>
          </p:nvSpPr>
          <p:spPr>
            <a:xfrm>
              <a:off x="7275" y="2857075"/>
              <a:ext cx="17325" cy="16700"/>
            </a:xfrm>
            <a:custGeom>
              <a:avLst/>
              <a:gdLst/>
              <a:ahLst/>
              <a:cxnLst/>
              <a:rect l="l" t="t" r="r" b="b"/>
              <a:pathLst>
                <a:path w="693" h="668" extrusionOk="0">
                  <a:moveTo>
                    <a:pt x="175" y="1"/>
                  </a:moveTo>
                  <a:cubicBezTo>
                    <a:pt x="172" y="1"/>
                    <a:pt x="169" y="4"/>
                    <a:pt x="165" y="4"/>
                  </a:cubicBezTo>
                  <a:cubicBezTo>
                    <a:pt x="133" y="57"/>
                    <a:pt x="97" y="111"/>
                    <a:pt x="62" y="164"/>
                  </a:cubicBezTo>
                  <a:cubicBezTo>
                    <a:pt x="54" y="182"/>
                    <a:pt x="44" y="200"/>
                    <a:pt x="37" y="218"/>
                  </a:cubicBezTo>
                  <a:cubicBezTo>
                    <a:pt x="1" y="339"/>
                    <a:pt x="97" y="471"/>
                    <a:pt x="187" y="536"/>
                  </a:cubicBezTo>
                  <a:cubicBezTo>
                    <a:pt x="264" y="596"/>
                    <a:pt x="368" y="638"/>
                    <a:pt x="475" y="667"/>
                  </a:cubicBezTo>
                  <a:cubicBezTo>
                    <a:pt x="546" y="525"/>
                    <a:pt x="618" y="386"/>
                    <a:pt x="692" y="243"/>
                  </a:cubicBezTo>
                  <a:cubicBezTo>
                    <a:pt x="518" y="164"/>
                    <a:pt x="347" y="82"/>
                    <a:pt x="175"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5" name="Google Shape;1795;p47"/>
            <p:cNvSpPr/>
            <p:nvPr/>
          </p:nvSpPr>
          <p:spPr>
            <a:xfrm>
              <a:off x="19125" y="2863125"/>
              <a:ext cx="23475" cy="11975"/>
            </a:xfrm>
            <a:custGeom>
              <a:avLst/>
              <a:gdLst/>
              <a:ahLst/>
              <a:cxnLst/>
              <a:rect l="l" t="t" r="r" b="b"/>
              <a:pathLst>
                <a:path w="939" h="479" extrusionOk="0">
                  <a:moveTo>
                    <a:pt x="218" y="1"/>
                  </a:moveTo>
                  <a:cubicBezTo>
                    <a:pt x="144" y="144"/>
                    <a:pt x="72" y="283"/>
                    <a:pt x="1" y="425"/>
                  </a:cubicBezTo>
                  <a:cubicBezTo>
                    <a:pt x="111" y="457"/>
                    <a:pt x="226" y="472"/>
                    <a:pt x="322" y="475"/>
                  </a:cubicBezTo>
                  <a:cubicBezTo>
                    <a:pt x="365" y="478"/>
                    <a:pt x="407" y="478"/>
                    <a:pt x="450" y="478"/>
                  </a:cubicBezTo>
                  <a:cubicBezTo>
                    <a:pt x="615" y="478"/>
                    <a:pt x="782" y="465"/>
                    <a:pt x="939" y="422"/>
                  </a:cubicBezTo>
                  <a:cubicBezTo>
                    <a:pt x="796" y="283"/>
                    <a:pt x="621" y="144"/>
                    <a:pt x="443" y="33"/>
                  </a:cubicBezTo>
                  <a:cubicBezTo>
                    <a:pt x="422" y="33"/>
                    <a:pt x="397" y="37"/>
                    <a:pt x="376" y="37"/>
                  </a:cubicBezTo>
                  <a:cubicBezTo>
                    <a:pt x="322" y="37"/>
                    <a:pt x="276" y="26"/>
                    <a:pt x="236" y="8"/>
                  </a:cubicBezTo>
                  <a:cubicBezTo>
                    <a:pt x="229" y="4"/>
                    <a:pt x="226" y="4"/>
                    <a:pt x="21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6" name="Google Shape;1796;p47"/>
            <p:cNvSpPr/>
            <p:nvPr/>
          </p:nvSpPr>
          <p:spPr>
            <a:xfrm>
              <a:off x="11650" y="2856800"/>
              <a:ext cx="14025" cy="6350"/>
            </a:xfrm>
            <a:custGeom>
              <a:avLst/>
              <a:gdLst/>
              <a:ahLst/>
              <a:cxnLst/>
              <a:rect l="l" t="t" r="r" b="b"/>
              <a:pathLst>
                <a:path w="561" h="254" extrusionOk="0">
                  <a:moveTo>
                    <a:pt x="68" y="1"/>
                  </a:moveTo>
                  <a:cubicBezTo>
                    <a:pt x="40" y="1"/>
                    <a:pt x="18" y="4"/>
                    <a:pt x="0" y="12"/>
                  </a:cubicBezTo>
                  <a:cubicBezTo>
                    <a:pt x="172" y="93"/>
                    <a:pt x="343" y="175"/>
                    <a:pt x="517" y="254"/>
                  </a:cubicBezTo>
                  <a:cubicBezTo>
                    <a:pt x="532" y="229"/>
                    <a:pt x="546" y="200"/>
                    <a:pt x="560" y="175"/>
                  </a:cubicBezTo>
                  <a:cubicBezTo>
                    <a:pt x="364" y="68"/>
                    <a:pt x="183" y="1"/>
                    <a:pt x="6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7" name="Google Shape;1797;p47"/>
            <p:cNvSpPr/>
            <p:nvPr/>
          </p:nvSpPr>
          <p:spPr>
            <a:xfrm>
              <a:off x="24575" y="2861175"/>
              <a:ext cx="5650" cy="2875"/>
            </a:xfrm>
            <a:custGeom>
              <a:avLst/>
              <a:gdLst/>
              <a:ahLst/>
              <a:cxnLst/>
              <a:rect l="l" t="t" r="r" b="b"/>
              <a:pathLst>
                <a:path w="226" h="115" extrusionOk="0">
                  <a:moveTo>
                    <a:pt x="43" y="0"/>
                  </a:moveTo>
                  <a:cubicBezTo>
                    <a:pt x="29" y="25"/>
                    <a:pt x="15" y="54"/>
                    <a:pt x="0" y="79"/>
                  </a:cubicBezTo>
                  <a:cubicBezTo>
                    <a:pt x="8" y="82"/>
                    <a:pt x="11" y="82"/>
                    <a:pt x="18" y="86"/>
                  </a:cubicBezTo>
                  <a:cubicBezTo>
                    <a:pt x="58" y="104"/>
                    <a:pt x="104" y="115"/>
                    <a:pt x="158" y="115"/>
                  </a:cubicBezTo>
                  <a:cubicBezTo>
                    <a:pt x="179" y="115"/>
                    <a:pt x="204" y="111"/>
                    <a:pt x="225" y="111"/>
                  </a:cubicBezTo>
                  <a:cubicBezTo>
                    <a:pt x="165" y="68"/>
                    <a:pt x="104" y="33"/>
                    <a:pt x="4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grpSp>
      <p:sp>
        <p:nvSpPr>
          <p:cNvPr id="96" name="TextBox 95">
            <a:extLst>
              <a:ext uri="{FF2B5EF4-FFF2-40B4-BE49-F238E27FC236}">
                <a16:creationId xmlns:a16="http://schemas.microsoft.com/office/drawing/2014/main" id="{E0D7DF3A-B332-470C-B75D-1AB750FDB9B1}"/>
              </a:ext>
            </a:extLst>
          </p:cNvPr>
          <p:cNvSpPr txBox="1"/>
          <p:nvPr/>
        </p:nvSpPr>
        <p:spPr>
          <a:xfrm>
            <a:off x="3520106" y="2410929"/>
            <a:ext cx="6086923" cy="923330"/>
          </a:xfrm>
          <a:prstGeom prst="rect">
            <a:avLst/>
          </a:prstGeom>
          <a:noFill/>
        </p:spPr>
        <p:txBody>
          <a:bodyPr wrap="none" rtlCol="0">
            <a:spAutoFit/>
          </a:bodyPr>
          <a:lstStyle/>
          <a:p>
            <a:pPr algn="ctr"/>
            <a:r>
              <a:rPr lang="en-SG" sz="5400" b="1" dirty="0">
                <a:solidFill>
                  <a:schemeClr val="bg2"/>
                </a:solidFill>
                <a:latin typeface="Walter Turncoat" panose="02000000000000000000" pitchFamily="2" charset="0"/>
                <a:ea typeface="Walter Turncoat" panose="02000000000000000000" pitchFamily="2" charset="0"/>
              </a:rPr>
              <a:t>A  </a:t>
            </a:r>
            <a:r>
              <a:rPr lang="en-SG" sz="5400" b="1" dirty="0">
                <a:solidFill>
                  <a:srgbClr val="00B050"/>
                </a:solidFill>
                <a:latin typeface="Walter Turncoat" panose="02000000000000000000" pitchFamily="2" charset="0"/>
                <a:ea typeface="Walter Turncoat" panose="02000000000000000000" pitchFamily="2" charset="0"/>
              </a:rPr>
              <a:t>C</a:t>
            </a:r>
            <a:r>
              <a:rPr lang="en-SG" sz="5400" b="1" dirty="0">
                <a:solidFill>
                  <a:schemeClr val="bg2"/>
                </a:solidFill>
                <a:latin typeface="Walter Turncoat" panose="02000000000000000000" pitchFamily="2" charset="0"/>
                <a:ea typeface="Walter Turncoat" panose="02000000000000000000" pitchFamily="2" charset="0"/>
              </a:rPr>
              <a:t>  A  C  A  C  G</a:t>
            </a:r>
          </a:p>
        </p:txBody>
      </p:sp>
      <p:sp>
        <p:nvSpPr>
          <p:cNvPr id="97" name="TextBox 96">
            <a:extLst>
              <a:ext uri="{FF2B5EF4-FFF2-40B4-BE49-F238E27FC236}">
                <a16:creationId xmlns:a16="http://schemas.microsoft.com/office/drawing/2014/main" id="{8602D0C2-FB23-4F01-94C7-EB2F2C334EA7}"/>
              </a:ext>
            </a:extLst>
          </p:cNvPr>
          <p:cNvSpPr txBox="1"/>
          <p:nvPr/>
        </p:nvSpPr>
        <p:spPr>
          <a:xfrm>
            <a:off x="3534272" y="4082120"/>
            <a:ext cx="4286751" cy="923330"/>
          </a:xfrm>
          <a:prstGeom prst="rect">
            <a:avLst/>
          </a:prstGeom>
          <a:noFill/>
        </p:spPr>
        <p:txBody>
          <a:bodyPr wrap="none" rtlCol="0">
            <a:spAutoFit/>
          </a:bodyPr>
          <a:lstStyle/>
          <a:p>
            <a:pPr algn="ctr"/>
            <a:r>
              <a:rPr lang="en-SG" sz="5400" b="1" dirty="0">
                <a:solidFill>
                  <a:schemeClr val="bg2"/>
                </a:solidFill>
                <a:latin typeface="Walter Turncoat" panose="02000000000000000000" pitchFamily="2" charset="0"/>
                <a:ea typeface="Walter Turncoat" panose="02000000000000000000" pitchFamily="2" charset="0"/>
              </a:rPr>
              <a:t>A  </a:t>
            </a:r>
            <a:r>
              <a:rPr lang="en-SG" sz="5400" b="1" dirty="0">
                <a:solidFill>
                  <a:srgbClr val="00B050"/>
                </a:solidFill>
                <a:latin typeface="Walter Turncoat" panose="02000000000000000000" pitchFamily="2" charset="0"/>
                <a:ea typeface="Walter Turncoat" panose="02000000000000000000" pitchFamily="2" charset="0"/>
              </a:rPr>
              <a:t>C</a:t>
            </a:r>
            <a:r>
              <a:rPr lang="en-SG" sz="5400" b="1" dirty="0">
                <a:solidFill>
                  <a:schemeClr val="bg2"/>
                </a:solidFill>
                <a:latin typeface="Walter Turncoat" panose="02000000000000000000" pitchFamily="2" charset="0"/>
                <a:ea typeface="Walter Turncoat" panose="02000000000000000000" pitchFamily="2" charset="0"/>
              </a:rPr>
              <a:t>  A  C  G</a:t>
            </a:r>
          </a:p>
        </p:txBody>
      </p:sp>
      <p:sp>
        <p:nvSpPr>
          <p:cNvPr id="67" name="TextBox 66">
            <a:extLst>
              <a:ext uri="{FF2B5EF4-FFF2-40B4-BE49-F238E27FC236}">
                <a16:creationId xmlns:a16="http://schemas.microsoft.com/office/drawing/2014/main" id="{6D2107AE-3B9A-41DE-9CE5-43BF084E6204}"/>
              </a:ext>
            </a:extLst>
          </p:cNvPr>
          <p:cNvSpPr txBox="1"/>
          <p:nvPr/>
        </p:nvSpPr>
        <p:spPr>
          <a:xfrm>
            <a:off x="10888184" y="678636"/>
            <a:ext cx="623469" cy="1200329"/>
          </a:xfrm>
          <a:prstGeom prst="rect">
            <a:avLst/>
          </a:prstGeom>
          <a:noFill/>
        </p:spPr>
        <p:txBody>
          <a:bodyPr wrap="square" rtlCol="0">
            <a:spAutoFit/>
          </a:bodyPr>
          <a:lstStyle/>
          <a:p>
            <a:r>
              <a:rPr lang="en-SG" sz="7200" dirty="0">
                <a:solidFill>
                  <a:srgbClr val="C00000"/>
                </a:solidFill>
                <a:latin typeface="Cooper Black" panose="0208090404030B020404" pitchFamily="18" charset="0"/>
              </a:rPr>
              <a:t>2</a:t>
            </a:r>
          </a:p>
        </p:txBody>
      </p:sp>
      <p:graphicFrame>
        <p:nvGraphicFramePr>
          <p:cNvPr id="68" name="Google Shape;1753;p47">
            <a:extLst>
              <a:ext uri="{FF2B5EF4-FFF2-40B4-BE49-F238E27FC236}">
                <a16:creationId xmlns:a16="http://schemas.microsoft.com/office/drawing/2014/main" id="{F01694FD-F207-4C79-AFA8-249BBB57712A}"/>
              </a:ext>
            </a:extLst>
          </p:cNvPr>
          <p:cNvGraphicFramePr/>
          <p:nvPr>
            <p:extLst>
              <p:ext uri="{D42A27DB-BD31-4B8C-83A1-F6EECF244321}">
                <p14:modId xmlns:p14="http://schemas.microsoft.com/office/powerpoint/2010/main" val="3108174247"/>
              </p:ext>
            </p:extLst>
          </p:nvPr>
        </p:nvGraphicFramePr>
        <p:xfrm>
          <a:off x="939214" y="3464411"/>
          <a:ext cx="2086946" cy="3027534"/>
        </p:xfrm>
        <a:graphic>
          <a:graphicData uri="http://schemas.openxmlformats.org/drawingml/2006/table">
            <a:tbl>
              <a:tblPr>
                <a:noFill/>
              </a:tblPr>
              <a:tblGrid>
                <a:gridCol w="453737">
                  <a:extLst>
                    <a:ext uri="{9D8B030D-6E8A-4147-A177-3AD203B41FA5}">
                      <a16:colId xmlns:a16="http://schemas.microsoft.com/office/drawing/2014/main" val="20000"/>
                    </a:ext>
                  </a:extLst>
                </a:gridCol>
                <a:gridCol w="381042">
                  <a:extLst>
                    <a:ext uri="{9D8B030D-6E8A-4147-A177-3AD203B41FA5}">
                      <a16:colId xmlns:a16="http://schemas.microsoft.com/office/drawing/2014/main" val="20001"/>
                    </a:ext>
                  </a:extLst>
                </a:gridCol>
                <a:gridCol w="417389">
                  <a:extLst>
                    <a:ext uri="{9D8B030D-6E8A-4147-A177-3AD203B41FA5}">
                      <a16:colId xmlns:a16="http://schemas.microsoft.com/office/drawing/2014/main" val="20002"/>
                    </a:ext>
                  </a:extLst>
                </a:gridCol>
                <a:gridCol w="417389">
                  <a:extLst>
                    <a:ext uri="{9D8B030D-6E8A-4147-A177-3AD203B41FA5}">
                      <a16:colId xmlns:a16="http://schemas.microsoft.com/office/drawing/2014/main" val="20003"/>
                    </a:ext>
                  </a:extLst>
                </a:gridCol>
                <a:gridCol w="417389">
                  <a:extLst>
                    <a:ext uri="{9D8B030D-6E8A-4147-A177-3AD203B41FA5}">
                      <a16:colId xmlns:a16="http://schemas.microsoft.com/office/drawing/2014/main" val="224896901"/>
                    </a:ext>
                  </a:extLst>
                </a:gridCol>
              </a:tblGrid>
              <a:tr h="440263">
                <a:tc>
                  <a:txBody>
                    <a:bodyPr/>
                    <a:lstStyle/>
                    <a:p>
                      <a:pPr marL="0" lvl="0" indent="0" algn="l" rtl="0">
                        <a:spcBef>
                          <a:spcPts val="0"/>
                        </a:spcBef>
                        <a:spcAft>
                          <a:spcPts val="0"/>
                        </a:spcAft>
                        <a:buNone/>
                      </a:pP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A</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C</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T</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G</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0</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1</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2</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2</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3</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4</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990688340"/>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4</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5</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138924846"/>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5</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463712009"/>
                  </a:ext>
                </a:extLst>
              </a:tr>
            </a:tbl>
          </a:graphicData>
        </a:graphic>
      </p:graphicFrame>
    </p:spTree>
    <p:extLst>
      <p:ext uri="{BB962C8B-B14F-4D97-AF65-F5344CB8AC3E}">
        <p14:creationId xmlns:p14="http://schemas.microsoft.com/office/powerpoint/2010/main" val="2232507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grpSp>
        <p:nvGrpSpPr>
          <p:cNvPr id="69" name="Google Shape;1741;p47">
            <a:extLst>
              <a:ext uri="{FF2B5EF4-FFF2-40B4-BE49-F238E27FC236}">
                <a16:creationId xmlns:a16="http://schemas.microsoft.com/office/drawing/2014/main" id="{28D5E501-F271-4EA4-9980-D4B4D46B30A4}"/>
              </a:ext>
            </a:extLst>
          </p:cNvPr>
          <p:cNvGrpSpPr/>
          <p:nvPr/>
        </p:nvGrpSpPr>
        <p:grpSpPr>
          <a:xfrm rot="190942">
            <a:off x="1373496" y="4786978"/>
            <a:ext cx="455493" cy="410966"/>
            <a:chOff x="4319250" y="3137000"/>
            <a:chExt cx="885825" cy="524125"/>
          </a:xfrm>
          <a:solidFill>
            <a:schemeClr val="accent3">
              <a:lumMod val="90000"/>
              <a:alpha val="48000"/>
            </a:schemeClr>
          </a:solidFill>
        </p:grpSpPr>
        <p:sp>
          <p:nvSpPr>
            <p:cNvPr id="70" name="Google Shape;1742;p47">
              <a:extLst>
                <a:ext uri="{FF2B5EF4-FFF2-40B4-BE49-F238E27FC236}">
                  <a16:creationId xmlns:a16="http://schemas.microsoft.com/office/drawing/2014/main" id="{C3B4DD15-DE10-44D5-B2B1-F63F6785CEA5}"/>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grpFill/>
            <a:ln>
              <a:noFill/>
            </a:ln>
          </p:spPr>
          <p:txBody>
            <a:bodyPr spcFirstLastPara="1" wrap="square" lIns="121900" tIns="121900" rIns="121900" bIns="121900" anchor="ctr" anchorCtr="0">
              <a:noAutofit/>
            </a:bodyPr>
            <a:lstStyle/>
            <a:p>
              <a:endParaRPr sz="2400"/>
            </a:p>
          </p:txBody>
        </p:sp>
        <p:sp>
          <p:nvSpPr>
            <p:cNvPr id="71" name="Google Shape;1743;p47">
              <a:extLst>
                <a:ext uri="{FF2B5EF4-FFF2-40B4-BE49-F238E27FC236}">
                  <a16:creationId xmlns:a16="http://schemas.microsoft.com/office/drawing/2014/main" id="{201FB224-1FDA-4A54-AEA9-1E96D1BBC138}"/>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grpFill/>
            <a:ln>
              <a:noFill/>
            </a:ln>
          </p:spPr>
          <p:txBody>
            <a:bodyPr spcFirstLastPara="1" wrap="square" lIns="121900" tIns="121900" rIns="121900" bIns="121900" anchor="ctr" anchorCtr="0">
              <a:noAutofit/>
            </a:bodyPr>
            <a:lstStyle/>
            <a:p>
              <a:endParaRPr sz="2400"/>
            </a:p>
          </p:txBody>
        </p:sp>
        <p:sp>
          <p:nvSpPr>
            <p:cNvPr id="72" name="Google Shape;1744;p47">
              <a:extLst>
                <a:ext uri="{FF2B5EF4-FFF2-40B4-BE49-F238E27FC236}">
                  <a16:creationId xmlns:a16="http://schemas.microsoft.com/office/drawing/2014/main" id="{A0F223EA-6B96-4FA6-941D-DE7F2929B5A3}"/>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grpFill/>
            <a:ln>
              <a:noFill/>
            </a:ln>
          </p:spPr>
          <p:txBody>
            <a:bodyPr spcFirstLastPara="1" wrap="square" lIns="121900" tIns="121900" rIns="121900" bIns="121900" anchor="ctr" anchorCtr="0">
              <a:noAutofit/>
            </a:bodyPr>
            <a:lstStyle/>
            <a:p>
              <a:endParaRPr sz="2400"/>
            </a:p>
          </p:txBody>
        </p:sp>
        <p:sp>
          <p:nvSpPr>
            <p:cNvPr id="73" name="Google Shape;1745;p47">
              <a:extLst>
                <a:ext uri="{FF2B5EF4-FFF2-40B4-BE49-F238E27FC236}">
                  <a16:creationId xmlns:a16="http://schemas.microsoft.com/office/drawing/2014/main" id="{EE8085D2-47A1-4284-A186-88A79DD6163E}"/>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grpFill/>
            <a:ln>
              <a:noFill/>
            </a:ln>
          </p:spPr>
          <p:txBody>
            <a:bodyPr spcFirstLastPara="1" wrap="square" lIns="121900" tIns="121900" rIns="121900" bIns="121900" anchor="ctr" anchorCtr="0">
              <a:noAutofit/>
            </a:bodyPr>
            <a:lstStyle/>
            <a:p>
              <a:endParaRPr sz="2400"/>
            </a:p>
          </p:txBody>
        </p:sp>
        <p:sp>
          <p:nvSpPr>
            <p:cNvPr id="74" name="Google Shape;1746;p47">
              <a:extLst>
                <a:ext uri="{FF2B5EF4-FFF2-40B4-BE49-F238E27FC236}">
                  <a16:creationId xmlns:a16="http://schemas.microsoft.com/office/drawing/2014/main" id="{96188064-3ADE-47D4-A121-30D17AFB69C0}"/>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grpFill/>
            <a:ln>
              <a:noFill/>
            </a:ln>
          </p:spPr>
          <p:txBody>
            <a:bodyPr spcFirstLastPara="1" wrap="square" lIns="121900" tIns="121900" rIns="121900" bIns="121900" anchor="ctr" anchorCtr="0">
              <a:noAutofit/>
            </a:bodyPr>
            <a:lstStyle/>
            <a:p>
              <a:endParaRPr sz="2400"/>
            </a:p>
          </p:txBody>
        </p:sp>
        <p:sp>
          <p:nvSpPr>
            <p:cNvPr id="75" name="Google Shape;1747;p47">
              <a:extLst>
                <a:ext uri="{FF2B5EF4-FFF2-40B4-BE49-F238E27FC236}">
                  <a16:creationId xmlns:a16="http://schemas.microsoft.com/office/drawing/2014/main" id="{4759A5E0-98FA-4FB2-8CF5-17E31B043CA5}"/>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grpFill/>
            <a:ln>
              <a:noFill/>
            </a:ln>
          </p:spPr>
          <p:txBody>
            <a:bodyPr spcFirstLastPara="1" wrap="square" lIns="121900" tIns="121900" rIns="121900" bIns="121900" anchor="ctr" anchorCtr="0">
              <a:noAutofit/>
            </a:bodyPr>
            <a:lstStyle/>
            <a:p>
              <a:endParaRPr sz="2400"/>
            </a:p>
          </p:txBody>
        </p:sp>
        <p:sp>
          <p:nvSpPr>
            <p:cNvPr id="76" name="Google Shape;1748;p47">
              <a:extLst>
                <a:ext uri="{FF2B5EF4-FFF2-40B4-BE49-F238E27FC236}">
                  <a16:creationId xmlns:a16="http://schemas.microsoft.com/office/drawing/2014/main" id="{65055344-1DF7-4384-BFD3-EFD4C21B1A74}"/>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grpFill/>
            <a:ln>
              <a:noFill/>
            </a:ln>
          </p:spPr>
          <p:txBody>
            <a:bodyPr spcFirstLastPara="1" wrap="square" lIns="121900" tIns="121900" rIns="121900" bIns="121900" anchor="ctr" anchorCtr="0">
              <a:noAutofit/>
            </a:bodyPr>
            <a:lstStyle/>
            <a:p>
              <a:endParaRPr sz="2400"/>
            </a:p>
          </p:txBody>
        </p:sp>
        <p:sp>
          <p:nvSpPr>
            <p:cNvPr id="77" name="Google Shape;1749;p47">
              <a:extLst>
                <a:ext uri="{FF2B5EF4-FFF2-40B4-BE49-F238E27FC236}">
                  <a16:creationId xmlns:a16="http://schemas.microsoft.com/office/drawing/2014/main" id="{1CCDDDAF-C000-4F98-8F99-9D42DA316134}"/>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grpFill/>
            <a:ln>
              <a:noFill/>
            </a:ln>
          </p:spPr>
          <p:txBody>
            <a:bodyPr spcFirstLastPara="1" wrap="square" lIns="121900" tIns="121900" rIns="121900" bIns="121900" anchor="ctr" anchorCtr="0">
              <a:noAutofit/>
            </a:bodyPr>
            <a:lstStyle/>
            <a:p>
              <a:endParaRPr sz="2400"/>
            </a:p>
          </p:txBody>
        </p:sp>
        <p:sp>
          <p:nvSpPr>
            <p:cNvPr id="78" name="Google Shape;1750;p47">
              <a:extLst>
                <a:ext uri="{FF2B5EF4-FFF2-40B4-BE49-F238E27FC236}">
                  <a16:creationId xmlns:a16="http://schemas.microsoft.com/office/drawing/2014/main" id="{64B0258D-86A3-42A9-BA19-8F01B6F7A67C}"/>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grpFill/>
            <a:ln>
              <a:noFill/>
            </a:ln>
          </p:spPr>
          <p:txBody>
            <a:bodyPr spcFirstLastPara="1" wrap="square" lIns="121900" tIns="121900" rIns="121900" bIns="121900" anchor="ctr" anchorCtr="0">
              <a:noAutofit/>
            </a:bodyPr>
            <a:lstStyle/>
            <a:p>
              <a:endParaRPr sz="2400"/>
            </a:p>
          </p:txBody>
        </p:sp>
        <p:sp>
          <p:nvSpPr>
            <p:cNvPr id="79" name="Google Shape;1751;p47">
              <a:extLst>
                <a:ext uri="{FF2B5EF4-FFF2-40B4-BE49-F238E27FC236}">
                  <a16:creationId xmlns:a16="http://schemas.microsoft.com/office/drawing/2014/main" id="{E2CD64F4-1CA1-4EE1-91F8-0050CCCB5DDE}"/>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grpFill/>
            <a:ln>
              <a:noFill/>
            </a:ln>
          </p:spPr>
          <p:txBody>
            <a:bodyPr spcFirstLastPara="1" wrap="square" lIns="121900" tIns="121900" rIns="121900" bIns="121900" anchor="ctr" anchorCtr="0">
              <a:noAutofit/>
            </a:bodyPr>
            <a:lstStyle/>
            <a:p>
              <a:endParaRPr sz="2400"/>
            </a:p>
          </p:txBody>
        </p:sp>
        <p:sp>
          <p:nvSpPr>
            <p:cNvPr id="80" name="Google Shape;1752;p47">
              <a:extLst>
                <a:ext uri="{FF2B5EF4-FFF2-40B4-BE49-F238E27FC236}">
                  <a16:creationId xmlns:a16="http://schemas.microsoft.com/office/drawing/2014/main" id="{90FF84EA-BDFF-4ADB-8992-437ED0B83F87}"/>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704" name="Google Shape;1704;p47"/>
          <p:cNvSpPr txBox="1">
            <a:spLocks noGrp="1"/>
          </p:cNvSpPr>
          <p:nvPr>
            <p:ph type="title"/>
          </p:nvPr>
        </p:nvSpPr>
        <p:spPr>
          <a:xfrm>
            <a:off x="960000" y="720000"/>
            <a:ext cx="7797600" cy="763600"/>
          </a:xfrm>
          <a:prstGeom prst="rect">
            <a:avLst/>
          </a:prstGeom>
        </p:spPr>
        <p:txBody>
          <a:bodyPr spcFirstLastPara="1" wrap="square" lIns="0" tIns="0" rIns="0" bIns="0" anchor="t" anchorCtr="0">
            <a:noAutofit/>
          </a:bodyPr>
          <a:lstStyle/>
          <a:p>
            <a:r>
              <a:rPr lang="en-SG" dirty="0">
                <a:latin typeface="Walter Turncoat" panose="02000000000000000000" pitchFamily="2" charset="0"/>
                <a:ea typeface="Walter Turncoat" panose="02000000000000000000" pitchFamily="2" charset="0"/>
              </a:rPr>
              <a:t>Searching Stage</a:t>
            </a:r>
            <a:endParaRPr dirty="0">
              <a:latin typeface="Walter Turncoat" panose="02000000000000000000" pitchFamily="2" charset="0"/>
              <a:ea typeface="Walter Turncoat" panose="02000000000000000000" pitchFamily="2" charset="0"/>
            </a:endParaRPr>
          </a:p>
        </p:txBody>
      </p:sp>
      <p:grpSp>
        <p:nvGrpSpPr>
          <p:cNvPr id="1705" name="Google Shape;1705;p47"/>
          <p:cNvGrpSpPr/>
          <p:nvPr/>
        </p:nvGrpSpPr>
        <p:grpSpPr>
          <a:xfrm flipH="1">
            <a:off x="951256" y="1251534"/>
            <a:ext cx="6544904" cy="234700"/>
            <a:chOff x="4345425" y="2175475"/>
            <a:chExt cx="800750" cy="176025"/>
          </a:xfrm>
        </p:grpSpPr>
        <p:sp>
          <p:nvSpPr>
            <p:cNvPr id="1706" name="Google Shape;1706;p4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sp>
          <p:nvSpPr>
            <p:cNvPr id="1707" name="Google Shape;1707;p4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grpSp>
      <p:grpSp>
        <p:nvGrpSpPr>
          <p:cNvPr id="1708" name="Google Shape;1708;p47"/>
          <p:cNvGrpSpPr/>
          <p:nvPr/>
        </p:nvGrpSpPr>
        <p:grpSpPr>
          <a:xfrm rot="245650">
            <a:off x="3402566" y="4026228"/>
            <a:ext cx="4472592" cy="1046543"/>
            <a:chOff x="4345425" y="2175475"/>
            <a:chExt cx="800750" cy="176025"/>
          </a:xfrm>
        </p:grpSpPr>
        <p:sp>
          <p:nvSpPr>
            <p:cNvPr id="1709" name="Google Shape;1709;p4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10" name="Google Shape;1710;p4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741" name="Google Shape;1741;p47"/>
          <p:cNvGrpSpPr/>
          <p:nvPr/>
        </p:nvGrpSpPr>
        <p:grpSpPr>
          <a:xfrm rot="190942">
            <a:off x="3318637" y="2467138"/>
            <a:ext cx="6869456" cy="713423"/>
            <a:chOff x="4319250" y="3137000"/>
            <a:chExt cx="885825" cy="524125"/>
          </a:xfrm>
        </p:grpSpPr>
        <p:sp>
          <p:nvSpPr>
            <p:cNvPr id="1742" name="Google Shape;1742;p47"/>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3" name="Google Shape;1743;p47"/>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4" name="Google Shape;1744;p47"/>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5" name="Google Shape;1745;p47"/>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6" name="Google Shape;1746;p47"/>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7" name="Google Shape;1747;p47"/>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8" name="Google Shape;1748;p47"/>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9" name="Google Shape;1749;p47"/>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0" name="Google Shape;1750;p47"/>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1" name="Google Shape;1751;p47"/>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2" name="Google Shape;1752;p47"/>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754" name="Google Shape;1754;p47"/>
          <p:cNvGrpSpPr/>
          <p:nvPr/>
        </p:nvGrpSpPr>
        <p:grpSpPr>
          <a:xfrm rot="-5820300">
            <a:off x="10778767" y="5114914"/>
            <a:ext cx="949012" cy="539045"/>
            <a:chOff x="-516100" y="1709250"/>
            <a:chExt cx="649725" cy="287875"/>
          </a:xfrm>
        </p:grpSpPr>
        <p:sp>
          <p:nvSpPr>
            <p:cNvPr id="1755" name="Google Shape;1755;p47"/>
            <p:cNvSpPr/>
            <p:nvPr/>
          </p:nvSpPr>
          <p:spPr>
            <a:xfrm>
              <a:off x="-516100" y="1816650"/>
              <a:ext cx="649725" cy="57275"/>
            </a:xfrm>
            <a:custGeom>
              <a:avLst/>
              <a:gdLst/>
              <a:ahLst/>
              <a:cxnLst/>
              <a:rect l="l" t="t" r="r" b="b"/>
              <a:pathLst>
                <a:path w="25989" h="2291" extrusionOk="0">
                  <a:moveTo>
                    <a:pt x="25062" y="101"/>
                  </a:moveTo>
                  <a:cubicBezTo>
                    <a:pt x="25080" y="137"/>
                    <a:pt x="25093" y="176"/>
                    <a:pt x="25108" y="215"/>
                  </a:cubicBezTo>
                  <a:cubicBezTo>
                    <a:pt x="25182" y="468"/>
                    <a:pt x="25133" y="728"/>
                    <a:pt x="24997" y="985"/>
                  </a:cubicBezTo>
                  <a:cubicBezTo>
                    <a:pt x="24943" y="1146"/>
                    <a:pt x="24837" y="1296"/>
                    <a:pt x="24698" y="1413"/>
                  </a:cubicBezTo>
                  <a:cubicBezTo>
                    <a:pt x="24605" y="1524"/>
                    <a:pt x="24502" y="1631"/>
                    <a:pt x="24387" y="1738"/>
                  </a:cubicBezTo>
                  <a:cubicBezTo>
                    <a:pt x="25246" y="1659"/>
                    <a:pt x="25988" y="279"/>
                    <a:pt x="25062" y="101"/>
                  </a:cubicBezTo>
                  <a:close/>
                  <a:moveTo>
                    <a:pt x="18622" y="1"/>
                  </a:moveTo>
                  <a:cubicBezTo>
                    <a:pt x="12995" y="9"/>
                    <a:pt x="7375" y="215"/>
                    <a:pt x="1763" y="629"/>
                  </a:cubicBezTo>
                  <a:cubicBezTo>
                    <a:pt x="864" y="693"/>
                    <a:pt x="1" y="2290"/>
                    <a:pt x="1085" y="2290"/>
                  </a:cubicBezTo>
                  <a:cubicBezTo>
                    <a:pt x="1113" y="2290"/>
                    <a:pt x="1142" y="2287"/>
                    <a:pt x="1174" y="2287"/>
                  </a:cubicBezTo>
                  <a:cubicBezTo>
                    <a:pt x="1263" y="2280"/>
                    <a:pt x="1349" y="2273"/>
                    <a:pt x="1434" y="2265"/>
                  </a:cubicBezTo>
                  <a:cubicBezTo>
                    <a:pt x="932" y="1987"/>
                    <a:pt x="661" y="1549"/>
                    <a:pt x="1481" y="1446"/>
                  </a:cubicBezTo>
                  <a:cubicBezTo>
                    <a:pt x="5332" y="960"/>
                    <a:pt x="9194" y="718"/>
                    <a:pt x="13059" y="718"/>
                  </a:cubicBezTo>
                  <a:cubicBezTo>
                    <a:pt x="15188" y="718"/>
                    <a:pt x="17320" y="789"/>
                    <a:pt x="19449" y="935"/>
                  </a:cubicBezTo>
                  <a:cubicBezTo>
                    <a:pt x="19460" y="900"/>
                    <a:pt x="19466" y="864"/>
                    <a:pt x="19478" y="825"/>
                  </a:cubicBezTo>
                  <a:cubicBezTo>
                    <a:pt x="19182" y="561"/>
                    <a:pt x="18897" y="287"/>
                    <a:pt x="1862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6" name="Google Shape;1756;p47"/>
            <p:cNvSpPr/>
            <p:nvPr/>
          </p:nvSpPr>
          <p:spPr>
            <a:xfrm>
              <a:off x="-139975" y="1709250"/>
              <a:ext cx="250425" cy="287875"/>
            </a:xfrm>
            <a:custGeom>
              <a:avLst/>
              <a:gdLst/>
              <a:ahLst/>
              <a:cxnLst/>
              <a:rect l="l" t="t" r="r" b="b"/>
              <a:pathLst>
                <a:path w="10017" h="11515" extrusionOk="0">
                  <a:moveTo>
                    <a:pt x="2290" y="1"/>
                  </a:moveTo>
                  <a:cubicBezTo>
                    <a:pt x="1644" y="1"/>
                    <a:pt x="899" y="617"/>
                    <a:pt x="1273" y="1252"/>
                  </a:cubicBezTo>
                  <a:cubicBezTo>
                    <a:pt x="1926" y="2368"/>
                    <a:pt x="2696" y="3385"/>
                    <a:pt x="3577" y="4297"/>
                  </a:cubicBezTo>
                  <a:lnTo>
                    <a:pt x="3758" y="4297"/>
                  </a:lnTo>
                  <a:cubicBezTo>
                    <a:pt x="3990" y="4297"/>
                    <a:pt x="4222" y="4297"/>
                    <a:pt x="4454" y="4301"/>
                  </a:cubicBezTo>
                  <a:cubicBezTo>
                    <a:pt x="4275" y="3260"/>
                    <a:pt x="3348" y="2401"/>
                    <a:pt x="2507" y="1708"/>
                  </a:cubicBezTo>
                  <a:cubicBezTo>
                    <a:pt x="2468" y="1677"/>
                    <a:pt x="2428" y="1644"/>
                    <a:pt x="2389" y="1609"/>
                  </a:cubicBezTo>
                  <a:cubicBezTo>
                    <a:pt x="1790" y="1117"/>
                    <a:pt x="2154" y="895"/>
                    <a:pt x="2671" y="895"/>
                  </a:cubicBezTo>
                  <a:cubicBezTo>
                    <a:pt x="3021" y="895"/>
                    <a:pt x="3441" y="999"/>
                    <a:pt x="3680" y="1191"/>
                  </a:cubicBezTo>
                  <a:cubicBezTo>
                    <a:pt x="3727" y="1231"/>
                    <a:pt x="3776" y="1270"/>
                    <a:pt x="3826" y="1313"/>
                  </a:cubicBezTo>
                  <a:cubicBezTo>
                    <a:pt x="5007" y="2279"/>
                    <a:pt x="6184" y="3245"/>
                    <a:pt x="7364" y="4216"/>
                  </a:cubicBezTo>
                  <a:cubicBezTo>
                    <a:pt x="7517" y="4226"/>
                    <a:pt x="7688" y="4269"/>
                    <a:pt x="7852" y="4333"/>
                  </a:cubicBezTo>
                  <a:cubicBezTo>
                    <a:pt x="8511" y="4347"/>
                    <a:pt x="9174" y="4361"/>
                    <a:pt x="9834" y="4379"/>
                  </a:cubicBezTo>
                  <a:cubicBezTo>
                    <a:pt x="9902" y="4379"/>
                    <a:pt x="9963" y="4387"/>
                    <a:pt x="10017" y="4397"/>
                  </a:cubicBezTo>
                  <a:cubicBezTo>
                    <a:pt x="9863" y="4076"/>
                    <a:pt x="9542" y="3948"/>
                    <a:pt x="9204" y="3948"/>
                  </a:cubicBezTo>
                  <a:cubicBezTo>
                    <a:pt x="9093" y="3948"/>
                    <a:pt x="8979" y="3962"/>
                    <a:pt x="8868" y="3987"/>
                  </a:cubicBezTo>
                  <a:cubicBezTo>
                    <a:pt x="6818" y="2697"/>
                    <a:pt x="4771" y="1405"/>
                    <a:pt x="2721" y="115"/>
                  </a:cubicBezTo>
                  <a:cubicBezTo>
                    <a:pt x="2593" y="36"/>
                    <a:pt x="2443" y="1"/>
                    <a:pt x="2290" y="1"/>
                  </a:cubicBezTo>
                  <a:close/>
                  <a:moveTo>
                    <a:pt x="7681" y="6002"/>
                  </a:moveTo>
                  <a:cubicBezTo>
                    <a:pt x="6511" y="6875"/>
                    <a:pt x="5388" y="7802"/>
                    <a:pt x="4311" y="8783"/>
                  </a:cubicBezTo>
                  <a:cubicBezTo>
                    <a:pt x="3776" y="9318"/>
                    <a:pt x="3231" y="9803"/>
                    <a:pt x="2810" y="10216"/>
                  </a:cubicBezTo>
                  <a:cubicBezTo>
                    <a:pt x="2718" y="10305"/>
                    <a:pt x="2578" y="10348"/>
                    <a:pt x="2418" y="10348"/>
                  </a:cubicBezTo>
                  <a:cubicBezTo>
                    <a:pt x="1983" y="10348"/>
                    <a:pt x="1395" y="10052"/>
                    <a:pt x="1156" y="9721"/>
                  </a:cubicBezTo>
                  <a:cubicBezTo>
                    <a:pt x="959" y="9942"/>
                    <a:pt x="766" y="10170"/>
                    <a:pt x="574" y="10394"/>
                  </a:cubicBezTo>
                  <a:cubicBezTo>
                    <a:pt x="1" y="11079"/>
                    <a:pt x="695" y="11515"/>
                    <a:pt x="1370" y="11515"/>
                  </a:cubicBezTo>
                  <a:cubicBezTo>
                    <a:pt x="1619" y="11515"/>
                    <a:pt x="1862" y="11457"/>
                    <a:pt x="2043" y="11329"/>
                  </a:cubicBezTo>
                  <a:cubicBezTo>
                    <a:pt x="3798" y="10074"/>
                    <a:pt x="5577" y="8844"/>
                    <a:pt x="7299" y="7546"/>
                  </a:cubicBezTo>
                  <a:cubicBezTo>
                    <a:pt x="7716" y="7232"/>
                    <a:pt x="8665" y="6672"/>
                    <a:pt x="9342" y="6034"/>
                  </a:cubicBezTo>
                  <a:cubicBezTo>
                    <a:pt x="9317" y="6034"/>
                    <a:pt x="9293" y="6038"/>
                    <a:pt x="9268" y="6038"/>
                  </a:cubicBezTo>
                  <a:lnTo>
                    <a:pt x="9250" y="6038"/>
                  </a:lnTo>
                  <a:cubicBezTo>
                    <a:pt x="8725" y="6023"/>
                    <a:pt x="8205" y="6013"/>
                    <a:pt x="7681" y="6002"/>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7" name="Google Shape;1757;p47"/>
            <p:cNvSpPr/>
            <p:nvPr/>
          </p:nvSpPr>
          <p:spPr>
            <a:xfrm>
              <a:off x="-50575" y="1816650"/>
              <a:ext cx="164050" cy="43550"/>
            </a:xfrm>
            <a:custGeom>
              <a:avLst/>
              <a:gdLst/>
              <a:ahLst/>
              <a:cxnLst/>
              <a:rect l="l" t="t" r="r" b="b"/>
              <a:pathLst>
                <a:path w="6562" h="1742" extrusionOk="0">
                  <a:moveTo>
                    <a:pt x="1" y="1"/>
                  </a:moveTo>
                  <a:cubicBezTo>
                    <a:pt x="276" y="287"/>
                    <a:pt x="561" y="561"/>
                    <a:pt x="857" y="825"/>
                  </a:cubicBezTo>
                  <a:cubicBezTo>
                    <a:pt x="917" y="540"/>
                    <a:pt x="921" y="265"/>
                    <a:pt x="878" y="5"/>
                  </a:cubicBezTo>
                  <a:cubicBezTo>
                    <a:pt x="646" y="1"/>
                    <a:pt x="414" y="1"/>
                    <a:pt x="182" y="1"/>
                  </a:cubicBezTo>
                  <a:close/>
                  <a:moveTo>
                    <a:pt x="4276" y="37"/>
                  </a:moveTo>
                  <a:lnTo>
                    <a:pt x="4276" y="37"/>
                  </a:lnTo>
                  <a:cubicBezTo>
                    <a:pt x="4861" y="272"/>
                    <a:pt x="5389" y="775"/>
                    <a:pt x="5004" y="1046"/>
                  </a:cubicBezTo>
                  <a:cubicBezTo>
                    <a:pt x="4700" y="1263"/>
                    <a:pt x="4400" y="1481"/>
                    <a:pt x="4105" y="1706"/>
                  </a:cubicBezTo>
                  <a:cubicBezTo>
                    <a:pt x="4629" y="1717"/>
                    <a:pt x="5149" y="1727"/>
                    <a:pt x="5674" y="1742"/>
                  </a:cubicBezTo>
                  <a:lnTo>
                    <a:pt x="5692" y="1742"/>
                  </a:lnTo>
                  <a:cubicBezTo>
                    <a:pt x="5717" y="1742"/>
                    <a:pt x="5741" y="1738"/>
                    <a:pt x="5766" y="1738"/>
                  </a:cubicBezTo>
                  <a:cubicBezTo>
                    <a:pt x="5881" y="1631"/>
                    <a:pt x="5984" y="1524"/>
                    <a:pt x="6077" y="1413"/>
                  </a:cubicBezTo>
                  <a:cubicBezTo>
                    <a:pt x="6216" y="1296"/>
                    <a:pt x="6322" y="1146"/>
                    <a:pt x="6376" y="985"/>
                  </a:cubicBezTo>
                  <a:cubicBezTo>
                    <a:pt x="6512" y="728"/>
                    <a:pt x="6561" y="468"/>
                    <a:pt x="6487" y="215"/>
                  </a:cubicBezTo>
                  <a:cubicBezTo>
                    <a:pt x="6472" y="176"/>
                    <a:pt x="6459" y="137"/>
                    <a:pt x="6441" y="101"/>
                  </a:cubicBezTo>
                  <a:cubicBezTo>
                    <a:pt x="6387" y="91"/>
                    <a:pt x="6326" y="83"/>
                    <a:pt x="6258" y="83"/>
                  </a:cubicBezTo>
                  <a:cubicBezTo>
                    <a:pt x="5598" y="65"/>
                    <a:pt x="4935" y="51"/>
                    <a:pt x="4276" y="37"/>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8" name="Google Shape;1758;p47"/>
            <p:cNvSpPr/>
            <p:nvPr/>
          </p:nvSpPr>
          <p:spPr>
            <a:xfrm>
              <a:off x="-115125" y="1866325"/>
              <a:ext cx="83850" cy="85950"/>
            </a:xfrm>
            <a:custGeom>
              <a:avLst/>
              <a:gdLst/>
              <a:ahLst/>
              <a:cxnLst/>
              <a:rect l="l" t="t" r="r" b="b"/>
              <a:pathLst>
                <a:path w="3354" h="3438" extrusionOk="0">
                  <a:moveTo>
                    <a:pt x="2893" y="0"/>
                  </a:moveTo>
                  <a:cubicBezTo>
                    <a:pt x="2515" y="568"/>
                    <a:pt x="2015" y="1109"/>
                    <a:pt x="1502" y="1616"/>
                  </a:cubicBezTo>
                  <a:cubicBezTo>
                    <a:pt x="1049" y="2033"/>
                    <a:pt x="603" y="2461"/>
                    <a:pt x="165" y="2896"/>
                  </a:cubicBezTo>
                  <a:cubicBezTo>
                    <a:pt x="1" y="3060"/>
                    <a:pt x="29" y="3252"/>
                    <a:pt x="162" y="3438"/>
                  </a:cubicBezTo>
                  <a:cubicBezTo>
                    <a:pt x="1181" y="2261"/>
                    <a:pt x="2247" y="1127"/>
                    <a:pt x="3353" y="33"/>
                  </a:cubicBezTo>
                  <a:cubicBezTo>
                    <a:pt x="3200" y="22"/>
                    <a:pt x="3046" y="11"/>
                    <a:pt x="289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9" name="Google Shape;1759;p47"/>
            <p:cNvSpPr/>
            <p:nvPr/>
          </p:nvSpPr>
          <p:spPr>
            <a:xfrm>
              <a:off x="-29900" y="1837275"/>
              <a:ext cx="77575" cy="5800"/>
            </a:xfrm>
            <a:custGeom>
              <a:avLst/>
              <a:gdLst/>
              <a:ahLst/>
              <a:cxnLst/>
              <a:rect l="l" t="t" r="r" b="b"/>
              <a:pathLst>
                <a:path w="3103" h="232" extrusionOk="0">
                  <a:moveTo>
                    <a:pt x="30" y="0"/>
                  </a:moveTo>
                  <a:cubicBezTo>
                    <a:pt x="18" y="39"/>
                    <a:pt x="12" y="75"/>
                    <a:pt x="1" y="110"/>
                  </a:cubicBezTo>
                  <a:cubicBezTo>
                    <a:pt x="54" y="114"/>
                    <a:pt x="112" y="117"/>
                    <a:pt x="165" y="125"/>
                  </a:cubicBezTo>
                  <a:cubicBezTo>
                    <a:pt x="119" y="82"/>
                    <a:pt x="72" y="43"/>
                    <a:pt x="30" y="0"/>
                  </a:cubicBezTo>
                  <a:close/>
                  <a:moveTo>
                    <a:pt x="2921" y="15"/>
                  </a:moveTo>
                  <a:lnTo>
                    <a:pt x="2921" y="15"/>
                  </a:lnTo>
                  <a:cubicBezTo>
                    <a:pt x="2957" y="86"/>
                    <a:pt x="2974" y="157"/>
                    <a:pt x="2982" y="232"/>
                  </a:cubicBezTo>
                  <a:cubicBezTo>
                    <a:pt x="3021" y="199"/>
                    <a:pt x="3060" y="164"/>
                    <a:pt x="3103" y="128"/>
                  </a:cubicBezTo>
                  <a:cubicBezTo>
                    <a:pt x="3043" y="92"/>
                    <a:pt x="2982" y="53"/>
                    <a:pt x="2921" y="1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0" name="Google Shape;1760;p47"/>
            <p:cNvSpPr/>
            <p:nvPr/>
          </p:nvSpPr>
          <p:spPr>
            <a:xfrm>
              <a:off x="-111100" y="1731625"/>
              <a:ext cx="167450" cy="236350"/>
            </a:xfrm>
            <a:custGeom>
              <a:avLst/>
              <a:gdLst/>
              <a:ahLst/>
              <a:cxnLst/>
              <a:rect l="l" t="t" r="r" b="b"/>
              <a:pathLst>
                <a:path w="6698" h="9454" extrusionOk="0">
                  <a:moveTo>
                    <a:pt x="1516" y="0"/>
                  </a:moveTo>
                  <a:cubicBezTo>
                    <a:pt x="999" y="0"/>
                    <a:pt x="635" y="222"/>
                    <a:pt x="1234" y="714"/>
                  </a:cubicBezTo>
                  <a:cubicBezTo>
                    <a:pt x="1273" y="749"/>
                    <a:pt x="1313" y="782"/>
                    <a:pt x="1352" y="813"/>
                  </a:cubicBezTo>
                  <a:cubicBezTo>
                    <a:pt x="2193" y="1506"/>
                    <a:pt x="3120" y="2365"/>
                    <a:pt x="3299" y="3406"/>
                  </a:cubicBezTo>
                  <a:cubicBezTo>
                    <a:pt x="4429" y="3410"/>
                    <a:pt x="5563" y="3420"/>
                    <a:pt x="6697" y="3438"/>
                  </a:cubicBezTo>
                  <a:cubicBezTo>
                    <a:pt x="6533" y="3374"/>
                    <a:pt x="6362" y="3331"/>
                    <a:pt x="6209" y="3321"/>
                  </a:cubicBezTo>
                  <a:cubicBezTo>
                    <a:pt x="5029" y="2350"/>
                    <a:pt x="3852" y="1384"/>
                    <a:pt x="2671" y="418"/>
                  </a:cubicBezTo>
                  <a:cubicBezTo>
                    <a:pt x="2621" y="375"/>
                    <a:pt x="2572" y="336"/>
                    <a:pt x="2525" y="296"/>
                  </a:cubicBezTo>
                  <a:cubicBezTo>
                    <a:pt x="2286" y="104"/>
                    <a:pt x="1866" y="0"/>
                    <a:pt x="1516" y="0"/>
                  </a:cubicBezTo>
                  <a:close/>
                  <a:moveTo>
                    <a:pt x="4425" y="5075"/>
                  </a:moveTo>
                  <a:cubicBezTo>
                    <a:pt x="4333" y="5278"/>
                    <a:pt x="4055" y="5446"/>
                    <a:pt x="3620" y="5446"/>
                  </a:cubicBezTo>
                  <a:cubicBezTo>
                    <a:pt x="3577" y="5446"/>
                    <a:pt x="3531" y="5442"/>
                    <a:pt x="3484" y="5439"/>
                  </a:cubicBezTo>
                  <a:cubicBezTo>
                    <a:pt x="3388" y="5431"/>
                    <a:pt x="3291" y="5428"/>
                    <a:pt x="3192" y="5421"/>
                  </a:cubicBezTo>
                  <a:cubicBezTo>
                    <a:pt x="2086" y="6515"/>
                    <a:pt x="1020" y="7649"/>
                    <a:pt x="1" y="8826"/>
                  </a:cubicBezTo>
                  <a:cubicBezTo>
                    <a:pt x="240" y="9157"/>
                    <a:pt x="828" y="9453"/>
                    <a:pt x="1263" y="9453"/>
                  </a:cubicBezTo>
                  <a:cubicBezTo>
                    <a:pt x="1423" y="9453"/>
                    <a:pt x="1563" y="9410"/>
                    <a:pt x="1655" y="9321"/>
                  </a:cubicBezTo>
                  <a:cubicBezTo>
                    <a:pt x="2076" y="8908"/>
                    <a:pt x="2621" y="8423"/>
                    <a:pt x="3156" y="7888"/>
                  </a:cubicBezTo>
                  <a:cubicBezTo>
                    <a:pt x="4233" y="6907"/>
                    <a:pt x="5356" y="5980"/>
                    <a:pt x="6526" y="5107"/>
                  </a:cubicBezTo>
                  <a:cubicBezTo>
                    <a:pt x="5827" y="5092"/>
                    <a:pt x="5124" y="5082"/>
                    <a:pt x="4425" y="507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1" name="Google Shape;1761;p47"/>
            <p:cNvSpPr/>
            <p:nvPr/>
          </p:nvSpPr>
          <p:spPr>
            <a:xfrm>
              <a:off x="-29175" y="1816775"/>
              <a:ext cx="113325" cy="42525"/>
            </a:xfrm>
            <a:custGeom>
              <a:avLst/>
              <a:gdLst/>
              <a:ahLst/>
              <a:cxnLst/>
              <a:rect l="l" t="t" r="r" b="b"/>
              <a:pathLst>
                <a:path w="4533" h="1701" extrusionOk="0">
                  <a:moveTo>
                    <a:pt x="2892" y="835"/>
                  </a:moveTo>
                  <a:lnTo>
                    <a:pt x="2892" y="835"/>
                  </a:lnTo>
                  <a:cubicBezTo>
                    <a:pt x="2953" y="873"/>
                    <a:pt x="3014" y="912"/>
                    <a:pt x="3074" y="948"/>
                  </a:cubicBezTo>
                  <a:cubicBezTo>
                    <a:pt x="3031" y="984"/>
                    <a:pt x="2992" y="1019"/>
                    <a:pt x="2953" y="1052"/>
                  </a:cubicBezTo>
                  <a:cubicBezTo>
                    <a:pt x="2945" y="977"/>
                    <a:pt x="2928" y="906"/>
                    <a:pt x="2892" y="835"/>
                  </a:cubicBezTo>
                  <a:close/>
                  <a:moveTo>
                    <a:pt x="22" y="0"/>
                  </a:moveTo>
                  <a:lnTo>
                    <a:pt x="22" y="0"/>
                  </a:lnTo>
                  <a:cubicBezTo>
                    <a:pt x="65" y="260"/>
                    <a:pt x="61" y="535"/>
                    <a:pt x="1" y="820"/>
                  </a:cubicBezTo>
                  <a:cubicBezTo>
                    <a:pt x="43" y="863"/>
                    <a:pt x="90" y="902"/>
                    <a:pt x="136" y="945"/>
                  </a:cubicBezTo>
                  <a:cubicBezTo>
                    <a:pt x="207" y="948"/>
                    <a:pt x="275" y="952"/>
                    <a:pt x="343" y="959"/>
                  </a:cubicBezTo>
                  <a:cubicBezTo>
                    <a:pt x="1038" y="1009"/>
                    <a:pt x="1284" y="1376"/>
                    <a:pt x="1148" y="1669"/>
                  </a:cubicBezTo>
                  <a:cubicBezTo>
                    <a:pt x="1847" y="1676"/>
                    <a:pt x="2550" y="1686"/>
                    <a:pt x="3249" y="1701"/>
                  </a:cubicBezTo>
                  <a:cubicBezTo>
                    <a:pt x="3544" y="1476"/>
                    <a:pt x="3844" y="1258"/>
                    <a:pt x="4148" y="1041"/>
                  </a:cubicBezTo>
                  <a:cubicBezTo>
                    <a:pt x="4533" y="770"/>
                    <a:pt x="4005" y="267"/>
                    <a:pt x="3420" y="32"/>
                  </a:cubicBezTo>
                  <a:cubicBezTo>
                    <a:pt x="2286" y="14"/>
                    <a:pt x="1152" y="4"/>
                    <a:pt x="2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2" name="Google Shape;1762;p47"/>
            <p:cNvSpPr/>
            <p:nvPr/>
          </p:nvSpPr>
          <p:spPr>
            <a:xfrm>
              <a:off x="-480250" y="1858125"/>
              <a:ext cx="442450" cy="21250"/>
            </a:xfrm>
            <a:custGeom>
              <a:avLst/>
              <a:gdLst/>
              <a:ahLst/>
              <a:cxnLst/>
              <a:rect l="l" t="t" r="r" b="b"/>
              <a:pathLst>
                <a:path w="17698" h="850" extrusionOk="0">
                  <a:moveTo>
                    <a:pt x="16785" y="0"/>
                  </a:moveTo>
                  <a:cubicBezTo>
                    <a:pt x="11186" y="0"/>
                    <a:pt x="5589" y="203"/>
                    <a:pt x="0" y="606"/>
                  </a:cubicBezTo>
                  <a:cubicBezTo>
                    <a:pt x="254" y="746"/>
                    <a:pt x="561" y="849"/>
                    <a:pt x="821" y="849"/>
                  </a:cubicBezTo>
                  <a:cubicBezTo>
                    <a:pt x="860" y="849"/>
                    <a:pt x="895" y="845"/>
                    <a:pt x="931" y="842"/>
                  </a:cubicBezTo>
                  <a:cubicBezTo>
                    <a:pt x="4579" y="382"/>
                    <a:pt x="8245" y="150"/>
                    <a:pt x="11914" y="150"/>
                  </a:cubicBezTo>
                  <a:cubicBezTo>
                    <a:pt x="13775" y="150"/>
                    <a:pt x="15636" y="211"/>
                    <a:pt x="17498" y="328"/>
                  </a:cubicBezTo>
                  <a:cubicBezTo>
                    <a:pt x="17570" y="221"/>
                    <a:pt x="17637" y="114"/>
                    <a:pt x="17698" y="4"/>
                  </a:cubicBezTo>
                  <a:cubicBezTo>
                    <a:pt x="17394" y="4"/>
                    <a:pt x="17088" y="0"/>
                    <a:pt x="167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3" name="Google Shape;1763;p47"/>
            <p:cNvSpPr/>
            <p:nvPr/>
          </p:nvSpPr>
          <p:spPr>
            <a:xfrm>
              <a:off x="-499600" y="1834600"/>
              <a:ext cx="469725" cy="38700"/>
            </a:xfrm>
            <a:custGeom>
              <a:avLst/>
              <a:gdLst/>
              <a:ahLst/>
              <a:cxnLst/>
              <a:rect l="l" t="t" r="r" b="b"/>
              <a:pathLst>
                <a:path w="18789" h="1548" extrusionOk="0">
                  <a:moveTo>
                    <a:pt x="12399" y="0"/>
                  </a:moveTo>
                  <a:cubicBezTo>
                    <a:pt x="8534" y="0"/>
                    <a:pt x="4672" y="242"/>
                    <a:pt x="821" y="728"/>
                  </a:cubicBezTo>
                  <a:cubicBezTo>
                    <a:pt x="1" y="831"/>
                    <a:pt x="272" y="1269"/>
                    <a:pt x="774" y="1547"/>
                  </a:cubicBezTo>
                  <a:cubicBezTo>
                    <a:pt x="6363" y="1144"/>
                    <a:pt x="11960" y="941"/>
                    <a:pt x="17559" y="941"/>
                  </a:cubicBezTo>
                  <a:cubicBezTo>
                    <a:pt x="17862" y="941"/>
                    <a:pt x="18168" y="945"/>
                    <a:pt x="18472" y="945"/>
                  </a:cubicBezTo>
                  <a:cubicBezTo>
                    <a:pt x="18539" y="828"/>
                    <a:pt x="18600" y="710"/>
                    <a:pt x="18653" y="588"/>
                  </a:cubicBezTo>
                  <a:cubicBezTo>
                    <a:pt x="18711" y="464"/>
                    <a:pt x="18753" y="339"/>
                    <a:pt x="18789" y="217"/>
                  </a:cubicBezTo>
                  <a:cubicBezTo>
                    <a:pt x="16660" y="71"/>
                    <a:pt x="14528" y="0"/>
                    <a:pt x="12399"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4" name="Google Shape;1764;p47"/>
            <p:cNvSpPr/>
            <p:nvPr/>
          </p:nvSpPr>
          <p:spPr>
            <a:xfrm>
              <a:off x="-42825" y="1858200"/>
              <a:ext cx="20550" cy="8950"/>
            </a:xfrm>
            <a:custGeom>
              <a:avLst/>
              <a:gdLst/>
              <a:ahLst/>
              <a:cxnLst/>
              <a:rect l="l" t="t" r="r" b="b"/>
              <a:pathLst>
                <a:path w="822" h="358" extrusionOk="0">
                  <a:moveTo>
                    <a:pt x="201" y="1"/>
                  </a:moveTo>
                  <a:cubicBezTo>
                    <a:pt x="140" y="111"/>
                    <a:pt x="73" y="218"/>
                    <a:pt x="1" y="325"/>
                  </a:cubicBezTo>
                  <a:cubicBezTo>
                    <a:pt x="154" y="336"/>
                    <a:pt x="308" y="347"/>
                    <a:pt x="461" y="358"/>
                  </a:cubicBezTo>
                  <a:cubicBezTo>
                    <a:pt x="582" y="240"/>
                    <a:pt x="700" y="122"/>
                    <a:pt x="821" y="4"/>
                  </a:cubicBezTo>
                  <a:cubicBezTo>
                    <a:pt x="614" y="1"/>
                    <a:pt x="407" y="1"/>
                    <a:pt x="20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5" name="Google Shape;1765;p47"/>
            <p:cNvSpPr/>
            <p:nvPr/>
          </p:nvSpPr>
          <p:spPr>
            <a:xfrm>
              <a:off x="-37825" y="1840025"/>
              <a:ext cx="23825" cy="18300"/>
            </a:xfrm>
            <a:custGeom>
              <a:avLst/>
              <a:gdLst/>
              <a:ahLst/>
              <a:cxnLst/>
              <a:rect l="l" t="t" r="r" b="b"/>
              <a:pathLst>
                <a:path w="953" h="732" extrusionOk="0">
                  <a:moveTo>
                    <a:pt x="318" y="0"/>
                  </a:moveTo>
                  <a:cubicBezTo>
                    <a:pt x="282" y="122"/>
                    <a:pt x="240" y="247"/>
                    <a:pt x="182" y="371"/>
                  </a:cubicBezTo>
                  <a:cubicBezTo>
                    <a:pt x="129" y="493"/>
                    <a:pt x="68" y="611"/>
                    <a:pt x="1" y="728"/>
                  </a:cubicBezTo>
                  <a:cubicBezTo>
                    <a:pt x="207" y="728"/>
                    <a:pt x="414" y="728"/>
                    <a:pt x="621" y="731"/>
                  </a:cubicBezTo>
                  <a:cubicBezTo>
                    <a:pt x="732" y="624"/>
                    <a:pt x="842" y="517"/>
                    <a:pt x="953" y="410"/>
                  </a:cubicBezTo>
                  <a:cubicBezTo>
                    <a:pt x="792" y="279"/>
                    <a:pt x="635" y="147"/>
                    <a:pt x="482" y="15"/>
                  </a:cubicBezTo>
                  <a:cubicBezTo>
                    <a:pt x="429" y="7"/>
                    <a:pt x="371" y="4"/>
                    <a:pt x="31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6" name="Google Shape;1766;p47"/>
            <p:cNvSpPr/>
            <p:nvPr/>
          </p:nvSpPr>
          <p:spPr>
            <a:xfrm>
              <a:off x="-31300" y="1858300"/>
              <a:ext cx="30850" cy="9475"/>
            </a:xfrm>
            <a:custGeom>
              <a:avLst/>
              <a:gdLst/>
              <a:ahLst/>
              <a:cxnLst/>
              <a:rect l="l" t="t" r="r" b="b"/>
              <a:pathLst>
                <a:path w="1234" h="379" extrusionOk="0">
                  <a:moveTo>
                    <a:pt x="360" y="0"/>
                  </a:moveTo>
                  <a:cubicBezTo>
                    <a:pt x="239" y="118"/>
                    <a:pt x="121" y="236"/>
                    <a:pt x="0" y="354"/>
                  </a:cubicBezTo>
                  <a:cubicBezTo>
                    <a:pt x="99" y="361"/>
                    <a:pt x="196" y="364"/>
                    <a:pt x="292" y="372"/>
                  </a:cubicBezTo>
                  <a:cubicBezTo>
                    <a:pt x="339" y="375"/>
                    <a:pt x="385" y="379"/>
                    <a:pt x="428" y="379"/>
                  </a:cubicBezTo>
                  <a:cubicBezTo>
                    <a:pt x="863" y="379"/>
                    <a:pt x="1141" y="211"/>
                    <a:pt x="1233" y="8"/>
                  </a:cubicBezTo>
                  <a:cubicBezTo>
                    <a:pt x="941" y="4"/>
                    <a:pt x="652" y="0"/>
                    <a:pt x="36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7" name="Google Shape;1767;p47"/>
            <p:cNvSpPr/>
            <p:nvPr/>
          </p:nvSpPr>
          <p:spPr>
            <a:xfrm>
              <a:off x="-25800" y="1840400"/>
              <a:ext cx="28750" cy="18125"/>
            </a:xfrm>
            <a:custGeom>
              <a:avLst/>
              <a:gdLst/>
              <a:ahLst/>
              <a:cxnLst/>
              <a:rect l="l" t="t" r="r" b="b"/>
              <a:pathLst>
                <a:path w="1150" h="725" extrusionOk="0">
                  <a:moveTo>
                    <a:pt x="1" y="0"/>
                  </a:moveTo>
                  <a:lnTo>
                    <a:pt x="1" y="0"/>
                  </a:lnTo>
                  <a:cubicBezTo>
                    <a:pt x="154" y="132"/>
                    <a:pt x="311" y="264"/>
                    <a:pt x="472" y="395"/>
                  </a:cubicBezTo>
                  <a:cubicBezTo>
                    <a:pt x="361" y="502"/>
                    <a:pt x="251" y="609"/>
                    <a:pt x="140" y="716"/>
                  </a:cubicBezTo>
                  <a:cubicBezTo>
                    <a:pt x="432" y="716"/>
                    <a:pt x="721" y="720"/>
                    <a:pt x="1013" y="724"/>
                  </a:cubicBezTo>
                  <a:cubicBezTo>
                    <a:pt x="1149" y="431"/>
                    <a:pt x="903" y="64"/>
                    <a:pt x="208" y="14"/>
                  </a:cubicBezTo>
                  <a:cubicBezTo>
                    <a:pt x="140" y="7"/>
                    <a:pt x="72" y="3"/>
                    <a:pt x="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768" name="Google Shape;1768;p47"/>
          <p:cNvGrpSpPr/>
          <p:nvPr/>
        </p:nvGrpSpPr>
        <p:grpSpPr>
          <a:xfrm rot="9137139">
            <a:off x="1214368" y="2505072"/>
            <a:ext cx="1374637" cy="530672"/>
            <a:chOff x="-623075" y="2736900"/>
            <a:chExt cx="720250" cy="273275"/>
          </a:xfrm>
        </p:grpSpPr>
        <p:sp>
          <p:nvSpPr>
            <p:cNvPr id="1769" name="Google Shape;1769;p47"/>
            <p:cNvSpPr/>
            <p:nvPr/>
          </p:nvSpPr>
          <p:spPr>
            <a:xfrm>
              <a:off x="-623075" y="2736900"/>
              <a:ext cx="634575" cy="248050"/>
            </a:xfrm>
            <a:custGeom>
              <a:avLst/>
              <a:gdLst/>
              <a:ahLst/>
              <a:cxnLst/>
              <a:rect l="l" t="t" r="r" b="b"/>
              <a:pathLst>
                <a:path w="25383" h="9922" extrusionOk="0">
                  <a:moveTo>
                    <a:pt x="15637" y="2440"/>
                  </a:moveTo>
                  <a:lnTo>
                    <a:pt x="15637" y="2440"/>
                  </a:lnTo>
                  <a:cubicBezTo>
                    <a:pt x="16104" y="2907"/>
                    <a:pt x="16346" y="3595"/>
                    <a:pt x="16197" y="4444"/>
                  </a:cubicBezTo>
                  <a:cubicBezTo>
                    <a:pt x="16180" y="4536"/>
                    <a:pt x="16162" y="4625"/>
                    <a:pt x="16137" y="4714"/>
                  </a:cubicBezTo>
                  <a:cubicBezTo>
                    <a:pt x="16282" y="4326"/>
                    <a:pt x="16333" y="3905"/>
                    <a:pt x="16279" y="3463"/>
                  </a:cubicBezTo>
                  <a:cubicBezTo>
                    <a:pt x="16218" y="2985"/>
                    <a:pt x="15976" y="2650"/>
                    <a:pt x="15637" y="2440"/>
                  </a:cubicBezTo>
                  <a:close/>
                  <a:moveTo>
                    <a:pt x="14164" y="1"/>
                  </a:moveTo>
                  <a:cubicBezTo>
                    <a:pt x="12311" y="1"/>
                    <a:pt x="10317" y="906"/>
                    <a:pt x="9315" y="2318"/>
                  </a:cubicBezTo>
                  <a:cubicBezTo>
                    <a:pt x="8299" y="3755"/>
                    <a:pt x="8163" y="5753"/>
                    <a:pt x="9130" y="7242"/>
                  </a:cubicBezTo>
                  <a:cubicBezTo>
                    <a:pt x="9197" y="7346"/>
                    <a:pt x="9265" y="7446"/>
                    <a:pt x="9340" y="7539"/>
                  </a:cubicBezTo>
                  <a:cubicBezTo>
                    <a:pt x="6662" y="7321"/>
                    <a:pt x="4006" y="6323"/>
                    <a:pt x="2169" y="4376"/>
                  </a:cubicBezTo>
                  <a:cubicBezTo>
                    <a:pt x="1984" y="4180"/>
                    <a:pt x="1748" y="4097"/>
                    <a:pt x="1510" y="4097"/>
                  </a:cubicBezTo>
                  <a:cubicBezTo>
                    <a:pt x="768" y="4097"/>
                    <a:pt x="1" y="4889"/>
                    <a:pt x="643" y="5567"/>
                  </a:cubicBezTo>
                  <a:cubicBezTo>
                    <a:pt x="679" y="5606"/>
                    <a:pt x="715" y="5646"/>
                    <a:pt x="750" y="5681"/>
                  </a:cubicBezTo>
                  <a:cubicBezTo>
                    <a:pt x="818" y="5207"/>
                    <a:pt x="1460" y="4736"/>
                    <a:pt x="1980" y="4736"/>
                  </a:cubicBezTo>
                  <a:cubicBezTo>
                    <a:pt x="2152" y="4736"/>
                    <a:pt x="2305" y="4786"/>
                    <a:pt x="2426" y="4900"/>
                  </a:cubicBezTo>
                  <a:cubicBezTo>
                    <a:pt x="4462" y="6847"/>
                    <a:pt x="7072" y="7924"/>
                    <a:pt x="9735" y="7924"/>
                  </a:cubicBezTo>
                  <a:cubicBezTo>
                    <a:pt x="10952" y="7924"/>
                    <a:pt x="12182" y="7699"/>
                    <a:pt x="13373" y="7229"/>
                  </a:cubicBezTo>
                  <a:lnTo>
                    <a:pt x="13373" y="7229"/>
                  </a:lnTo>
                  <a:cubicBezTo>
                    <a:pt x="13091" y="7314"/>
                    <a:pt x="12806" y="7382"/>
                    <a:pt x="12517" y="7432"/>
                  </a:cubicBezTo>
                  <a:cubicBezTo>
                    <a:pt x="12471" y="7439"/>
                    <a:pt x="12428" y="7446"/>
                    <a:pt x="12378" y="7453"/>
                  </a:cubicBezTo>
                  <a:cubicBezTo>
                    <a:pt x="12321" y="7464"/>
                    <a:pt x="12264" y="7471"/>
                    <a:pt x="12204" y="7478"/>
                  </a:cubicBezTo>
                  <a:cubicBezTo>
                    <a:pt x="12200" y="7478"/>
                    <a:pt x="12196" y="7474"/>
                    <a:pt x="12189" y="7471"/>
                  </a:cubicBezTo>
                  <a:cubicBezTo>
                    <a:pt x="12150" y="7474"/>
                    <a:pt x="12115" y="7474"/>
                    <a:pt x="12075" y="7474"/>
                  </a:cubicBezTo>
                  <a:cubicBezTo>
                    <a:pt x="11815" y="7474"/>
                    <a:pt x="11562" y="7428"/>
                    <a:pt x="11401" y="7321"/>
                  </a:cubicBezTo>
                  <a:cubicBezTo>
                    <a:pt x="10068" y="6437"/>
                    <a:pt x="8716" y="5068"/>
                    <a:pt x="9793" y="3427"/>
                  </a:cubicBezTo>
                  <a:cubicBezTo>
                    <a:pt x="10563" y="2251"/>
                    <a:pt x="12136" y="1138"/>
                    <a:pt x="13551" y="1006"/>
                  </a:cubicBezTo>
                  <a:cubicBezTo>
                    <a:pt x="13797" y="982"/>
                    <a:pt x="14068" y="967"/>
                    <a:pt x="14350" y="967"/>
                  </a:cubicBezTo>
                  <a:cubicBezTo>
                    <a:pt x="15676" y="967"/>
                    <a:pt x="17274" y="1278"/>
                    <a:pt x="17916" y="2397"/>
                  </a:cubicBezTo>
                  <a:cubicBezTo>
                    <a:pt x="17987" y="2525"/>
                    <a:pt x="18051" y="2654"/>
                    <a:pt x="18101" y="2786"/>
                  </a:cubicBezTo>
                  <a:cubicBezTo>
                    <a:pt x="18084" y="2715"/>
                    <a:pt x="18058" y="2643"/>
                    <a:pt x="18037" y="2568"/>
                  </a:cubicBezTo>
                  <a:cubicBezTo>
                    <a:pt x="17434" y="756"/>
                    <a:pt x="15859" y="1"/>
                    <a:pt x="14164" y="1"/>
                  </a:cubicBezTo>
                  <a:close/>
                  <a:moveTo>
                    <a:pt x="18265" y="4390"/>
                  </a:moveTo>
                  <a:cubicBezTo>
                    <a:pt x="18122" y="5257"/>
                    <a:pt x="17630" y="6077"/>
                    <a:pt x="16942" y="6658"/>
                  </a:cubicBezTo>
                  <a:cubicBezTo>
                    <a:pt x="16803" y="6776"/>
                    <a:pt x="16582" y="6826"/>
                    <a:pt x="16340" y="6826"/>
                  </a:cubicBezTo>
                  <a:cubicBezTo>
                    <a:pt x="15833" y="6826"/>
                    <a:pt x="15242" y="6605"/>
                    <a:pt x="15127" y="6309"/>
                  </a:cubicBezTo>
                  <a:cubicBezTo>
                    <a:pt x="14956" y="6459"/>
                    <a:pt x="14767" y="6590"/>
                    <a:pt x="14571" y="6708"/>
                  </a:cubicBezTo>
                  <a:cubicBezTo>
                    <a:pt x="14660" y="6686"/>
                    <a:pt x="14742" y="6676"/>
                    <a:pt x="14821" y="6676"/>
                  </a:cubicBezTo>
                  <a:cubicBezTo>
                    <a:pt x="15551" y="6676"/>
                    <a:pt x="15844" y="7550"/>
                    <a:pt x="14945" y="8009"/>
                  </a:cubicBezTo>
                  <a:cubicBezTo>
                    <a:pt x="14906" y="8027"/>
                    <a:pt x="14870" y="8049"/>
                    <a:pt x="14832" y="8067"/>
                  </a:cubicBezTo>
                  <a:cubicBezTo>
                    <a:pt x="15723" y="8345"/>
                    <a:pt x="16560" y="8523"/>
                    <a:pt x="17424" y="8523"/>
                  </a:cubicBezTo>
                  <a:cubicBezTo>
                    <a:pt x="18073" y="8523"/>
                    <a:pt x="18732" y="8423"/>
                    <a:pt x="19442" y="8184"/>
                  </a:cubicBezTo>
                  <a:cubicBezTo>
                    <a:pt x="20943" y="7678"/>
                    <a:pt x="22287" y="6765"/>
                    <a:pt x="23603" y="5902"/>
                  </a:cubicBezTo>
                  <a:cubicBezTo>
                    <a:pt x="23810" y="5766"/>
                    <a:pt x="24006" y="5710"/>
                    <a:pt x="24177" y="5710"/>
                  </a:cubicBezTo>
                  <a:cubicBezTo>
                    <a:pt x="24434" y="5710"/>
                    <a:pt x="24641" y="5835"/>
                    <a:pt x="24762" y="6020"/>
                  </a:cubicBezTo>
                  <a:cubicBezTo>
                    <a:pt x="24922" y="5688"/>
                    <a:pt x="25086" y="5356"/>
                    <a:pt x="25251" y="5025"/>
                  </a:cubicBezTo>
                  <a:cubicBezTo>
                    <a:pt x="25254" y="5007"/>
                    <a:pt x="25261" y="4993"/>
                    <a:pt x="25272" y="4979"/>
                  </a:cubicBezTo>
                  <a:cubicBezTo>
                    <a:pt x="25272" y="4975"/>
                    <a:pt x="25276" y="4975"/>
                    <a:pt x="25276" y="4971"/>
                  </a:cubicBezTo>
                  <a:cubicBezTo>
                    <a:pt x="25297" y="4932"/>
                    <a:pt x="25315" y="4893"/>
                    <a:pt x="25336" y="4854"/>
                  </a:cubicBezTo>
                  <a:cubicBezTo>
                    <a:pt x="25343" y="4836"/>
                    <a:pt x="25358" y="4821"/>
                    <a:pt x="25379" y="4811"/>
                  </a:cubicBezTo>
                  <a:cubicBezTo>
                    <a:pt x="25383" y="4808"/>
                    <a:pt x="25383" y="4808"/>
                    <a:pt x="25383" y="4803"/>
                  </a:cubicBezTo>
                  <a:cubicBezTo>
                    <a:pt x="25264" y="4747"/>
                    <a:pt x="25144" y="4690"/>
                    <a:pt x="25026" y="4632"/>
                  </a:cubicBezTo>
                  <a:cubicBezTo>
                    <a:pt x="22576" y="6879"/>
                    <a:pt x="19410" y="8216"/>
                    <a:pt x="16068" y="8216"/>
                  </a:cubicBezTo>
                  <a:cubicBezTo>
                    <a:pt x="15918" y="8216"/>
                    <a:pt x="15765" y="8216"/>
                    <a:pt x="15612" y="8210"/>
                  </a:cubicBezTo>
                  <a:cubicBezTo>
                    <a:pt x="15523" y="8205"/>
                    <a:pt x="15434" y="8202"/>
                    <a:pt x="15345" y="8198"/>
                  </a:cubicBezTo>
                  <a:cubicBezTo>
                    <a:pt x="16881" y="7364"/>
                    <a:pt x="18105" y="6070"/>
                    <a:pt x="18265" y="4390"/>
                  </a:cubicBezTo>
                  <a:close/>
                  <a:moveTo>
                    <a:pt x="24644" y="7000"/>
                  </a:moveTo>
                  <a:cubicBezTo>
                    <a:pt x="24576" y="7079"/>
                    <a:pt x="24491" y="7153"/>
                    <a:pt x="24384" y="7221"/>
                  </a:cubicBezTo>
                  <a:cubicBezTo>
                    <a:pt x="23578" y="7749"/>
                    <a:pt x="22761" y="8277"/>
                    <a:pt x="21913" y="8737"/>
                  </a:cubicBezTo>
                  <a:cubicBezTo>
                    <a:pt x="22919" y="8309"/>
                    <a:pt x="23882" y="7774"/>
                    <a:pt x="24772" y="7143"/>
                  </a:cubicBezTo>
                  <a:cubicBezTo>
                    <a:pt x="24726" y="7097"/>
                    <a:pt x="24683" y="7046"/>
                    <a:pt x="24644" y="7000"/>
                  </a:cubicBezTo>
                  <a:close/>
                  <a:moveTo>
                    <a:pt x="12696" y="8916"/>
                  </a:moveTo>
                  <a:cubicBezTo>
                    <a:pt x="12125" y="9087"/>
                    <a:pt x="11547" y="9215"/>
                    <a:pt x="10970" y="9304"/>
                  </a:cubicBezTo>
                  <a:cubicBezTo>
                    <a:pt x="11219" y="9296"/>
                    <a:pt x="11468" y="9283"/>
                    <a:pt x="11718" y="9265"/>
                  </a:cubicBezTo>
                  <a:cubicBezTo>
                    <a:pt x="11733" y="9265"/>
                    <a:pt x="11747" y="9261"/>
                    <a:pt x="11761" y="9261"/>
                  </a:cubicBezTo>
                  <a:cubicBezTo>
                    <a:pt x="12346" y="9489"/>
                    <a:pt x="12963" y="9650"/>
                    <a:pt x="13565" y="9760"/>
                  </a:cubicBezTo>
                  <a:cubicBezTo>
                    <a:pt x="13976" y="9831"/>
                    <a:pt x="14389" y="9885"/>
                    <a:pt x="14799" y="9921"/>
                  </a:cubicBezTo>
                  <a:cubicBezTo>
                    <a:pt x="14250" y="9782"/>
                    <a:pt x="13693" y="9607"/>
                    <a:pt x="13116" y="9403"/>
                  </a:cubicBezTo>
                  <a:cubicBezTo>
                    <a:pt x="12821" y="9304"/>
                    <a:pt x="12696" y="9122"/>
                    <a:pt x="12696" y="891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0" name="Google Shape;1770;p47"/>
            <p:cNvSpPr/>
            <p:nvPr/>
          </p:nvSpPr>
          <p:spPr>
            <a:xfrm>
              <a:off x="-134200" y="2744850"/>
              <a:ext cx="231375" cy="265325"/>
            </a:xfrm>
            <a:custGeom>
              <a:avLst/>
              <a:gdLst/>
              <a:ahLst/>
              <a:cxnLst/>
              <a:rect l="l" t="t" r="r" b="b"/>
              <a:pathLst>
                <a:path w="9255" h="10613" extrusionOk="0">
                  <a:moveTo>
                    <a:pt x="1556" y="0"/>
                  </a:moveTo>
                  <a:cubicBezTo>
                    <a:pt x="800" y="0"/>
                    <a:pt x="1" y="824"/>
                    <a:pt x="732" y="1366"/>
                  </a:cubicBezTo>
                  <a:cubicBezTo>
                    <a:pt x="928" y="1073"/>
                    <a:pt x="1812" y="521"/>
                    <a:pt x="2240" y="521"/>
                  </a:cubicBezTo>
                  <a:cubicBezTo>
                    <a:pt x="2304" y="521"/>
                    <a:pt x="2358" y="535"/>
                    <a:pt x="2401" y="560"/>
                  </a:cubicBezTo>
                  <a:cubicBezTo>
                    <a:pt x="4187" y="1801"/>
                    <a:pt x="6070" y="2874"/>
                    <a:pt x="8049" y="3784"/>
                  </a:cubicBezTo>
                  <a:cubicBezTo>
                    <a:pt x="8099" y="3805"/>
                    <a:pt x="8042" y="3898"/>
                    <a:pt x="7917" y="4015"/>
                  </a:cubicBezTo>
                  <a:cubicBezTo>
                    <a:pt x="7985" y="4097"/>
                    <a:pt x="8028" y="4207"/>
                    <a:pt x="7967" y="4304"/>
                  </a:cubicBezTo>
                  <a:cubicBezTo>
                    <a:pt x="7864" y="4464"/>
                    <a:pt x="7760" y="4622"/>
                    <a:pt x="7660" y="4782"/>
                  </a:cubicBezTo>
                  <a:cubicBezTo>
                    <a:pt x="7557" y="4939"/>
                    <a:pt x="7414" y="5025"/>
                    <a:pt x="7250" y="5092"/>
                  </a:cubicBezTo>
                  <a:cubicBezTo>
                    <a:pt x="7218" y="5135"/>
                    <a:pt x="7179" y="5178"/>
                    <a:pt x="7140" y="5221"/>
                  </a:cubicBezTo>
                  <a:cubicBezTo>
                    <a:pt x="7322" y="5420"/>
                    <a:pt x="7429" y="5624"/>
                    <a:pt x="7357" y="5766"/>
                  </a:cubicBezTo>
                  <a:cubicBezTo>
                    <a:pt x="7079" y="6330"/>
                    <a:pt x="6801" y="6893"/>
                    <a:pt x="6522" y="7456"/>
                  </a:cubicBezTo>
                  <a:cubicBezTo>
                    <a:pt x="6505" y="7495"/>
                    <a:pt x="6462" y="7513"/>
                    <a:pt x="6402" y="7513"/>
                  </a:cubicBezTo>
                  <a:cubicBezTo>
                    <a:pt x="6184" y="7513"/>
                    <a:pt x="5739" y="7274"/>
                    <a:pt x="5396" y="6985"/>
                  </a:cubicBezTo>
                  <a:cubicBezTo>
                    <a:pt x="5097" y="7902"/>
                    <a:pt x="4886" y="8850"/>
                    <a:pt x="4768" y="9831"/>
                  </a:cubicBezTo>
                  <a:cubicBezTo>
                    <a:pt x="4707" y="10362"/>
                    <a:pt x="5164" y="10612"/>
                    <a:pt x="5653" y="10612"/>
                  </a:cubicBezTo>
                  <a:cubicBezTo>
                    <a:pt x="6152" y="10612"/>
                    <a:pt x="6683" y="10355"/>
                    <a:pt x="6740" y="9874"/>
                  </a:cubicBezTo>
                  <a:cubicBezTo>
                    <a:pt x="7001" y="7678"/>
                    <a:pt x="7742" y="5691"/>
                    <a:pt x="8973" y="3855"/>
                  </a:cubicBezTo>
                  <a:cubicBezTo>
                    <a:pt x="9254" y="3430"/>
                    <a:pt x="8805" y="3006"/>
                    <a:pt x="8430" y="2907"/>
                  </a:cubicBezTo>
                  <a:cubicBezTo>
                    <a:pt x="6155" y="2282"/>
                    <a:pt x="4034" y="1348"/>
                    <a:pt x="2019" y="125"/>
                  </a:cubicBezTo>
                  <a:cubicBezTo>
                    <a:pt x="1876" y="35"/>
                    <a:pt x="1720" y="0"/>
                    <a:pt x="155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1" name="Google Shape;1771;p47"/>
            <p:cNvSpPr/>
            <p:nvPr/>
          </p:nvSpPr>
          <p:spPr>
            <a:xfrm>
              <a:off x="42575" y="2872150"/>
              <a:ext cx="4475" cy="3225"/>
            </a:xfrm>
            <a:custGeom>
              <a:avLst/>
              <a:gdLst/>
              <a:ahLst/>
              <a:cxnLst/>
              <a:rect l="l" t="t" r="r" b="b"/>
              <a:pathLst>
                <a:path w="179" h="129" extrusionOk="0">
                  <a:moveTo>
                    <a:pt x="179" y="0"/>
                  </a:moveTo>
                  <a:lnTo>
                    <a:pt x="179" y="0"/>
                  </a:lnTo>
                  <a:cubicBezTo>
                    <a:pt x="169" y="4"/>
                    <a:pt x="158" y="7"/>
                    <a:pt x="151" y="11"/>
                  </a:cubicBezTo>
                  <a:cubicBezTo>
                    <a:pt x="101" y="32"/>
                    <a:pt x="51" y="46"/>
                    <a:pt x="1" y="61"/>
                  </a:cubicBezTo>
                  <a:lnTo>
                    <a:pt x="69" y="129"/>
                  </a:lnTo>
                  <a:cubicBezTo>
                    <a:pt x="108" y="86"/>
                    <a:pt x="147" y="43"/>
                    <a:pt x="17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2" name="Google Shape;1772;p47"/>
            <p:cNvSpPr/>
            <p:nvPr/>
          </p:nvSpPr>
          <p:spPr>
            <a:xfrm>
              <a:off x="-604975" y="2878900"/>
              <a:ext cx="346175" cy="94175"/>
            </a:xfrm>
            <a:custGeom>
              <a:avLst/>
              <a:gdLst/>
              <a:ahLst/>
              <a:cxnLst/>
              <a:rect l="l" t="t" r="r" b="b"/>
              <a:pathLst>
                <a:path w="13847" h="3767" extrusionOk="0">
                  <a:moveTo>
                    <a:pt x="13847" y="1028"/>
                  </a:moveTo>
                  <a:lnTo>
                    <a:pt x="13847" y="1028"/>
                  </a:lnTo>
                  <a:cubicBezTo>
                    <a:pt x="13751" y="1049"/>
                    <a:pt x="13651" y="1088"/>
                    <a:pt x="13544" y="1142"/>
                  </a:cubicBezTo>
                  <a:cubicBezTo>
                    <a:pt x="13248" y="1295"/>
                    <a:pt x="12948" y="1427"/>
                    <a:pt x="12649" y="1549"/>
                  </a:cubicBezTo>
                  <a:cubicBezTo>
                    <a:pt x="13070" y="1420"/>
                    <a:pt x="13480" y="1249"/>
                    <a:pt x="13847" y="1028"/>
                  </a:cubicBezTo>
                  <a:close/>
                  <a:moveTo>
                    <a:pt x="26" y="1"/>
                  </a:moveTo>
                  <a:lnTo>
                    <a:pt x="26" y="1"/>
                  </a:lnTo>
                  <a:cubicBezTo>
                    <a:pt x="1" y="172"/>
                    <a:pt x="51" y="340"/>
                    <a:pt x="208" y="489"/>
                  </a:cubicBezTo>
                  <a:cubicBezTo>
                    <a:pt x="2504" y="2686"/>
                    <a:pt x="5407" y="3766"/>
                    <a:pt x="8370" y="3766"/>
                  </a:cubicBezTo>
                  <a:cubicBezTo>
                    <a:pt x="8994" y="3766"/>
                    <a:pt x="9622" y="3720"/>
                    <a:pt x="10246" y="3624"/>
                  </a:cubicBezTo>
                  <a:lnTo>
                    <a:pt x="10246" y="3624"/>
                  </a:lnTo>
                  <a:cubicBezTo>
                    <a:pt x="10068" y="3627"/>
                    <a:pt x="9889" y="3631"/>
                    <a:pt x="9711" y="3631"/>
                  </a:cubicBezTo>
                  <a:cubicBezTo>
                    <a:pt x="6177" y="3631"/>
                    <a:pt x="2519" y="2561"/>
                    <a:pt x="2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3" name="Google Shape;1773;p47"/>
            <p:cNvSpPr/>
            <p:nvPr/>
          </p:nvSpPr>
          <p:spPr>
            <a:xfrm>
              <a:off x="-604350" y="2855275"/>
              <a:ext cx="377400" cy="114400"/>
            </a:xfrm>
            <a:custGeom>
              <a:avLst/>
              <a:gdLst/>
              <a:ahLst/>
              <a:cxnLst/>
              <a:rect l="l" t="t" r="r" b="b"/>
              <a:pathLst>
                <a:path w="15096" h="4576" extrusionOk="0">
                  <a:moveTo>
                    <a:pt x="1231" y="1"/>
                  </a:moveTo>
                  <a:cubicBezTo>
                    <a:pt x="711" y="1"/>
                    <a:pt x="69" y="472"/>
                    <a:pt x="1" y="946"/>
                  </a:cubicBezTo>
                  <a:cubicBezTo>
                    <a:pt x="2494" y="3506"/>
                    <a:pt x="6152" y="4576"/>
                    <a:pt x="9686" y="4576"/>
                  </a:cubicBezTo>
                  <a:cubicBezTo>
                    <a:pt x="9864" y="4576"/>
                    <a:pt x="10043" y="4572"/>
                    <a:pt x="10221" y="4569"/>
                  </a:cubicBezTo>
                  <a:cubicBezTo>
                    <a:pt x="10798" y="4480"/>
                    <a:pt x="11376" y="4352"/>
                    <a:pt x="11947" y="4181"/>
                  </a:cubicBezTo>
                  <a:cubicBezTo>
                    <a:pt x="11935" y="3695"/>
                    <a:pt x="12588" y="3082"/>
                    <a:pt x="13194" y="3082"/>
                  </a:cubicBezTo>
                  <a:cubicBezTo>
                    <a:pt x="13283" y="3082"/>
                    <a:pt x="13372" y="3096"/>
                    <a:pt x="13458" y="3124"/>
                  </a:cubicBezTo>
                  <a:cubicBezTo>
                    <a:pt x="13668" y="3196"/>
                    <a:pt x="13879" y="3267"/>
                    <a:pt x="14083" y="3332"/>
                  </a:cubicBezTo>
                  <a:cubicBezTo>
                    <a:pt x="14121" y="3314"/>
                    <a:pt x="14157" y="3292"/>
                    <a:pt x="14196" y="3274"/>
                  </a:cubicBezTo>
                  <a:cubicBezTo>
                    <a:pt x="15095" y="2815"/>
                    <a:pt x="14802" y="1941"/>
                    <a:pt x="14072" y="1941"/>
                  </a:cubicBezTo>
                  <a:cubicBezTo>
                    <a:pt x="13993" y="1941"/>
                    <a:pt x="13911" y="1951"/>
                    <a:pt x="13822" y="1973"/>
                  </a:cubicBezTo>
                  <a:cubicBezTo>
                    <a:pt x="13455" y="2194"/>
                    <a:pt x="13045" y="2365"/>
                    <a:pt x="12624" y="2494"/>
                  </a:cubicBezTo>
                  <a:cubicBezTo>
                    <a:pt x="11433" y="2964"/>
                    <a:pt x="10203" y="3189"/>
                    <a:pt x="8986" y="3189"/>
                  </a:cubicBezTo>
                  <a:cubicBezTo>
                    <a:pt x="6323" y="3189"/>
                    <a:pt x="3713" y="2112"/>
                    <a:pt x="1677" y="165"/>
                  </a:cubicBezTo>
                  <a:cubicBezTo>
                    <a:pt x="1556" y="51"/>
                    <a:pt x="1403" y="1"/>
                    <a:pt x="123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4" name="Google Shape;1774;p47"/>
            <p:cNvSpPr/>
            <p:nvPr/>
          </p:nvSpPr>
          <p:spPr>
            <a:xfrm>
              <a:off x="-382175" y="2780400"/>
              <a:ext cx="217875" cy="143275"/>
            </a:xfrm>
            <a:custGeom>
              <a:avLst/>
              <a:gdLst/>
              <a:ahLst/>
              <a:cxnLst/>
              <a:rect l="l" t="t" r="r" b="b"/>
              <a:pathLst>
                <a:path w="8715" h="5731" extrusionOk="0">
                  <a:moveTo>
                    <a:pt x="8465" y="1046"/>
                  </a:moveTo>
                  <a:lnTo>
                    <a:pt x="8465" y="1046"/>
                  </a:lnTo>
                  <a:cubicBezTo>
                    <a:pt x="8629" y="1613"/>
                    <a:pt x="8675" y="2148"/>
                    <a:pt x="8629" y="2650"/>
                  </a:cubicBezTo>
                  <a:cubicBezTo>
                    <a:pt x="8715" y="2119"/>
                    <a:pt x="8672" y="1570"/>
                    <a:pt x="8465" y="1046"/>
                  </a:cubicBezTo>
                  <a:close/>
                  <a:moveTo>
                    <a:pt x="6501" y="2974"/>
                  </a:moveTo>
                  <a:cubicBezTo>
                    <a:pt x="6333" y="3424"/>
                    <a:pt x="6040" y="3827"/>
                    <a:pt x="5648" y="4155"/>
                  </a:cubicBezTo>
                  <a:cubicBezTo>
                    <a:pt x="5477" y="4301"/>
                    <a:pt x="5441" y="4440"/>
                    <a:pt x="5491" y="4569"/>
                  </a:cubicBezTo>
                  <a:cubicBezTo>
                    <a:pt x="5966" y="4162"/>
                    <a:pt x="6325" y="3638"/>
                    <a:pt x="6501" y="2974"/>
                  </a:cubicBezTo>
                  <a:close/>
                  <a:moveTo>
                    <a:pt x="4172" y="1"/>
                  </a:moveTo>
                  <a:cubicBezTo>
                    <a:pt x="3908" y="1"/>
                    <a:pt x="3634" y="33"/>
                    <a:pt x="3359" y="104"/>
                  </a:cubicBezTo>
                  <a:cubicBezTo>
                    <a:pt x="1391" y="607"/>
                    <a:pt x="0" y="2932"/>
                    <a:pt x="1348" y="4732"/>
                  </a:cubicBezTo>
                  <a:cubicBezTo>
                    <a:pt x="1672" y="5160"/>
                    <a:pt x="2086" y="5485"/>
                    <a:pt x="2553" y="5731"/>
                  </a:cubicBezTo>
                  <a:cubicBezTo>
                    <a:pt x="2617" y="5728"/>
                    <a:pt x="2681" y="5724"/>
                    <a:pt x="2742" y="5713"/>
                  </a:cubicBezTo>
                  <a:cubicBezTo>
                    <a:pt x="2788" y="5706"/>
                    <a:pt x="2835" y="5699"/>
                    <a:pt x="2881" y="5692"/>
                  </a:cubicBezTo>
                  <a:cubicBezTo>
                    <a:pt x="3427" y="5581"/>
                    <a:pt x="3815" y="5282"/>
                    <a:pt x="3256" y="4908"/>
                  </a:cubicBezTo>
                  <a:cubicBezTo>
                    <a:pt x="2449" y="4373"/>
                    <a:pt x="1391" y="3616"/>
                    <a:pt x="1862" y="2497"/>
                  </a:cubicBezTo>
                  <a:cubicBezTo>
                    <a:pt x="2153" y="1798"/>
                    <a:pt x="3163" y="1003"/>
                    <a:pt x="3822" y="675"/>
                  </a:cubicBezTo>
                  <a:cubicBezTo>
                    <a:pt x="4161" y="511"/>
                    <a:pt x="4554" y="422"/>
                    <a:pt x="4939" y="422"/>
                  </a:cubicBezTo>
                  <a:cubicBezTo>
                    <a:pt x="5324" y="422"/>
                    <a:pt x="5698" y="511"/>
                    <a:pt x="6001" y="700"/>
                  </a:cubicBezTo>
                  <a:cubicBezTo>
                    <a:pt x="5552" y="247"/>
                    <a:pt x="4892" y="1"/>
                    <a:pt x="417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5" name="Google Shape;1775;p47"/>
            <p:cNvSpPr/>
            <p:nvPr/>
          </p:nvSpPr>
          <p:spPr>
            <a:xfrm>
              <a:off x="-405175" y="2761075"/>
              <a:ext cx="239900" cy="162700"/>
            </a:xfrm>
            <a:custGeom>
              <a:avLst/>
              <a:gdLst/>
              <a:ahLst/>
              <a:cxnLst/>
              <a:rect l="l" t="t" r="r" b="b"/>
              <a:pathLst>
                <a:path w="9596" h="6508" extrusionOk="0">
                  <a:moveTo>
                    <a:pt x="3801" y="6465"/>
                  </a:moveTo>
                  <a:cubicBezTo>
                    <a:pt x="3754" y="6472"/>
                    <a:pt x="3708" y="6479"/>
                    <a:pt x="3662" y="6486"/>
                  </a:cubicBezTo>
                  <a:cubicBezTo>
                    <a:pt x="3712" y="6479"/>
                    <a:pt x="3754" y="6472"/>
                    <a:pt x="3801" y="6465"/>
                  </a:cubicBezTo>
                  <a:close/>
                  <a:moveTo>
                    <a:pt x="5634" y="0"/>
                  </a:moveTo>
                  <a:cubicBezTo>
                    <a:pt x="5352" y="0"/>
                    <a:pt x="5081" y="15"/>
                    <a:pt x="4835" y="39"/>
                  </a:cubicBezTo>
                  <a:cubicBezTo>
                    <a:pt x="3420" y="171"/>
                    <a:pt x="1847" y="1284"/>
                    <a:pt x="1077" y="2460"/>
                  </a:cubicBezTo>
                  <a:cubicBezTo>
                    <a:pt x="0" y="4101"/>
                    <a:pt x="1352" y="5470"/>
                    <a:pt x="2685" y="6354"/>
                  </a:cubicBezTo>
                  <a:cubicBezTo>
                    <a:pt x="2846" y="6461"/>
                    <a:pt x="3099" y="6507"/>
                    <a:pt x="3359" y="6507"/>
                  </a:cubicBezTo>
                  <a:cubicBezTo>
                    <a:pt x="3399" y="6507"/>
                    <a:pt x="3434" y="6507"/>
                    <a:pt x="3473" y="6504"/>
                  </a:cubicBezTo>
                  <a:cubicBezTo>
                    <a:pt x="3006" y="6258"/>
                    <a:pt x="2592" y="5933"/>
                    <a:pt x="2268" y="5505"/>
                  </a:cubicBezTo>
                  <a:cubicBezTo>
                    <a:pt x="920" y="3705"/>
                    <a:pt x="2311" y="1380"/>
                    <a:pt x="4279" y="877"/>
                  </a:cubicBezTo>
                  <a:cubicBezTo>
                    <a:pt x="4554" y="806"/>
                    <a:pt x="4828" y="774"/>
                    <a:pt x="5092" y="774"/>
                  </a:cubicBezTo>
                  <a:cubicBezTo>
                    <a:pt x="5812" y="774"/>
                    <a:pt x="6472" y="1020"/>
                    <a:pt x="6921" y="1473"/>
                  </a:cubicBezTo>
                  <a:cubicBezTo>
                    <a:pt x="7260" y="1683"/>
                    <a:pt x="7502" y="2018"/>
                    <a:pt x="7563" y="2496"/>
                  </a:cubicBezTo>
                  <a:cubicBezTo>
                    <a:pt x="7617" y="2938"/>
                    <a:pt x="7566" y="3359"/>
                    <a:pt x="7421" y="3747"/>
                  </a:cubicBezTo>
                  <a:cubicBezTo>
                    <a:pt x="7245" y="4411"/>
                    <a:pt x="6886" y="4935"/>
                    <a:pt x="6411" y="5342"/>
                  </a:cubicBezTo>
                  <a:cubicBezTo>
                    <a:pt x="6526" y="5638"/>
                    <a:pt x="7117" y="5859"/>
                    <a:pt x="7624" y="5859"/>
                  </a:cubicBezTo>
                  <a:cubicBezTo>
                    <a:pt x="7866" y="5859"/>
                    <a:pt x="8087" y="5809"/>
                    <a:pt x="8226" y="5691"/>
                  </a:cubicBezTo>
                  <a:cubicBezTo>
                    <a:pt x="8914" y="5110"/>
                    <a:pt x="9406" y="4290"/>
                    <a:pt x="9549" y="3423"/>
                  </a:cubicBezTo>
                  <a:cubicBezTo>
                    <a:pt x="9595" y="2921"/>
                    <a:pt x="9549" y="2386"/>
                    <a:pt x="9385" y="1819"/>
                  </a:cubicBezTo>
                  <a:cubicBezTo>
                    <a:pt x="9335" y="1687"/>
                    <a:pt x="9271" y="1558"/>
                    <a:pt x="9200" y="1430"/>
                  </a:cubicBezTo>
                  <a:cubicBezTo>
                    <a:pt x="8558" y="311"/>
                    <a:pt x="6960" y="0"/>
                    <a:pt x="5634"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6" name="Google Shape;1776;p47"/>
            <p:cNvSpPr/>
            <p:nvPr/>
          </p:nvSpPr>
          <p:spPr>
            <a:xfrm>
              <a:off x="-253100" y="2955300"/>
              <a:ext cx="177875" cy="36925"/>
            </a:xfrm>
            <a:custGeom>
              <a:avLst/>
              <a:gdLst/>
              <a:ahLst/>
              <a:cxnLst/>
              <a:rect l="l" t="t" r="r" b="b"/>
              <a:pathLst>
                <a:path w="7115" h="1477" extrusionOk="0">
                  <a:moveTo>
                    <a:pt x="7114" y="1"/>
                  </a:moveTo>
                  <a:lnTo>
                    <a:pt x="7114" y="1"/>
                  </a:lnTo>
                  <a:cubicBezTo>
                    <a:pt x="5245" y="800"/>
                    <a:pt x="3224" y="1235"/>
                    <a:pt x="1191" y="1235"/>
                  </a:cubicBezTo>
                  <a:cubicBezTo>
                    <a:pt x="795" y="1235"/>
                    <a:pt x="400" y="1217"/>
                    <a:pt x="0" y="1185"/>
                  </a:cubicBezTo>
                  <a:lnTo>
                    <a:pt x="0" y="1185"/>
                  </a:lnTo>
                  <a:cubicBezTo>
                    <a:pt x="731" y="1367"/>
                    <a:pt x="1452" y="1477"/>
                    <a:pt x="2200" y="1477"/>
                  </a:cubicBezTo>
                  <a:cubicBezTo>
                    <a:pt x="2767" y="1477"/>
                    <a:pt x="3352" y="1413"/>
                    <a:pt x="3965" y="1266"/>
                  </a:cubicBezTo>
                  <a:cubicBezTo>
                    <a:pt x="5082" y="1003"/>
                    <a:pt x="6119" y="547"/>
                    <a:pt x="711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7" name="Google Shape;1777;p47"/>
            <p:cNvSpPr/>
            <p:nvPr/>
          </p:nvSpPr>
          <p:spPr>
            <a:xfrm>
              <a:off x="-305700" y="2879625"/>
              <a:ext cx="301700" cy="106550"/>
            </a:xfrm>
            <a:custGeom>
              <a:avLst/>
              <a:gdLst/>
              <a:ahLst/>
              <a:cxnLst/>
              <a:rect l="l" t="t" r="r" b="b"/>
              <a:pathLst>
                <a:path w="12068" h="4262" extrusionOk="0">
                  <a:moveTo>
                    <a:pt x="11482" y="1"/>
                  </a:moveTo>
                  <a:cubicBezTo>
                    <a:pt x="11311" y="1"/>
                    <a:pt x="11115" y="57"/>
                    <a:pt x="10908" y="193"/>
                  </a:cubicBezTo>
                  <a:cubicBezTo>
                    <a:pt x="9592" y="1056"/>
                    <a:pt x="8248" y="1969"/>
                    <a:pt x="6747" y="2475"/>
                  </a:cubicBezTo>
                  <a:cubicBezTo>
                    <a:pt x="6037" y="2714"/>
                    <a:pt x="5378" y="2814"/>
                    <a:pt x="4729" y="2814"/>
                  </a:cubicBezTo>
                  <a:cubicBezTo>
                    <a:pt x="3865" y="2814"/>
                    <a:pt x="3028" y="2636"/>
                    <a:pt x="2137" y="2358"/>
                  </a:cubicBezTo>
                  <a:cubicBezTo>
                    <a:pt x="1441" y="2707"/>
                    <a:pt x="725" y="2988"/>
                    <a:pt x="1" y="3207"/>
                  </a:cubicBezTo>
                  <a:cubicBezTo>
                    <a:pt x="1" y="3413"/>
                    <a:pt x="126" y="3595"/>
                    <a:pt x="421" y="3694"/>
                  </a:cubicBezTo>
                  <a:cubicBezTo>
                    <a:pt x="998" y="3898"/>
                    <a:pt x="1555" y="4073"/>
                    <a:pt x="2104" y="4212"/>
                  </a:cubicBezTo>
                  <a:cubicBezTo>
                    <a:pt x="2504" y="4244"/>
                    <a:pt x="2899" y="4262"/>
                    <a:pt x="3295" y="4262"/>
                  </a:cubicBezTo>
                  <a:cubicBezTo>
                    <a:pt x="5328" y="4262"/>
                    <a:pt x="7349" y="3827"/>
                    <a:pt x="9218" y="3028"/>
                  </a:cubicBezTo>
                  <a:cubicBezTo>
                    <a:pt x="10066" y="2568"/>
                    <a:pt x="10883" y="2040"/>
                    <a:pt x="11689" y="1512"/>
                  </a:cubicBezTo>
                  <a:cubicBezTo>
                    <a:pt x="11796" y="1444"/>
                    <a:pt x="11881" y="1370"/>
                    <a:pt x="11949" y="1291"/>
                  </a:cubicBezTo>
                  <a:cubicBezTo>
                    <a:pt x="11814" y="1120"/>
                    <a:pt x="11746" y="956"/>
                    <a:pt x="11807" y="835"/>
                  </a:cubicBezTo>
                  <a:cubicBezTo>
                    <a:pt x="11893" y="661"/>
                    <a:pt x="11982" y="485"/>
                    <a:pt x="12067" y="311"/>
                  </a:cubicBezTo>
                  <a:cubicBezTo>
                    <a:pt x="11946" y="126"/>
                    <a:pt x="11739" y="1"/>
                    <a:pt x="114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8" name="Google Shape;1778;p47"/>
            <p:cNvSpPr/>
            <p:nvPr/>
          </p:nvSpPr>
          <p:spPr>
            <a:xfrm>
              <a:off x="-305975" y="2932300"/>
              <a:ext cx="53700" cy="27500"/>
            </a:xfrm>
            <a:custGeom>
              <a:avLst/>
              <a:gdLst/>
              <a:ahLst/>
              <a:cxnLst/>
              <a:rect l="l" t="t" r="r" b="b"/>
              <a:pathLst>
                <a:path w="2148" h="1100" extrusionOk="0">
                  <a:moveTo>
                    <a:pt x="1259" y="1"/>
                  </a:moveTo>
                  <a:cubicBezTo>
                    <a:pt x="653" y="1"/>
                    <a:pt x="0" y="614"/>
                    <a:pt x="12" y="1100"/>
                  </a:cubicBezTo>
                  <a:cubicBezTo>
                    <a:pt x="736" y="881"/>
                    <a:pt x="1452" y="600"/>
                    <a:pt x="2148" y="251"/>
                  </a:cubicBezTo>
                  <a:cubicBezTo>
                    <a:pt x="1944" y="186"/>
                    <a:pt x="1733" y="115"/>
                    <a:pt x="1523" y="43"/>
                  </a:cubicBezTo>
                  <a:cubicBezTo>
                    <a:pt x="1437" y="15"/>
                    <a:pt x="1348" y="1"/>
                    <a:pt x="125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9" name="Google Shape;1779;p47"/>
            <p:cNvSpPr/>
            <p:nvPr/>
          </p:nvSpPr>
          <p:spPr>
            <a:xfrm>
              <a:off x="-117250" y="2779000"/>
              <a:ext cx="132575" cy="73725"/>
            </a:xfrm>
            <a:custGeom>
              <a:avLst/>
              <a:gdLst/>
              <a:ahLst/>
              <a:cxnLst/>
              <a:rect l="l" t="t" r="r" b="b"/>
              <a:pathLst>
                <a:path w="5303" h="2949" extrusionOk="0">
                  <a:moveTo>
                    <a:pt x="54" y="0"/>
                  </a:moveTo>
                  <a:cubicBezTo>
                    <a:pt x="7" y="71"/>
                    <a:pt x="0" y="124"/>
                    <a:pt x="43" y="153"/>
                  </a:cubicBezTo>
                  <a:cubicBezTo>
                    <a:pt x="1559" y="1205"/>
                    <a:pt x="3142" y="2135"/>
                    <a:pt x="4793" y="2948"/>
                  </a:cubicBezTo>
                  <a:cubicBezTo>
                    <a:pt x="4918" y="2831"/>
                    <a:pt x="5043" y="2713"/>
                    <a:pt x="5168" y="2592"/>
                  </a:cubicBezTo>
                  <a:cubicBezTo>
                    <a:pt x="5210" y="2550"/>
                    <a:pt x="5257" y="2510"/>
                    <a:pt x="5303" y="2478"/>
                  </a:cubicBezTo>
                  <a:cubicBezTo>
                    <a:pt x="3502" y="1861"/>
                    <a:pt x="1787" y="1062"/>
                    <a:pt x="147" y="64"/>
                  </a:cubicBezTo>
                  <a:cubicBezTo>
                    <a:pt x="114" y="43"/>
                    <a:pt x="83" y="22"/>
                    <a:pt x="54"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0" name="Google Shape;1780;p47"/>
            <p:cNvSpPr/>
            <p:nvPr/>
          </p:nvSpPr>
          <p:spPr>
            <a:xfrm>
              <a:off x="2550" y="2840925"/>
              <a:ext cx="20275" cy="16075"/>
            </a:xfrm>
            <a:custGeom>
              <a:avLst/>
              <a:gdLst/>
              <a:ahLst/>
              <a:cxnLst/>
              <a:rect l="l" t="t" r="r" b="b"/>
              <a:pathLst>
                <a:path w="811" h="643" extrusionOk="0">
                  <a:moveTo>
                    <a:pt x="511" y="1"/>
                  </a:moveTo>
                  <a:cubicBezTo>
                    <a:pt x="465" y="33"/>
                    <a:pt x="418" y="73"/>
                    <a:pt x="376" y="115"/>
                  </a:cubicBezTo>
                  <a:cubicBezTo>
                    <a:pt x="251" y="236"/>
                    <a:pt x="126" y="354"/>
                    <a:pt x="1" y="471"/>
                  </a:cubicBezTo>
                  <a:cubicBezTo>
                    <a:pt x="119" y="529"/>
                    <a:pt x="239" y="586"/>
                    <a:pt x="358" y="642"/>
                  </a:cubicBezTo>
                  <a:cubicBezTo>
                    <a:pt x="425" y="543"/>
                    <a:pt x="489" y="440"/>
                    <a:pt x="554" y="340"/>
                  </a:cubicBezTo>
                  <a:cubicBezTo>
                    <a:pt x="621" y="233"/>
                    <a:pt x="710" y="162"/>
                    <a:pt x="810" y="104"/>
                  </a:cubicBezTo>
                  <a:cubicBezTo>
                    <a:pt x="710" y="69"/>
                    <a:pt x="611" y="37"/>
                    <a:pt x="51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1" name="Google Shape;1781;p47"/>
            <p:cNvSpPr/>
            <p:nvPr/>
          </p:nvSpPr>
          <p:spPr>
            <a:xfrm>
              <a:off x="-115900" y="2757850"/>
              <a:ext cx="184175" cy="87375"/>
            </a:xfrm>
            <a:custGeom>
              <a:avLst/>
              <a:gdLst/>
              <a:ahLst/>
              <a:cxnLst/>
              <a:rect l="l" t="t" r="r" b="b"/>
              <a:pathLst>
                <a:path w="7367" h="3495" extrusionOk="0">
                  <a:moveTo>
                    <a:pt x="1508" y="1"/>
                  </a:moveTo>
                  <a:cubicBezTo>
                    <a:pt x="1080" y="1"/>
                    <a:pt x="196" y="553"/>
                    <a:pt x="0" y="846"/>
                  </a:cubicBezTo>
                  <a:cubicBezTo>
                    <a:pt x="29" y="868"/>
                    <a:pt x="60" y="889"/>
                    <a:pt x="93" y="910"/>
                  </a:cubicBezTo>
                  <a:cubicBezTo>
                    <a:pt x="1733" y="1908"/>
                    <a:pt x="3448" y="2707"/>
                    <a:pt x="5249" y="3324"/>
                  </a:cubicBezTo>
                  <a:cubicBezTo>
                    <a:pt x="5409" y="3213"/>
                    <a:pt x="5580" y="3164"/>
                    <a:pt x="5751" y="3164"/>
                  </a:cubicBezTo>
                  <a:cubicBezTo>
                    <a:pt x="5884" y="3164"/>
                    <a:pt x="6012" y="3192"/>
                    <a:pt x="6129" y="3246"/>
                  </a:cubicBezTo>
                  <a:cubicBezTo>
                    <a:pt x="6208" y="3238"/>
                    <a:pt x="6290" y="3235"/>
                    <a:pt x="6368" y="3235"/>
                  </a:cubicBezTo>
                  <a:cubicBezTo>
                    <a:pt x="6411" y="3235"/>
                    <a:pt x="6454" y="3235"/>
                    <a:pt x="6497" y="3238"/>
                  </a:cubicBezTo>
                  <a:cubicBezTo>
                    <a:pt x="6686" y="3246"/>
                    <a:pt x="6949" y="3299"/>
                    <a:pt x="7107" y="3417"/>
                  </a:cubicBezTo>
                  <a:cubicBezTo>
                    <a:pt x="7135" y="3438"/>
                    <a:pt x="7163" y="3463"/>
                    <a:pt x="7185" y="3495"/>
                  </a:cubicBezTo>
                  <a:cubicBezTo>
                    <a:pt x="7310" y="3378"/>
                    <a:pt x="7367" y="3285"/>
                    <a:pt x="7317" y="3264"/>
                  </a:cubicBezTo>
                  <a:cubicBezTo>
                    <a:pt x="5338" y="2354"/>
                    <a:pt x="3455" y="1281"/>
                    <a:pt x="1669" y="40"/>
                  </a:cubicBezTo>
                  <a:cubicBezTo>
                    <a:pt x="1626" y="15"/>
                    <a:pt x="1572" y="1"/>
                    <a:pt x="150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2" name="Google Shape;1782;p47"/>
            <p:cNvSpPr/>
            <p:nvPr/>
          </p:nvSpPr>
          <p:spPr>
            <a:xfrm>
              <a:off x="15300" y="2836925"/>
              <a:ext cx="22050" cy="6625"/>
            </a:xfrm>
            <a:custGeom>
              <a:avLst/>
              <a:gdLst/>
              <a:ahLst/>
              <a:cxnLst/>
              <a:rect l="l" t="t" r="r" b="b"/>
              <a:pathLst>
                <a:path w="882" h="265" extrusionOk="0">
                  <a:moveTo>
                    <a:pt x="503" y="1"/>
                  </a:moveTo>
                  <a:cubicBezTo>
                    <a:pt x="332" y="1"/>
                    <a:pt x="161" y="50"/>
                    <a:pt x="1" y="161"/>
                  </a:cubicBezTo>
                  <a:cubicBezTo>
                    <a:pt x="101" y="197"/>
                    <a:pt x="200" y="229"/>
                    <a:pt x="300" y="264"/>
                  </a:cubicBezTo>
                  <a:cubicBezTo>
                    <a:pt x="358" y="229"/>
                    <a:pt x="418" y="203"/>
                    <a:pt x="482" y="175"/>
                  </a:cubicBezTo>
                  <a:cubicBezTo>
                    <a:pt x="607" y="126"/>
                    <a:pt x="743" y="96"/>
                    <a:pt x="881" y="83"/>
                  </a:cubicBezTo>
                  <a:cubicBezTo>
                    <a:pt x="764" y="29"/>
                    <a:pt x="636" y="1"/>
                    <a:pt x="50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3" name="Google Shape;1783;p47"/>
            <p:cNvSpPr/>
            <p:nvPr/>
          </p:nvSpPr>
          <p:spPr>
            <a:xfrm>
              <a:off x="8175" y="2856975"/>
              <a:ext cx="3500" cy="5575"/>
            </a:xfrm>
            <a:custGeom>
              <a:avLst/>
              <a:gdLst/>
              <a:ahLst/>
              <a:cxnLst/>
              <a:rect l="l" t="t" r="r" b="b"/>
              <a:pathLst>
                <a:path w="140" h="223" extrusionOk="0">
                  <a:moveTo>
                    <a:pt x="133" y="0"/>
                  </a:moveTo>
                  <a:cubicBezTo>
                    <a:pt x="133" y="5"/>
                    <a:pt x="133" y="5"/>
                    <a:pt x="129" y="8"/>
                  </a:cubicBezTo>
                  <a:cubicBezTo>
                    <a:pt x="133" y="8"/>
                    <a:pt x="136" y="5"/>
                    <a:pt x="139" y="5"/>
                  </a:cubicBezTo>
                  <a:cubicBezTo>
                    <a:pt x="136" y="5"/>
                    <a:pt x="136" y="0"/>
                    <a:pt x="133" y="0"/>
                  </a:cubicBezTo>
                  <a:close/>
                  <a:moveTo>
                    <a:pt x="26" y="168"/>
                  </a:moveTo>
                  <a:lnTo>
                    <a:pt x="26" y="168"/>
                  </a:lnTo>
                  <a:cubicBezTo>
                    <a:pt x="25" y="169"/>
                    <a:pt x="25" y="170"/>
                    <a:pt x="24" y="171"/>
                  </a:cubicBezTo>
                  <a:lnTo>
                    <a:pt x="24" y="171"/>
                  </a:lnTo>
                  <a:cubicBezTo>
                    <a:pt x="25" y="171"/>
                    <a:pt x="26" y="170"/>
                    <a:pt x="26" y="168"/>
                  </a:cubicBezTo>
                  <a:close/>
                  <a:moveTo>
                    <a:pt x="24" y="171"/>
                  </a:moveTo>
                  <a:cubicBezTo>
                    <a:pt x="23" y="172"/>
                    <a:pt x="22" y="173"/>
                    <a:pt x="22" y="176"/>
                  </a:cubicBezTo>
                  <a:lnTo>
                    <a:pt x="22" y="176"/>
                  </a:lnTo>
                  <a:cubicBezTo>
                    <a:pt x="23" y="174"/>
                    <a:pt x="24" y="173"/>
                    <a:pt x="24" y="171"/>
                  </a:cubicBezTo>
                  <a:close/>
                  <a:moveTo>
                    <a:pt x="22" y="176"/>
                  </a:moveTo>
                  <a:lnTo>
                    <a:pt x="22" y="176"/>
                  </a:lnTo>
                  <a:cubicBezTo>
                    <a:pt x="22" y="176"/>
                    <a:pt x="22" y="176"/>
                    <a:pt x="22" y="176"/>
                  </a:cubicBezTo>
                  <a:lnTo>
                    <a:pt x="22" y="176"/>
                  </a:lnTo>
                  <a:cubicBezTo>
                    <a:pt x="22" y="176"/>
                    <a:pt x="22" y="176"/>
                    <a:pt x="22" y="176"/>
                  </a:cubicBezTo>
                  <a:cubicBezTo>
                    <a:pt x="22" y="176"/>
                    <a:pt x="22" y="176"/>
                    <a:pt x="22" y="176"/>
                  </a:cubicBezTo>
                  <a:close/>
                  <a:moveTo>
                    <a:pt x="22" y="176"/>
                  </a:moveTo>
                  <a:cubicBezTo>
                    <a:pt x="11" y="190"/>
                    <a:pt x="4" y="204"/>
                    <a:pt x="1" y="222"/>
                  </a:cubicBezTo>
                  <a:cubicBezTo>
                    <a:pt x="7" y="207"/>
                    <a:pt x="15" y="191"/>
                    <a:pt x="22" y="17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4" name="Google Shape;1784;p47"/>
            <p:cNvSpPr/>
            <p:nvPr/>
          </p:nvSpPr>
          <p:spPr>
            <a:xfrm>
              <a:off x="47025" y="2845200"/>
              <a:ext cx="19475" cy="26975"/>
            </a:xfrm>
            <a:custGeom>
              <a:avLst/>
              <a:gdLst/>
              <a:ahLst/>
              <a:cxnLst/>
              <a:rect l="l" t="t" r="r" b="b"/>
              <a:pathLst>
                <a:path w="779" h="1079" extrusionOk="0">
                  <a:moveTo>
                    <a:pt x="668" y="1"/>
                  </a:moveTo>
                  <a:cubicBezTo>
                    <a:pt x="547" y="119"/>
                    <a:pt x="361" y="262"/>
                    <a:pt x="158" y="390"/>
                  </a:cubicBezTo>
                  <a:cubicBezTo>
                    <a:pt x="208" y="608"/>
                    <a:pt x="169" y="846"/>
                    <a:pt x="1" y="1078"/>
                  </a:cubicBezTo>
                  <a:cubicBezTo>
                    <a:pt x="165" y="1011"/>
                    <a:pt x="308" y="925"/>
                    <a:pt x="411" y="768"/>
                  </a:cubicBezTo>
                  <a:cubicBezTo>
                    <a:pt x="511" y="608"/>
                    <a:pt x="615" y="450"/>
                    <a:pt x="718" y="290"/>
                  </a:cubicBezTo>
                  <a:cubicBezTo>
                    <a:pt x="779" y="193"/>
                    <a:pt x="736" y="83"/>
                    <a:pt x="66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5" name="Google Shape;1785;p47"/>
            <p:cNvSpPr/>
            <p:nvPr/>
          </p:nvSpPr>
          <p:spPr>
            <a:xfrm>
              <a:off x="30200" y="2854950"/>
              <a:ext cx="22025" cy="18725"/>
            </a:xfrm>
            <a:custGeom>
              <a:avLst/>
              <a:gdLst/>
              <a:ahLst/>
              <a:cxnLst/>
              <a:rect l="l" t="t" r="r" b="b"/>
              <a:pathLst>
                <a:path w="881" h="749" extrusionOk="0">
                  <a:moveTo>
                    <a:pt x="831" y="0"/>
                  </a:moveTo>
                  <a:lnTo>
                    <a:pt x="831" y="0"/>
                  </a:lnTo>
                  <a:cubicBezTo>
                    <a:pt x="549" y="178"/>
                    <a:pt x="236" y="331"/>
                    <a:pt x="0" y="360"/>
                  </a:cubicBezTo>
                  <a:cubicBezTo>
                    <a:pt x="178" y="471"/>
                    <a:pt x="353" y="610"/>
                    <a:pt x="496" y="749"/>
                  </a:cubicBezTo>
                  <a:cubicBezTo>
                    <a:pt x="546" y="734"/>
                    <a:pt x="596" y="720"/>
                    <a:pt x="646" y="699"/>
                  </a:cubicBezTo>
                  <a:cubicBezTo>
                    <a:pt x="653" y="695"/>
                    <a:pt x="664" y="692"/>
                    <a:pt x="674" y="688"/>
                  </a:cubicBezTo>
                  <a:cubicBezTo>
                    <a:pt x="842" y="456"/>
                    <a:pt x="881" y="218"/>
                    <a:pt x="83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6" name="Google Shape;1786;p47"/>
            <p:cNvSpPr/>
            <p:nvPr/>
          </p:nvSpPr>
          <p:spPr>
            <a:xfrm>
              <a:off x="11475" y="2843525"/>
              <a:ext cx="22225" cy="17675"/>
            </a:xfrm>
            <a:custGeom>
              <a:avLst/>
              <a:gdLst/>
              <a:ahLst/>
              <a:cxnLst/>
              <a:rect l="l" t="t" r="r" b="b"/>
              <a:pathLst>
                <a:path w="889" h="707" extrusionOk="0">
                  <a:moveTo>
                    <a:pt x="453" y="0"/>
                  </a:moveTo>
                  <a:cubicBezTo>
                    <a:pt x="353" y="58"/>
                    <a:pt x="264" y="129"/>
                    <a:pt x="197" y="236"/>
                  </a:cubicBezTo>
                  <a:cubicBezTo>
                    <a:pt x="132" y="336"/>
                    <a:pt x="68" y="439"/>
                    <a:pt x="1" y="538"/>
                  </a:cubicBezTo>
                  <a:cubicBezTo>
                    <a:pt x="4" y="538"/>
                    <a:pt x="4" y="543"/>
                    <a:pt x="7" y="543"/>
                  </a:cubicBezTo>
                  <a:cubicBezTo>
                    <a:pt x="25" y="535"/>
                    <a:pt x="47" y="532"/>
                    <a:pt x="75" y="532"/>
                  </a:cubicBezTo>
                  <a:cubicBezTo>
                    <a:pt x="190" y="532"/>
                    <a:pt x="371" y="599"/>
                    <a:pt x="567" y="706"/>
                  </a:cubicBezTo>
                  <a:cubicBezTo>
                    <a:pt x="671" y="514"/>
                    <a:pt x="778" y="325"/>
                    <a:pt x="888" y="140"/>
                  </a:cubicBezTo>
                  <a:cubicBezTo>
                    <a:pt x="742" y="93"/>
                    <a:pt x="596" y="46"/>
                    <a:pt x="45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7" name="Google Shape;1787;p47"/>
            <p:cNvSpPr/>
            <p:nvPr/>
          </p:nvSpPr>
          <p:spPr>
            <a:xfrm>
              <a:off x="37325" y="2838700"/>
              <a:ext cx="26400" cy="16275"/>
            </a:xfrm>
            <a:custGeom>
              <a:avLst/>
              <a:gdLst/>
              <a:ahLst/>
              <a:cxnLst/>
              <a:rect l="l" t="t" r="r" b="b"/>
              <a:pathLst>
                <a:path w="1056" h="651" extrusionOk="0">
                  <a:moveTo>
                    <a:pt x="239" y="1"/>
                  </a:moveTo>
                  <a:cubicBezTo>
                    <a:pt x="161" y="1"/>
                    <a:pt x="79" y="4"/>
                    <a:pt x="0" y="12"/>
                  </a:cubicBezTo>
                  <a:cubicBezTo>
                    <a:pt x="268" y="132"/>
                    <a:pt x="482" y="372"/>
                    <a:pt x="546" y="650"/>
                  </a:cubicBezTo>
                  <a:cubicBezTo>
                    <a:pt x="749" y="522"/>
                    <a:pt x="935" y="379"/>
                    <a:pt x="1056" y="261"/>
                  </a:cubicBezTo>
                  <a:cubicBezTo>
                    <a:pt x="1034" y="229"/>
                    <a:pt x="1006" y="204"/>
                    <a:pt x="978" y="183"/>
                  </a:cubicBezTo>
                  <a:cubicBezTo>
                    <a:pt x="820" y="65"/>
                    <a:pt x="557" y="12"/>
                    <a:pt x="368" y="4"/>
                  </a:cubicBezTo>
                  <a:cubicBezTo>
                    <a:pt x="325" y="1"/>
                    <a:pt x="282" y="1"/>
                    <a:pt x="23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8" name="Google Shape;1788;p47"/>
            <p:cNvSpPr/>
            <p:nvPr/>
          </p:nvSpPr>
          <p:spPr>
            <a:xfrm>
              <a:off x="22800" y="2838975"/>
              <a:ext cx="28200" cy="24975"/>
            </a:xfrm>
            <a:custGeom>
              <a:avLst/>
              <a:gdLst/>
              <a:ahLst/>
              <a:cxnLst/>
              <a:rect l="l" t="t" r="r" b="b"/>
              <a:pathLst>
                <a:path w="1128" h="999" extrusionOk="0">
                  <a:moveTo>
                    <a:pt x="581" y="1"/>
                  </a:moveTo>
                  <a:cubicBezTo>
                    <a:pt x="443" y="14"/>
                    <a:pt x="307" y="44"/>
                    <a:pt x="182" y="93"/>
                  </a:cubicBezTo>
                  <a:cubicBezTo>
                    <a:pt x="118" y="121"/>
                    <a:pt x="58" y="147"/>
                    <a:pt x="0" y="182"/>
                  </a:cubicBezTo>
                  <a:cubicBezTo>
                    <a:pt x="143" y="228"/>
                    <a:pt x="289" y="275"/>
                    <a:pt x="435" y="322"/>
                  </a:cubicBezTo>
                  <a:cubicBezTo>
                    <a:pt x="325" y="507"/>
                    <a:pt x="218" y="696"/>
                    <a:pt x="114" y="888"/>
                  </a:cubicBezTo>
                  <a:cubicBezTo>
                    <a:pt x="175" y="921"/>
                    <a:pt x="236" y="956"/>
                    <a:pt x="296" y="999"/>
                  </a:cubicBezTo>
                  <a:cubicBezTo>
                    <a:pt x="532" y="970"/>
                    <a:pt x="845" y="817"/>
                    <a:pt x="1127" y="639"/>
                  </a:cubicBezTo>
                  <a:cubicBezTo>
                    <a:pt x="1063" y="361"/>
                    <a:pt x="849" y="121"/>
                    <a:pt x="58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9" name="Google Shape;1789;p47"/>
            <p:cNvSpPr/>
            <p:nvPr/>
          </p:nvSpPr>
          <p:spPr>
            <a:xfrm>
              <a:off x="-3775" y="2909925"/>
              <a:ext cx="7700" cy="9575"/>
            </a:xfrm>
            <a:custGeom>
              <a:avLst/>
              <a:gdLst/>
              <a:ahLst/>
              <a:cxnLst/>
              <a:rect l="l" t="t" r="r" b="b"/>
              <a:pathLst>
                <a:path w="308" h="383" extrusionOk="0">
                  <a:moveTo>
                    <a:pt x="308" y="1"/>
                  </a:moveTo>
                  <a:cubicBezTo>
                    <a:pt x="208" y="76"/>
                    <a:pt x="104" y="150"/>
                    <a:pt x="0" y="222"/>
                  </a:cubicBezTo>
                  <a:cubicBezTo>
                    <a:pt x="58" y="279"/>
                    <a:pt x="115" y="333"/>
                    <a:pt x="179" y="382"/>
                  </a:cubicBezTo>
                  <a:cubicBezTo>
                    <a:pt x="218" y="254"/>
                    <a:pt x="265" y="129"/>
                    <a:pt x="30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0" name="Google Shape;1790;p47"/>
            <p:cNvSpPr/>
            <p:nvPr/>
          </p:nvSpPr>
          <p:spPr>
            <a:xfrm>
              <a:off x="-6975" y="2857175"/>
              <a:ext cx="26125" cy="58325"/>
            </a:xfrm>
            <a:custGeom>
              <a:avLst/>
              <a:gdLst/>
              <a:ahLst/>
              <a:cxnLst/>
              <a:rect l="l" t="t" r="r" b="b"/>
              <a:pathLst>
                <a:path w="1045" h="2333" extrusionOk="0">
                  <a:moveTo>
                    <a:pt x="735" y="0"/>
                  </a:moveTo>
                  <a:cubicBezTo>
                    <a:pt x="714" y="10"/>
                    <a:pt x="699" y="25"/>
                    <a:pt x="692" y="43"/>
                  </a:cubicBezTo>
                  <a:cubicBezTo>
                    <a:pt x="671" y="82"/>
                    <a:pt x="653" y="121"/>
                    <a:pt x="632" y="160"/>
                  </a:cubicBezTo>
                  <a:cubicBezTo>
                    <a:pt x="667" y="107"/>
                    <a:pt x="703" y="53"/>
                    <a:pt x="735" y="0"/>
                  </a:cubicBezTo>
                  <a:close/>
                  <a:moveTo>
                    <a:pt x="607" y="214"/>
                  </a:moveTo>
                  <a:lnTo>
                    <a:pt x="607" y="214"/>
                  </a:lnTo>
                  <a:cubicBezTo>
                    <a:pt x="442" y="545"/>
                    <a:pt x="278" y="877"/>
                    <a:pt x="118" y="1209"/>
                  </a:cubicBezTo>
                  <a:cubicBezTo>
                    <a:pt x="289" y="1476"/>
                    <a:pt x="286" y="1865"/>
                    <a:pt x="0" y="2189"/>
                  </a:cubicBezTo>
                  <a:cubicBezTo>
                    <a:pt x="39" y="2235"/>
                    <a:pt x="82" y="2286"/>
                    <a:pt x="128" y="2332"/>
                  </a:cubicBezTo>
                  <a:cubicBezTo>
                    <a:pt x="232" y="2260"/>
                    <a:pt x="336" y="2186"/>
                    <a:pt x="436" y="2111"/>
                  </a:cubicBezTo>
                  <a:cubicBezTo>
                    <a:pt x="614" y="1618"/>
                    <a:pt x="816" y="1138"/>
                    <a:pt x="1045" y="663"/>
                  </a:cubicBezTo>
                  <a:cubicBezTo>
                    <a:pt x="938" y="634"/>
                    <a:pt x="834" y="592"/>
                    <a:pt x="757" y="532"/>
                  </a:cubicBezTo>
                  <a:cubicBezTo>
                    <a:pt x="667" y="467"/>
                    <a:pt x="571" y="335"/>
                    <a:pt x="607" y="214"/>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1" name="Google Shape;1791;p47"/>
            <p:cNvSpPr/>
            <p:nvPr/>
          </p:nvSpPr>
          <p:spPr>
            <a:xfrm>
              <a:off x="700" y="2875350"/>
              <a:ext cx="50825" cy="57350"/>
            </a:xfrm>
            <a:custGeom>
              <a:avLst/>
              <a:gdLst/>
              <a:ahLst/>
              <a:cxnLst/>
              <a:rect l="l" t="t" r="r" b="b"/>
              <a:pathLst>
                <a:path w="2033" h="2294" extrusionOk="0">
                  <a:moveTo>
                    <a:pt x="1744" y="1"/>
                  </a:moveTo>
                  <a:cubicBezTo>
                    <a:pt x="1737" y="7"/>
                    <a:pt x="1729" y="14"/>
                    <a:pt x="1726" y="19"/>
                  </a:cubicBezTo>
                  <a:cubicBezTo>
                    <a:pt x="1227" y="511"/>
                    <a:pt x="692" y="967"/>
                    <a:pt x="129" y="1384"/>
                  </a:cubicBezTo>
                  <a:cubicBezTo>
                    <a:pt x="86" y="1512"/>
                    <a:pt x="39" y="1637"/>
                    <a:pt x="0" y="1765"/>
                  </a:cubicBezTo>
                  <a:cubicBezTo>
                    <a:pt x="343" y="2054"/>
                    <a:pt x="788" y="2293"/>
                    <a:pt x="1006" y="2293"/>
                  </a:cubicBezTo>
                  <a:cubicBezTo>
                    <a:pt x="1066" y="2293"/>
                    <a:pt x="1109" y="2275"/>
                    <a:pt x="1126" y="2236"/>
                  </a:cubicBezTo>
                  <a:cubicBezTo>
                    <a:pt x="1405" y="1673"/>
                    <a:pt x="1683" y="1110"/>
                    <a:pt x="1961" y="546"/>
                  </a:cubicBezTo>
                  <a:cubicBezTo>
                    <a:pt x="2033" y="404"/>
                    <a:pt x="1926" y="200"/>
                    <a:pt x="174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2" name="Google Shape;1792;p47"/>
            <p:cNvSpPr/>
            <p:nvPr/>
          </p:nvSpPr>
          <p:spPr>
            <a:xfrm>
              <a:off x="3900" y="2873650"/>
              <a:ext cx="40400" cy="36300"/>
            </a:xfrm>
            <a:custGeom>
              <a:avLst/>
              <a:gdLst/>
              <a:ahLst/>
              <a:cxnLst/>
              <a:rect l="l" t="t" r="r" b="b"/>
              <a:pathLst>
                <a:path w="1616" h="1452" extrusionOk="0">
                  <a:moveTo>
                    <a:pt x="1548" y="1"/>
                  </a:moveTo>
                  <a:cubicBezTo>
                    <a:pt x="1391" y="44"/>
                    <a:pt x="1224" y="57"/>
                    <a:pt x="1059" y="57"/>
                  </a:cubicBezTo>
                  <a:cubicBezTo>
                    <a:pt x="1016" y="57"/>
                    <a:pt x="974" y="57"/>
                    <a:pt x="931" y="54"/>
                  </a:cubicBezTo>
                  <a:cubicBezTo>
                    <a:pt x="835" y="51"/>
                    <a:pt x="720" y="36"/>
                    <a:pt x="610" y="4"/>
                  </a:cubicBezTo>
                  <a:cubicBezTo>
                    <a:pt x="381" y="479"/>
                    <a:pt x="179" y="959"/>
                    <a:pt x="1" y="1452"/>
                  </a:cubicBezTo>
                  <a:cubicBezTo>
                    <a:pt x="564" y="1035"/>
                    <a:pt x="1099" y="579"/>
                    <a:pt x="1598" y="87"/>
                  </a:cubicBezTo>
                  <a:cubicBezTo>
                    <a:pt x="1601" y="82"/>
                    <a:pt x="1609" y="75"/>
                    <a:pt x="1616" y="69"/>
                  </a:cubicBezTo>
                  <a:lnTo>
                    <a:pt x="154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3" name="Google Shape;1793;p47"/>
            <p:cNvSpPr/>
            <p:nvPr/>
          </p:nvSpPr>
          <p:spPr>
            <a:xfrm>
              <a:off x="-12050" y="2887375"/>
              <a:ext cx="12325" cy="24550"/>
            </a:xfrm>
            <a:custGeom>
              <a:avLst/>
              <a:gdLst/>
              <a:ahLst/>
              <a:cxnLst/>
              <a:rect l="l" t="t" r="r" b="b"/>
              <a:pathLst>
                <a:path w="493" h="982" extrusionOk="0">
                  <a:moveTo>
                    <a:pt x="321" y="1"/>
                  </a:moveTo>
                  <a:lnTo>
                    <a:pt x="321" y="1"/>
                  </a:lnTo>
                  <a:cubicBezTo>
                    <a:pt x="236" y="175"/>
                    <a:pt x="147" y="351"/>
                    <a:pt x="61" y="525"/>
                  </a:cubicBezTo>
                  <a:cubicBezTo>
                    <a:pt x="0" y="646"/>
                    <a:pt x="68" y="810"/>
                    <a:pt x="203" y="981"/>
                  </a:cubicBezTo>
                  <a:cubicBezTo>
                    <a:pt x="489" y="657"/>
                    <a:pt x="492" y="268"/>
                    <a:pt x="32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4" name="Google Shape;1794;p47"/>
            <p:cNvSpPr/>
            <p:nvPr/>
          </p:nvSpPr>
          <p:spPr>
            <a:xfrm>
              <a:off x="7275" y="2857075"/>
              <a:ext cx="17325" cy="16700"/>
            </a:xfrm>
            <a:custGeom>
              <a:avLst/>
              <a:gdLst/>
              <a:ahLst/>
              <a:cxnLst/>
              <a:rect l="l" t="t" r="r" b="b"/>
              <a:pathLst>
                <a:path w="693" h="668" extrusionOk="0">
                  <a:moveTo>
                    <a:pt x="175" y="1"/>
                  </a:moveTo>
                  <a:cubicBezTo>
                    <a:pt x="172" y="1"/>
                    <a:pt x="169" y="4"/>
                    <a:pt x="165" y="4"/>
                  </a:cubicBezTo>
                  <a:cubicBezTo>
                    <a:pt x="133" y="57"/>
                    <a:pt x="97" y="111"/>
                    <a:pt x="62" y="164"/>
                  </a:cubicBezTo>
                  <a:cubicBezTo>
                    <a:pt x="54" y="182"/>
                    <a:pt x="44" y="200"/>
                    <a:pt x="37" y="218"/>
                  </a:cubicBezTo>
                  <a:cubicBezTo>
                    <a:pt x="1" y="339"/>
                    <a:pt x="97" y="471"/>
                    <a:pt x="187" y="536"/>
                  </a:cubicBezTo>
                  <a:cubicBezTo>
                    <a:pt x="264" y="596"/>
                    <a:pt x="368" y="638"/>
                    <a:pt x="475" y="667"/>
                  </a:cubicBezTo>
                  <a:cubicBezTo>
                    <a:pt x="546" y="525"/>
                    <a:pt x="618" y="386"/>
                    <a:pt x="692" y="243"/>
                  </a:cubicBezTo>
                  <a:cubicBezTo>
                    <a:pt x="518" y="164"/>
                    <a:pt x="347" y="82"/>
                    <a:pt x="175"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5" name="Google Shape;1795;p47"/>
            <p:cNvSpPr/>
            <p:nvPr/>
          </p:nvSpPr>
          <p:spPr>
            <a:xfrm>
              <a:off x="19125" y="2863125"/>
              <a:ext cx="23475" cy="11975"/>
            </a:xfrm>
            <a:custGeom>
              <a:avLst/>
              <a:gdLst/>
              <a:ahLst/>
              <a:cxnLst/>
              <a:rect l="l" t="t" r="r" b="b"/>
              <a:pathLst>
                <a:path w="939" h="479" extrusionOk="0">
                  <a:moveTo>
                    <a:pt x="218" y="1"/>
                  </a:moveTo>
                  <a:cubicBezTo>
                    <a:pt x="144" y="144"/>
                    <a:pt x="72" y="283"/>
                    <a:pt x="1" y="425"/>
                  </a:cubicBezTo>
                  <a:cubicBezTo>
                    <a:pt x="111" y="457"/>
                    <a:pt x="226" y="472"/>
                    <a:pt x="322" y="475"/>
                  </a:cubicBezTo>
                  <a:cubicBezTo>
                    <a:pt x="365" y="478"/>
                    <a:pt x="407" y="478"/>
                    <a:pt x="450" y="478"/>
                  </a:cubicBezTo>
                  <a:cubicBezTo>
                    <a:pt x="615" y="478"/>
                    <a:pt x="782" y="465"/>
                    <a:pt x="939" y="422"/>
                  </a:cubicBezTo>
                  <a:cubicBezTo>
                    <a:pt x="796" y="283"/>
                    <a:pt x="621" y="144"/>
                    <a:pt x="443" y="33"/>
                  </a:cubicBezTo>
                  <a:cubicBezTo>
                    <a:pt x="422" y="33"/>
                    <a:pt x="397" y="37"/>
                    <a:pt x="376" y="37"/>
                  </a:cubicBezTo>
                  <a:cubicBezTo>
                    <a:pt x="322" y="37"/>
                    <a:pt x="276" y="26"/>
                    <a:pt x="236" y="8"/>
                  </a:cubicBezTo>
                  <a:cubicBezTo>
                    <a:pt x="229" y="4"/>
                    <a:pt x="226" y="4"/>
                    <a:pt x="21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6" name="Google Shape;1796;p47"/>
            <p:cNvSpPr/>
            <p:nvPr/>
          </p:nvSpPr>
          <p:spPr>
            <a:xfrm>
              <a:off x="11650" y="2856800"/>
              <a:ext cx="14025" cy="6350"/>
            </a:xfrm>
            <a:custGeom>
              <a:avLst/>
              <a:gdLst/>
              <a:ahLst/>
              <a:cxnLst/>
              <a:rect l="l" t="t" r="r" b="b"/>
              <a:pathLst>
                <a:path w="561" h="254" extrusionOk="0">
                  <a:moveTo>
                    <a:pt x="68" y="1"/>
                  </a:moveTo>
                  <a:cubicBezTo>
                    <a:pt x="40" y="1"/>
                    <a:pt x="18" y="4"/>
                    <a:pt x="0" y="12"/>
                  </a:cubicBezTo>
                  <a:cubicBezTo>
                    <a:pt x="172" y="93"/>
                    <a:pt x="343" y="175"/>
                    <a:pt x="517" y="254"/>
                  </a:cubicBezTo>
                  <a:cubicBezTo>
                    <a:pt x="532" y="229"/>
                    <a:pt x="546" y="200"/>
                    <a:pt x="560" y="175"/>
                  </a:cubicBezTo>
                  <a:cubicBezTo>
                    <a:pt x="364" y="68"/>
                    <a:pt x="183" y="1"/>
                    <a:pt x="6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7" name="Google Shape;1797;p47"/>
            <p:cNvSpPr/>
            <p:nvPr/>
          </p:nvSpPr>
          <p:spPr>
            <a:xfrm>
              <a:off x="24575" y="2861175"/>
              <a:ext cx="5650" cy="2875"/>
            </a:xfrm>
            <a:custGeom>
              <a:avLst/>
              <a:gdLst/>
              <a:ahLst/>
              <a:cxnLst/>
              <a:rect l="l" t="t" r="r" b="b"/>
              <a:pathLst>
                <a:path w="226" h="115" extrusionOk="0">
                  <a:moveTo>
                    <a:pt x="43" y="0"/>
                  </a:moveTo>
                  <a:cubicBezTo>
                    <a:pt x="29" y="25"/>
                    <a:pt x="15" y="54"/>
                    <a:pt x="0" y="79"/>
                  </a:cubicBezTo>
                  <a:cubicBezTo>
                    <a:pt x="8" y="82"/>
                    <a:pt x="11" y="82"/>
                    <a:pt x="18" y="86"/>
                  </a:cubicBezTo>
                  <a:cubicBezTo>
                    <a:pt x="58" y="104"/>
                    <a:pt x="104" y="115"/>
                    <a:pt x="158" y="115"/>
                  </a:cubicBezTo>
                  <a:cubicBezTo>
                    <a:pt x="179" y="115"/>
                    <a:pt x="204" y="111"/>
                    <a:pt x="225" y="111"/>
                  </a:cubicBezTo>
                  <a:cubicBezTo>
                    <a:pt x="165" y="68"/>
                    <a:pt x="104" y="33"/>
                    <a:pt x="4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grpSp>
      <p:sp>
        <p:nvSpPr>
          <p:cNvPr id="96" name="TextBox 95">
            <a:extLst>
              <a:ext uri="{FF2B5EF4-FFF2-40B4-BE49-F238E27FC236}">
                <a16:creationId xmlns:a16="http://schemas.microsoft.com/office/drawing/2014/main" id="{E0D7DF3A-B332-470C-B75D-1AB750FDB9B1}"/>
              </a:ext>
            </a:extLst>
          </p:cNvPr>
          <p:cNvSpPr txBox="1"/>
          <p:nvPr/>
        </p:nvSpPr>
        <p:spPr>
          <a:xfrm>
            <a:off x="3520106" y="2410929"/>
            <a:ext cx="6086923" cy="923330"/>
          </a:xfrm>
          <a:prstGeom prst="rect">
            <a:avLst/>
          </a:prstGeom>
          <a:noFill/>
        </p:spPr>
        <p:txBody>
          <a:bodyPr wrap="none" rtlCol="0">
            <a:spAutoFit/>
          </a:bodyPr>
          <a:lstStyle/>
          <a:p>
            <a:pPr algn="ctr"/>
            <a:r>
              <a:rPr lang="en-SG" sz="5400" b="1" dirty="0">
                <a:solidFill>
                  <a:schemeClr val="bg2"/>
                </a:solidFill>
                <a:latin typeface="Walter Turncoat" panose="02000000000000000000" pitchFamily="2" charset="0"/>
                <a:ea typeface="Walter Turncoat" panose="02000000000000000000" pitchFamily="2" charset="0"/>
              </a:rPr>
              <a:t>A  C  </a:t>
            </a:r>
            <a:r>
              <a:rPr lang="en-SG" sz="5400" b="1" dirty="0">
                <a:solidFill>
                  <a:srgbClr val="00B050"/>
                </a:solidFill>
                <a:latin typeface="Walter Turncoat" panose="02000000000000000000" pitchFamily="2" charset="0"/>
                <a:ea typeface="Walter Turncoat" panose="02000000000000000000" pitchFamily="2" charset="0"/>
              </a:rPr>
              <a:t>A</a:t>
            </a:r>
            <a:r>
              <a:rPr lang="en-SG" sz="5400" b="1" dirty="0">
                <a:solidFill>
                  <a:schemeClr val="bg2"/>
                </a:solidFill>
                <a:latin typeface="Walter Turncoat" panose="02000000000000000000" pitchFamily="2" charset="0"/>
                <a:ea typeface="Walter Turncoat" panose="02000000000000000000" pitchFamily="2" charset="0"/>
              </a:rPr>
              <a:t>  C  A  C  G</a:t>
            </a:r>
          </a:p>
        </p:txBody>
      </p:sp>
      <p:sp>
        <p:nvSpPr>
          <p:cNvPr id="97" name="TextBox 96">
            <a:extLst>
              <a:ext uri="{FF2B5EF4-FFF2-40B4-BE49-F238E27FC236}">
                <a16:creationId xmlns:a16="http://schemas.microsoft.com/office/drawing/2014/main" id="{8602D0C2-FB23-4F01-94C7-EB2F2C334EA7}"/>
              </a:ext>
            </a:extLst>
          </p:cNvPr>
          <p:cNvSpPr txBox="1"/>
          <p:nvPr/>
        </p:nvSpPr>
        <p:spPr>
          <a:xfrm>
            <a:off x="3534272" y="4082120"/>
            <a:ext cx="4286751" cy="923330"/>
          </a:xfrm>
          <a:prstGeom prst="rect">
            <a:avLst/>
          </a:prstGeom>
          <a:noFill/>
        </p:spPr>
        <p:txBody>
          <a:bodyPr wrap="none" rtlCol="0">
            <a:spAutoFit/>
          </a:bodyPr>
          <a:lstStyle/>
          <a:p>
            <a:pPr algn="ctr"/>
            <a:r>
              <a:rPr lang="en-SG" sz="5400" b="1" dirty="0">
                <a:solidFill>
                  <a:schemeClr val="bg2"/>
                </a:solidFill>
                <a:latin typeface="Walter Turncoat" panose="02000000000000000000" pitchFamily="2" charset="0"/>
                <a:ea typeface="Walter Turncoat" panose="02000000000000000000" pitchFamily="2" charset="0"/>
              </a:rPr>
              <a:t>A  C  </a:t>
            </a:r>
            <a:r>
              <a:rPr lang="en-SG" sz="5400" b="1" dirty="0">
                <a:solidFill>
                  <a:srgbClr val="00B050"/>
                </a:solidFill>
                <a:latin typeface="Walter Turncoat" panose="02000000000000000000" pitchFamily="2" charset="0"/>
                <a:ea typeface="Walter Turncoat" panose="02000000000000000000" pitchFamily="2" charset="0"/>
              </a:rPr>
              <a:t>A</a:t>
            </a:r>
            <a:r>
              <a:rPr lang="en-SG" sz="5400" b="1" dirty="0">
                <a:solidFill>
                  <a:schemeClr val="bg2"/>
                </a:solidFill>
                <a:latin typeface="Walter Turncoat" panose="02000000000000000000" pitchFamily="2" charset="0"/>
                <a:ea typeface="Walter Turncoat" panose="02000000000000000000" pitchFamily="2" charset="0"/>
              </a:rPr>
              <a:t>  C  G</a:t>
            </a:r>
          </a:p>
        </p:txBody>
      </p:sp>
      <p:sp>
        <p:nvSpPr>
          <p:cNvPr id="67" name="TextBox 66">
            <a:extLst>
              <a:ext uri="{FF2B5EF4-FFF2-40B4-BE49-F238E27FC236}">
                <a16:creationId xmlns:a16="http://schemas.microsoft.com/office/drawing/2014/main" id="{BC6A6A88-10ED-446B-BA26-F700BC45F041}"/>
              </a:ext>
            </a:extLst>
          </p:cNvPr>
          <p:cNvSpPr txBox="1"/>
          <p:nvPr/>
        </p:nvSpPr>
        <p:spPr>
          <a:xfrm>
            <a:off x="10888184" y="678636"/>
            <a:ext cx="623469" cy="1200329"/>
          </a:xfrm>
          <a:prstGeom prst="rect">
            <a:avLst/>
          </a:prstGeom>
          <a:noFill/>
        </p:spPr>
        <p:txBody>
          <a:bodyPr wrap="square" rtlCol="0">
            <a:spAutoFit/>
          </a:bodyPr>
          <a:lstStyle/>
          <a:p>
            <a:r>
              <a:rPr lang="en-SG" sz="7200" dirty="0">
                <a:solidFill>
                  <a:srgbClr val="C00000"/>
                </a:solidFill>
                <a:latin typeface="Cooper Black" panose="0208090404030B020404" pitchFamily="18" charset="0"/>
              </a:rPr>
              <a:t>3</a:t>
            </a:r>
          </a:p>
        </p:txBody>
      </p:sp>
      <p:graphicFrame>
        <p:nvGraphicFramePr>
          <p:cNvPr id="68" name="Google Shape;1753;p47">
            <a:extLst>
              <a:ext uri="{FF2B5EF4-FFF2-40B4-BE49-F238E27FC236}">
                <a16:creationId xmlns:a16="http://schemas.microsoft.com/office/drawing/2014/main" id="{EDA5D4DC-FAD0-4700-8B12-30AF9BDC1661}"/>
              </a:ext>
            </a:extLst>
          </p:cNvPr>
          <p:cNvGraphicFramePr/>
          <p:nvPr>
            <p:extLst>
              <p:ext uri="{D42A27DB-BD31-4B8C-83A1-F6EECF244321}">
                <p14:modId xmlns:p14="http://schemas.microsoft.com/office/powerpoint/2010/main" val="3108174247"/>
              </p:ext>
            </p:extLst>
          </p:nvPr>
        </p:nvGraphicFramePr>
        <p:xfrm>
          <a:off x="939214" y="3464411"/>
          <a:ext cx="2086946" cy="3027534"/>
        </p:xfrm>
        <a:graphic>
          <a:graphicData uri="http://schemas.openxmlformats.org/drawingml/2006/table">
            <a:tbl>
              <a:tblPr>
                <a:noFill/>
              </a:tblPr>
              <a:tblGrid>
                <a:gridCol w="453737">
                  <a:extLst>
                    <a:ext uri="{9D8B030D-6E8A-4147-A177-3AD203B41FA5}">
                      <a16:colId xmlns:a16="http://schemas.microsoft.com/office/drawing/2014/main" val="20000"/>
                    </a:ext>
                  </a:extLst>
                </a:gridCol>
                <a:gridCol w="381042">
                  <a:extLst>
                    <a:ext uri="{9D8B030D-6E8A-4147-A177-3AD203B41FA5}">
                      <a16:colId xmlns:a16="http://schemas.microsoft.com/office/drawing/2014/main" val="20001"/>
                    </a:ext>
                  </a:extLst>
                </a:gridCol>
                <a:gridCol w="417389">
                  <a:extLst>
                    <a:ext uri="{9D8B030D-6E8A-4147-A177-3AD203B41FA5}">
                      <a16:colId xmlns:a16="http://schemas.microsoft.com/office/drawing/2014/main" val="20002"/>
                    </a:ext>
                  </a:extLst>
                </a:gridCol>
                <a:gridCol w="417389">
                  <a:extLst>
                    <a:ext uri="{9D8B030D-6E8A-4147-A177-3AD203B41FA5}">
                      <a16:colId xmlns:a16="http://schemas.microsoft.com/office/drawing/2014/main" val="20003"/>
                    </a:ext>
                  </a:extLst>
                </a:gridCol>
                <a:gridCol w="417389">
                  <a:extLst>
                    <a:ext uri="{9D8B030D-6E8A-4147-A177-3AD203B41FA5}">
                      <a16:colId xmlns:a16="http://schemas.microsoft.com/office/drawing/2014/main" val="224896901"/>
                    </a:ext>
                  </a:extLst>
                </a:gridCol>
              </a:tblGrid>
              <a:tr h="440263">
                <a:tc>
                  <a:txBody>
                    <a:bodyPr/>
                    <a:lstStyle/>
                    <a:p>
                      <a:pPr marL="0" lvl="0" indent="0" algn="l" rtl="0">
                        <a:spcBef>
                          <a:spcPts val="0"/>
                        </a:spcBef>
                        <a:spcAft>
                          <a:spcPts val="0"/>
                        </a:spcAft>
                        <a:buNone/>
                      </a:pP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A</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C</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T</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G</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0</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1</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2</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2</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3</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4</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990688340"/>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4</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5</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138924846"/>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5</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463712009"/>
                  </a:ext>
                </a:extLst>
              </a:tr>
            </a:tbl>
          </a:graphicData>
        </a:graphic>
      </p:graphicFrame>
    </p:spTree>
    <p:extLst>
      <p:ext uri="{BB962C8B-B14F-4D97-AF65-F5344CB8AC3E}">
        <p14:creationId xmlns:p14="http://schemas.microsoft.com/office/powerpoint/2010/main" val="3231720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grpSp>
        <p:nvGrpSpPr>
          <p:cNvPr id="70" name="Google Shape;1741;p47">
            <a:extLst>
              <a:ext uri="{FF2B5EF4-FFF2-40B4-BE49-F238E27FC236}">
                <a16:creationId xmlns:a16="http://schemas.microsoft.com/office/drawing/2014/main" id="{0130D786-CE07-4F58-A929-00AF914F84DD}"/>
              </a:ext>
            </a:extLst>
          </p:cNvPr>
          <p:cNvGrpSpPr/>
          <p:nvPr/>
        </p:nvGrpSpPr>
        <p:grpSpPr>
          <a:xfrm rot="190942">
            <a:off x="1765094" y="5207512"/>
            <a:ext cx="455493" cy="410966"/>
            <a:chOff x="4319250" y="3137000"/>
            <a:chExt cx="885825" cy="524125"/>
          </a:xfrm>
          <a:solidFill>
            <a:schemeClr val="accent3">
              <a:lumMod val="90000"/>
              <a:alpha val="48000"/>
            </a:schemeClr>
          </a:solidFill>
        </p:grpSpPr>
        <p:sp>
          <p:nvSpPr>
            <p:cNvPr id="71" name="Google Shape;1742;p47">
              <a:extLst>
                <a:ext uri="{FF2B5EF4-FFF2-40B4-BE49-F238E27FC236}">
                  <a16:creationId xmlns:a16="http://schemas.microsoft.com/office/drawing/2014/main" id="{20EE26EB-7180-4963-BD89-ADBEC42CA870}"/>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grpFill/>
            <a:ln>
              <a:noFill/>
            </a:ln>
          </p:spPr>
          <p:txBody>
            <a:bodyPr spcFirstLastPara="1" wrap="square" lIns="121900" tIns="121900" rIns="121900" bIns="121900" anchor="ctr" anchorCtr="0">
              <a:noAutofit/>
            </a:bodyPr>
            <a:lstStyle/>
            <a:p>
              <a:endParaRPr sz="2400"/>
            </a:p>
          </p:txBody>
        </p:sp>
        <p:sp>
          <p:nvSpPr>
            <p:cNvPr id="72" name="Google Shape;1743;p47">
              <a:extLst>
                <a:ext uri="{FF2B5EF4-FFF2-40B4-BE49-F238E27FC236}">
                  <a16:creationId xmlns:a16="http://schemas.microsoft.com/office/drawing/2014/main" id="{2AC82373-35D9-4A72-A32D-F5984AFF7FF9}"/>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grpFill/>
            <a:ln>
              <a:noFill/>
            </a:ln>
          </p:spPr>
          <p:txBody>
            <a:bodyPr spcFirstLastPara="1" wrap="square" lIns="121900" tIns="121900" rIns="121900" bIns="121900" anchor="ctr" anchorCtr="0">
              <a:noAutofit/>
            </a:bodyPr>
            <a:lstStyle/>
            <a:p>
              <a:endParaRPr sz="2400"/>
            </a:p>
          </p:txBody>
        </p:sp>
        <p:sp>
          <p:nvSpPr>
            <p:cNvPr id="73" name="Google Shape;1744;p47">
              <a:extLst>
                <a:ext uri="{FF2B5EF4-FFF2-40B4-BE49-F238E27FC236}">
                  <a16:creationId xmlns:a16="http://schemas.microsoft.com/office/drawing/2014/main" id="{214FEEA4-C32F-466E-8EF1-207C689971DB}"/>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grpFill/>
            <a:ln>
              <a:noFill/>
            </a:ln>
          </p:spPr>
          <p:txBody>
            <a:bodyPr spcFirstLastPara="1" wrap="square" lIns="121900" tIns="121900" rIns="121900" bIns="121900" anchor="ctr" anchorCtr="0">
              <a:noAutofit/>
            </a:bodyPr>
            <a:lstStyle/>
            <a:p>
              <a:endParaRPr sz="2400"/>
            </a:p>
          </p:txBody>
        </p:sp>
        <p:sp>
          <p:nvSpPr>
            <p:cNvPr id="74" name="Google Shape;1745;p47">
              <a:extLst>
                <a:ext uri="{FF2B5EF4-FFF2-40B4-BE49-F238E27FC236}">
                  <a16:creationId xmlns:a16="http://schemas.microsoft.com/office/drawing/2014/main" id="{482EDD6A-9C57-4F7D-B444-1AC50CD214DB}"/>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grpFill/>
            <a:ln>
              <a:noFill/>
            </a:ln>
          </p:spPr>
          <p:txBody>
            <a:bodyPr spcFirstLastPara="1" wrap="square" lIns="121900" tIns="121900" rIns="121900" bIns="121900" anchor="ctr" anchorCtr="0">
              <a:noAutofit/>
            </a:bodyPr>
            <a:lstStyle/>
            <a:p>
              <a:endParaRPr sz="2400"/>
            </a:p>
          </p:txBody>
        </p:sp>
        <p:sp>
          <p:nvSpPr>
            <p:cNvPr id="75" name="Google Shape;1746;p47">
              <a:extLst>
                <a:ext uri="{FF2B5EF4-FFF2-40B4-BE49-F238E27FC236}">
                  <a16:creationId xmlns:a16="http://schemas.microsoft.com/office/drawing/2014/main" id="{146DF509-5FC4-4263-9C92-C27250540128}"/>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grpFill/>
            <a:ln>
              <a:noFill/>
            </a:ln>
          </p:spPr>
          <p:txBody>
            <a:bodyPr spcFirstLastPara="1" wrap="square" lIns="121900" tIns="121900" rIns="121900" bIns="121900" anchor="ctr" anchorCtr="0">
              <a:noAutofit/>
            </a:bodyPr>
            <a:lstStyle/>
            <a:p>
              <a:endParaRPr sz="2400"/>
            </a:p>
          </p:txBody>
        </p:sp>
        <p:sp>
          <p:nvSpPr>
            <p:cNvPr id="76" name="Google Shape;1747;p47">
              <a:extLst>
                <a:ext uri="{FF2B5EF4-FFF2-40B4-BE49-F238E27FC236}">
                  <a16:creationId xmlns:a16="http://schemas.microsoft.com/office/drawing/2014/main" id="{EF5347CE-C8B4-4631-A306-CA3F11C079CF}"/>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grpFill/>
            <a:ln>
              <a:noFill/>
            </a:ln>
          </p:spPr>
          <p:txBody>
            <a:bodyPr spcFirstLastPara="1" wrap="square" lIns="121900" tIns="121900" rIns="121900" bIns="121900" anchor="ctr" anchorCtr="0">
              <a:noAutofit/>
            </a:bodyPr>
            <a:lstStyle/>
            <a:p>
              <a:endParaRPr sz="2400"/>
            </a:p>
          </p:txBody>
        </p:sp>
        <p:sp>
          <p:nvSpPr>
            <p:cNvPr id="77" name="Google Shape;1748;p47">
              <a:extLst>
                <a:ext uri="{FF2B5EF4-FFF2-40B4-BE49-F238E27FC236}">
                  <a16:creationId xmlns:a16="http://schemas.microsoft.com/office/drawing/2014/main" id="{EA0F25D3-03D9-40E3-A738-147D708798BF}"/>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grpFill/>
            <a:ln>
              <a:noFill/>
            </a:ln>
          </p:spPr>
          <p:txBody>
            <a:bodyPr spcFirstLastPara="1" wrap="square" lIns="121900" tIns="121900" rIns="121900" bIns="121900" anchor="ctr" anchorCtr="0">
              <a:noAutofit/>
            </a:bodyPr>
            <a:lstStyle/>
            <a:p>
              <a:endParaRPr sz="2400"/>
            </a:p>
          </p:txBody>
        </p:sp>
        <p:sp>
          <p:nvSpPr>
            <p:cNvPr id="78" name="Google Shape;1749;p47">
              <a:extLst>
                <a:ext uri="{FF2B5EF4-FFF2-40B4-BE49-F238E27FC236}">
                  <a16:creationId xmlns:a16="http://schemas.microsoft.com/office/drawing/2014/main" id="{0E690878-37F9-4A40-9465-CF6AEA0348DA}"/>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grpFill/>
            <a:ln>
              <a:noFill/>
            </a:ln>
          </p:spPr>
          <p:txBody>
            <a:bodyPr spcFirstLastPara="1" wrap="square" lIns="121900" tIns="121900" rIns="121900" bIns="121900" anchor="ctr" anchorCtr="0">
              <a:noAutofit/>
            </a:bodyPr>
            <a:lstStyle/>
            <a:p>
              <a:endParaRPr sz="2400"/>
            </a:p>
          </p:txBody>
        </p:sp>
        <p:sp>
          <p:nvSpPr>
            <p:cNvPr id="79" name="Google Shape;1750;p47">
              <a:extLst>
                <a:ext uri="{FF2B5EF4-FFF2-40B4-BE49-F238E27FC236}">
                  <a16:creationId xmlns:a16="http://schemas.microsoft.com/office/drawing/2014/main" id="{EFF255D6-010A-4B4E-919C-F42B4CC1B24D}"/>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grpFill/>
            <a:ln>
              <a:noFill/>
            </a:ln>
          </p:spPr>
          <p:txBody>
            <a:bodyPr spcFirstLastPara="1" wrap="square" lIns="121900" tIns="121900" rIns="121900" bIns="121900" anchor="ctr" anchorCtr="0">
              <a:noAutofit/>
            </a:bodyPr>
            <a:lstStyle/>
            <a:p>
              <a:endParaRPr sz="2400"/>
            </a:p>
          </p:txBody>
        </p:sp>
        <p:sp>
          <p:nvSpPr>
            <p:cNvPr id="80" name="Google Shape;1751;p47">
              <a:extLst>
                <a:ext uri="{FF2B5EF4-FFF2-40B4-BE49-F238E27FC236}">
                  <a16:creationId xmlns:a16="http://schemas.microsoft.com/office/drawing/2014/main" id="{BA69D796-1CA8-4B5F-BD6F-1CB42324768C}"/>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grpFill/>
            <a:ln>
              <a:noFill/>
            </a:ln>
          </p:spPr>
          <p:txBody>
            <a:bodyPr spcFirstLastPara="1" wrap="square" lIns="121900" tIns="121900" rIns="121900" bIns="121900" anchor="ctr" anchorCtr="0">
              <a:noAutofit/>
            </a:bodyPr>
            <a:lstStyle/>
            <a:p>
              <a:endParaRPr sz="2400"/>
            </a:p>
          </p:txBody>
        </p:sp>
        <p:sp>
          <p:nvSpPr>
            <p:cNvPr id="81" name="Google Shape;1752;p47">
              <a:extLst>
                <a:ext uri="{FF2B5EF4-FFF2-40B4-BE49-F238E27FC236}">
                  <a16:creationId xmlns:a16="http://schemas.microsoft.com/office/drawing/2014/main" id="{9CA70C08-721E-41E1-B5FD-D608790A9431}"/>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704" name="Google Shape;1704;p47"/>
          <p:cNvSpPr txBox="1">
            <a:spLocks noGrp="1"/>
          </p:cNvSpPr>
          <p:nvPr>
            <p:ph type="title"/>
          </p:nvPr>
        </p:nvSpPr>
        <p:spPr>
          <a:xfrm>
            <a:off x="960000" y="720000"/>
            <a:ext cx="7797600" cy="763600"/>
          </a:xfrm>
          <a:prstGeom prst="rect">
            <a:avLst/>
          </a:prstGeom>
        </p:spPr>
        <p:txBody>
          <a:bodyPr spcFirstLastPara="1" wrap="square" lIns="0" tIns="0" rIns="0" bIns="0" anchor="t" anchorCtr="0">
            <a:noAutofit/>
          </a:bodyPr>
          <a:lstStyle/>
          <a:p>
            <a:r>
              <a:rPr lang="en-SG" dirty="0">
                <a:latin typeface="Walter Turncoat" panose="02000000000000000000" pitchFamily="2" charset="0"/>
                <a:ea typeface="Walter Turncoat" panose="02000000000000000000" pitchFamily="2" charset="0"/>
              </a:rPr>
              <a:t>Searching Stage</a:t>
            </a:r>
            <a:endParaRPr dirty="0">
              <a:latin typeface="Walter Turncoat" panose="02000000000000000000" pitchFamily="2" charset="0"/>
              <a:ea typeface="Walter Turncoat" panose="02000000000000000000" pitchFamily="2" charset="0"/>
            </a:endParaRPr>
          </a:p>
        </p:txBody>
      </p:sp>
      <p:grpSp>
        <p:nvGrpSpPr>
          <p:cNvPr id="1705" name="Google Shape;1705;p47"/>
          <p:cNvGrpSpPr/>
          <p:nvPr/>
        </p:nvGrpSpPr>
        <p:grpSpPr>
          <a:xfrm flipH="1">
            <a:off x="951256" y="1251534"/>
            <a:ext cx="6544904" cy="234700"/>
            <a:chOff x="4345425" y="2175475"/>
            <a:chExt cx="800750" cy="176025"/>
          </a:xfrm>
        </p:grpSpPr>
        <p:sp>
          <p:nvSpPr>
            <p:cNvPr id="1706" name="Google Shape;1706;p4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sp>
          <p:nvSpPr>
            <p:cNvPr id="1707" name="Google Shape;1707;p4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grpSp>
      <p:grpSp>
        <p:nvGrpSpPr>
          <p:cNvPr id="1708" name="Google Shape;1708;p47"/>
          <p:cNvGrpSpPr/>
          <p:nvPr/>
        </p:nvGrpSpPr>
        <p:grpSpPr>
          <a:xfrm rot="245650">
            <a:off x="3402566" y="4026228"/>
            <a:ext cx="4472592" cy="1046543"/>
            <a:chOff x="4345425" y="2175475"/>
            <a:chExt cx="800750" cy="176025"/>
          </a:xfrm>
        </p:grpSpPr>
        <p:sp>
          <p:nvSpPr>
            <p:cNvPr id="1709" name="Google Shape;1709;p4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10" name="Google Shape;1710;p4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741" name="Google Shape;1741;p47"/>
          <p:cNvGrpSpPr/>
          <p:nvPr/>
        </p:nvGrpSpPr>
        <p:grpSpPr>
          <a:xfrm rot="190942">
            <a:off x="3318637" y="2467138"/>
            <a:ext cx="6869456" cy="713423"/>
            <a:chOff x="4319250" y="3137000"/>
            <a:chExt cx="885825" cy="524125"/>
          </a:xfrm>
        </p:grpSpPr>
        <p:sp>
          <p:nvSpPr>
            <p:cNvPr id="1742" name="Google Shape;1742;p47"/>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3" name="Google Shape;1743;p47"/>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4" name="Google Shape;1744;p47"/>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5" name="Google Shape;1745;p47"/>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6" name="Google Shape;1746;p47"/>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7" name="Google Shape;1747;p47"/>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8" name="Google Shape;1748;p47"/>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9" name="Google Shape;1749;p47"/>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0" name="Google Shape;1750;p47"/>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1" name="Google Shape;1751;p47"/>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2" name="Google Shape;1752;p47"/>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754" name="Google Shape;1754;p47"/>
          <p:cNvGrpSpPr/>
          <p:nvPr/>
        </p:nvGrpSpPr>
        <p:grpSpPr>
          <a:xfrm rot="-5820300">
            <a:off x="10778767" y="5114914"/>
            <a:ext cx="949012" cy="539045"/>
            <a:chOff x="-516100" y="1709250"/>
            <a:chExt cx="649725" cy="287875"/>
          </a:xfrm>
        </p:grpSpPr>
        <p:sp>
          <p:nvSpPr>
            <p:cNvPr id="1755" name="Google Shape;1755;p47"/>
            <p:cNvSpPr/>
            <p:nvPr/>
          </p:nvSpPr>
          <p:spPr>
            <a:xfrm>
              <a:off x="-516100" y="1816650"/>
              <a:ext cx="649725" cy="57275"/>
            </a:xfrm>
            <a:custGeom>
              <a:avLst/>
              <a:gdLst/>
              <a:ahLst/>
              <a:cxnLst/>
              <a:rect l="l" t="t" r="r" b="b"/>
              <a:pathLst>
                <a:path w="25989" h="2291" extrusionOk="0">
                  <a:moveTo>
                    <a:pt x="25062" y="101"/>
                  </a:moveTo>
                  <a:cubicBezTo>
                    <a:pt x="25080" y="137"/>
                    <a:pt x="25093" y="176"/>
                    <a:pt x="25108" y="215"/>
                  </a:cubicBezTo>
                  <a:cubicBezTo>
                    <a:pt x="25182" y="468"/>
                    <a:pt x="25133" y="728"/>
                    <a:pt x="24997" y="985"/>
                  </a:cubicBezTo>
                  <a:cubicBezTo>
                    <a:pt x="24943" y="1146"/>
                    <a:pt x="24837" y="1296"/>
                    <a:pt x="24698" y="1413"/>
                  </a:cubicBezTo>
                  <a:cubicBezTo>
                    <a:pt x="24605" y="1524"/>
                    <a:pt x="24502" y="1631"/>
                    <a:pt x="24387" y="1738"/>
                  </a:cubicBezTo>
                  <a:cubicBezTo>
                    <a:pt x="25246" y="1659"/>
                    <a:pt x="25988" y="279"/>
                    <a:pt x="25062" y="101"/>
                  </a:cubicBezTo>
                  <a:close/>
                  <a:moveTo>
                    <a:pt x="18622" y="1"/>
                  </a:moveTo>
                  <a:cubicBezTo>
                    <a:pt x="12995" y="9"/>
                    <a:pt x="7375" y="215"/>
                    <a:pt x="1763" y="629"/>
                  </a:cubicBezTo>
                  <a:cubicBezTo>
                    <a:pt x="864" y="693"/>
                    <a:pt x="1" y="2290"/>
                    <a:pt x="1085" y="2290"/>
                  </a:cubicBezTo>
                  <a:cubicBezTo>
                    <a:pt x="1113" y="2290"/>
                    <a:pt x="1142" y="2287"/>
                    <a:pt x="1174" y="2287"/>
                  </a:cubicBezTo>
                  <a:cubicBezTo>
                    <a:pt x="1263" y="2280"/>
                    <a:pt x="1349" y="2273"/>
                    <a:pt x="1434" y="2265"/>
                  </a:cubicBezTo>
                  <a:cubicBezTo>
                    <a:pt x="932" y="1987"/>
                    <a:pt x="661" y="1549"/>
                    <a:pt x="1481" y="1446"/>
                  </a:cubicBezTo>
                  <a:cubicBezTo>
                    <a:pt x="5332" y="960"/>
                    <a:pt x="9194" y="718"/>
                    <a:pt x="13059" y="718"/>
                  </a:cubicBezTo>
                  <a:cubicBezTo>
                    <a:pt x="15188" y="718"/>
                    <a:pt x="17320" y="789"/>
                    <a:pt x="19449" y="935"/>
                  </a:cubicBezTo>
                  <a:cubicBezTo>
                    <a:pt x="19460" y="900"/>
                    <a:pt x="19466" y="864"/>
                    <a:pt x="19478" y="825"/>
                  </a:cubicBezTo>
                  <a:cubicBezTo>
                    <a:pt x="19182" y="561"/>
                    <a:pt x="18897" y="287"/>
                    <a:pt x="1862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6" name="Google Shape;1756;p47"/>
            <p:cNvSpPr/>
            <p:nvPr/>
          </p:nvSpPr>
          <p:spPr>
            <a:xfrm>
              <a:off x="-139975" y="1709250"/>
              <a:ext cx="250425" cy="287875"/>
            </a:xfrm>
            <a:custGeom>
              <a:avLst/>
              <a:gdLst/>
              <a:ahLst/>
              <a:cxnLst/>
              <a:rect l="l" t="t" r="r" b="b"/>
              <a:pathLst>
                <a:path w="10017" h="11515" extrusionOk="0">
                  <a:moveTo>
                    <a:pt x="2290" y="1"/>
                  </a:moveTo>
                  <a:cubicBezTo>
                    <a:pt x="1644" y="1"/>
                    <a:pt x="899" y="617"/>
                    <a:pt x="1273" y="1252"/>
                  </a:cubicBezTo>
                  <a:cubicBezTo>
                    <a:pt x="1926" y="2368"/>
                    <a:pt x="2696" y="3385"/>
                    <a:pt x="3577" y="4297"/>
                  </a:cubicBezTo>
                  <a:lnTo>
                    <a:pt x="3758" y="4297"/>
                  </a:lnTo>
                  <a:cubicBezTo>
                    <a:pt x="3990" y="4297"/>
                    <a:pt x="4222" y="4297"/>
                    <a:pt x="4454" y="4301"/>
                  </a:cubicBezTo>
                  <a:cubicBezTo>
                    <a:pt x="4275" y="3260"/>
                    <a:pt x="3348" y="2401"/>
                    <a:pt x="2507" y="1708"/>
                  </a:cubicBezTo>
                  <a:cubicBezTo>
                    <a:pt x="2468" y="1677"/>
                    <a:pt x="2428" y="1644"/>
                    <a:pt x="2389" y="1609"/>
                  </a:cubicBezTo>
                  <a:cubicBezTo>
                    <a:pt x="1790" y="1117"/>
                    <a:pt x="2154" y="895"/>
                    <a:pt x="2671" y="895"/>
                  </a:cubicBezTo>
                  <a:cubicBezTo>
                    <a:pt x="3021" y="895"/>
                    <a:pt x="3441" y="999"/>
                    <a:pt x="3680" y="1191"/>
                  </a:cubicBezTo>
                  <a:cubicBezTo>
                    <a:pt x="3727" y="1231"/>
                    <a:pt x="3776" y="1270"/>
                    <a:pt x="3826" y="1313"/>
                  </a:cubicBezTo>
                  <a:cubicBezTo>
                    <a:pt x="5007" y="2279"/>
                    <a:pt x="6184" y="3245"/>
                    <a:pt x="7364" y="4216"/>
                  </a:cubicBezTo>
                  <a:cubicBezTo>
                    <a:pt x="7517" y="4226"/>
                    <a:pt x="7688" y="4269"/>
                    <a:pt x="7852" y="4333"/>
                  </a:cubicBezTo>
                  <a:cubicBezTo>
                    <a:pt x="8511" y="4347"/>
                    <a:pt x="9174" y="4361"/>
                    <a:pt x="9834" y="4379"/>
                  </a:cubicBezTo>
                  <a:cubicBezTo>
                    <a:pt x="9902" y="4379"/>
                    <a:pt x="9963" y="4387"/>
                    <a:pt x="10017" y="4397"/>
                  </a:cubicBezTo>
                  <a:cubicBezTo>
                    <a:pt x="9863" y="4076"/>
                    <a:pt x="9542" y="3948"/>
                    <a:pt x="9204" y="3948"/>
                  </a:cubicBezTo>
                  <a:cubicBezTo>
                    <a:pt x="9093" y="3948"/>
                    <a:pt x="8979" y="3962"/>
                    <a:pt x="8868" y="3987"/>
                  </a:cubicBezTo>
                  <a:cubicBezTo>
                    <a:pt x="6818" y="2697"/>
                    <a:pt x="4771" y="1405"/>
                    <a:pt x="2721" y="115"/>
                  </a:cubicBezTo>
                  <a:cubicBezTo>
                    <a:pt x="2593" y="36"/>
                    <a:pt x="2443" y="1"/>
                    <a:pt x="2290" y="1"/>
                  </a:cubicBezTo>
                  <a:close/>
                  <a:moveTo>
                    <a:pt x="7681" y="6002"/>
                  </a:moveTo>
                  <a:cubicBezTo>
                    <a:pt x="6511" y="6875"/>
                    <a:pt x="5388" y="7802"/>
                    <a:pt x="4311" y="8783"/>
                  </a:cubicBezTo>
                  <a:cubicBezTo>
                    <a:pt x="3776" y="9318"/>
                    <a:pt x="3231" y="9803"/>
                    <a:pt x="2810" y="10216"/>
                  </a:cubicBezTo>
                  <a:cubicBezTo>
                    <a:pt x="2718" y="10305"/>
                    <a:pt x="2578" y="10348"/>
                    <a:pt x="2418" y="10348"/>
                  </a:cubicBezTo>
                  <a:cubicBezTo>
                    <a:pt x="1983" y="10348"/>
                    <a:pt x="1395" y="10052"/>
                    <a:pt x="1156" y="9721"/>
                  </a:cubicBezTo>
                  <a:cubicBezTo>
                    <a:pt x="959" y="9942"/>
                    <a:pt x="766" y="10170"/>
                    <a:pt x="574" y="10394"/>
                  </a:cubicBezTo>
                  <a:cubicBezTo>
                    <a:pt x="1" y="11079"/>
                    <a:pt x="695" y="11515"/>
                    <a:pt x="1370" y="11515"/>
                  </a:cubicBezTo>
                  <a:cubicBezTo>
                    <a:pt x="1619" y="11515"/>
                    <a:pt x="1862" y="11457"/>
                    <a:pt x="2043" y="11329"/>
                  </a:cubicBezTo>
                  <a:cubicBezTo>
                    <a:pt x="3798" y="10074"/>
                    <a:pt x="5577" y="8844"/>
                    <a:pt x="7299" y="7546"/>
                  </a:cubicBezTo>
                  <a:cubicBezTo>
                    <a:pt x="7716" y="7232"/>
                    <a:pt x="8665" y="6672"/>
                    <a:pt x="9342" y="6034"/>
                  </a:cubicBezTo>
                  <a:cubicBezTo>
                    <a:pt x="9317" y="6034"/>
                    <a:pt x="9293" y="6038"/>
                    <a:pt x="9268" y="6038"/>
                  </a:cubicBezTo>
                  <a:lnTo>
                    <a:pt x="9250" y="6038"/>
                  </a:lnTo>
                  <a:cubicBezTo>
                    <a:pt x="8725" y="6023"/>
                    <a:pt x="8205" y="6013"/>
                    <a:pt x="7681" y="6002"/>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7" name="Google Shape;1757;p47"/>
            <p:cNvSpPr/>
            <p:nvPr/>
          </p:nvSpPr>
          <p:spPr>
            <a:xfrm>
              <a:off x="-50575" y="1816650"/>
              <a:ext cx="164050" cy="43550"/>
            </a:xfrm>
            <a:custGeom>
              <a:avLst/>
              <a:gdLst/>
              <a:ahLst/>
              <a:cxnLst/>
              <a:rect l="l" t="t" r="r" b="b"/>
              <a:pathLst>
                <a:path w="6562" h="1742" extrusionOk="0">
                  <a:moveTo>
                    <a:pt x="1" y="1"/>
                  </a:moveTo>
                  <a:cubicBezTo>
                    <a:pt x="276" y="287"/>
                    <a:pt x="561" y="561"/>
                    <a:pt x="857" y="825"/>
                  </a:cubicBezTo>
                  <a:cubicBezTo>
                    <a:pt x="917" y="540"/>
                    <a:pt x="921" y="265"/>
                    <a:pt x="878" y="5"/>
                  </a:cubicBezTo>
                  <a:cubicBezTo>
                    <a:pt x="646" y="1"/>
                    <a:pt x="414" y="1"/>
                    <a:pt x="182" y="1"/>
                  </a:cubicBezTo>
                  <a:close/>
                  <a:moveTo>
                    <a:pt x="4276" y="37"/>
                  </a:moveTo>
                  <a:lnTo>
                    <a:pt x="4276" y="37"/>
                  </a:lnTo>
                  <a:cubicBezTo>
                    <a:pt x="4861" y="272"/>
                    <a:pt x="5389" y="775"/>
                    <a:pt x="5004" y="1046"/>
                  </a:cubicBezTo>
                  <a:cubicBezTo>
                    <a:pt x="4700" y="1263"/>
                    <a:pt x="4400" y="1481"/>
                    <a:pt x="4105" y="1706"/>
                  </a:cubicBezTo>
                  <a:cubicBezTo>
                    <a:pt x="4629" y="1717"/>
                    <a:pt x="5149" y="1727"/>
                    <a:pt x="5674" y="1742"/>
                  </a:cubicBezTo>
                  <a:lnTo>
                    <a:pt x="5692" y="1742"/>
                  </a:lnTo>
                  <a:cubicBezTo>
                    <a:pt x="5717" y="1742"/>
                    <a:pt x="5741" y="1738"/>
                    <a:pt x="5766" y="1738"/>
                  </a:cubicBezTo>
                  <a:cubicBezTo>
                    <a:pt x="5881" y="1631"/>
                    <a:pt x="5984" y="1524"/>
                    <a:pt x="6077" y="1413"/>
                  </a:cubicBezTo>
                  <a:cubicBezTo>
                    <a:pt x="6216" y="1296"/>
                    <a:pt x="6322" y="1146"/>
                    <a:pt x="6376" y="985"/>
                  </a:cubicBezTo>
                  <a:cubicBezTo>
                    <a:pt x="6512" y="728"/>
                    <a:pt x="6561" y="468"/>
                    <a:pt x="6487" y="215"/>
                  </a:cubicBezTo>
                  <a:cubicBezTo>
                    <a:pt x="6472" y="176"/>
                    <a:pt x="6459" y="137"/>
                    <a:pt x="6441" y="101"/>
                  </a:cubicBezTo>
                  <a:cubicBezTo>
                    <a:pt x="6387" y="91"/>
                    <a:pt x="6326" y="83"/>
                    <a:pt x="6258" y="83"/>
                  </a:cubicBezTo>
                  <a:cubicBezTo>
                    <a:pt x="5598" y="65"/>
                    <a:pt x="4935" y="51"/>
                    <a:pt x="4276" y="37"/>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8" name="Google Shape;1758;p47"/>
            <p:cNvSpPr/>
            <p:nvPr/>
          </p:nvSpPr>
          <p:spPr>
            <a:xfrm>
              <a:off x="-115125" y="1866325"/>
              <a:ext cx="83850" cy="85950"/>
            </a:xfrm>
            <a:custGeom>
              <a:avLst/>
              <a:gdLst/>
              <a:ahLst/>
              <a:cxnLst/>
              <a:rect l="l" t="t" r="r" b="b"/>
              <a:pathLst>
                <a:path w="3354" h="3438" extrusionOk="0">
                  <a:moveTo>
                    <a:pt x="2893" y="0"/>
                  </a:moveTo>
                  <a:cubicBezTo>
                    <a:pt x="2515" y="568"/>
                    <a:pt x="2015" y="1109"/>
                    <a:pt x="1502" y="1616"/>
                  </a:cubicBezTo>
                  <a:cubicBezTo>
                    <a:pt x="1049" y="2033"/>
                    <a:pt x="603" y="2461"/>
                    <a:pt x="165" y="2896"/>
                  </a:cubicBezTo>
                  <a:cubicBezTo>
                    <a:pt x="1" y="3060"/>
                    <a:pt x="29" y="3252"/>
                    <a:pt x="162" y="3438"/>
                  </a:cubicBezTo>
                  <a:cubicBezTo>
                    <a:pt x="1181" y="2261"/>
                    <a:pt x="2247" y="1127"/>
                    <a:pt x="3353" y="33"/>
                  </a:cubicBezTo>
                  <a:cubicBezTo>
                    <a:pt x="3200" y="22"/>
                    <a:pt x="3046" y="11"/>
                    <a:pt x="289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9" name="Google Shape;1759;p47"/>
            <p:cNvSpPr/>
            <p:nvPr/>
          </p:nvSpPr>
          <p:spPr>
            <a:xfrm>
              <a:off x="-29900" y="1837275"/>
              <a:ext cx="77575" cy="5800"/>
            </a:xfrm>
            <a:custGeom>
              <a:avLst/>
              <a:gdLst/>
              <a:ahLst/>
              <a:cxnLst/>
              <a:rect l="l" t="t" r="r" b="b"/>
              <a:pathLst>
                <a:path w="3103" h="232" extrusionOk="0">
                  <a:moveTo>
                    <a:pt x="30" y="0"/>
                  </a:moveTo>
                  <a:cubicBezTo>
                    <a:pt x="18" y="39"/>
                    <a:pt x="12" y="75"/>
                    <a:pt x="1" y="110"/>
                  </a:cubicBezTo>
                  <a:cubicBezTo>
                    <a:pt x="54" y="114"/>
                    <a:pt x="112" y="117"/>
                    <a:pt x="165" y="125"/>
                  </a:cubicBezTo>
                  <a:cubicBezTo>
                    <a:pt x="119" y="82"/>
                    <a:pt x="72" y="43"/>
                    <a:pt x="30" y="0"/>
                  </a:cubicBezTo>
                  <a:close/>
                  <a:moveTo>
                    <a:pt x="2921" y="15"/>
                  </a:moveTo>
                  <a:lnTo>
                    <a:pt x="2921" y="15"/>
                  </a:lnTo>
                  <a:cubicBezTo>
                    <a:pt x="2957" y="86"/>
                    <a:pt x="2974" y="157"/>
                    <a:pt x="2982" y="232"/>
                  </a:cubicBezTo>
                  <a:cubicBezTo>
                    <a:pt x="3021" y="199"/>
                    <a:pt x="3060" y="164"/>
                    <a:pt x="3103" y="128"/>
                  </a:cubicBezTo>
                  <a:cubicBezTo>
                    <a:pt x="3043" y="92"/>
                    <a:pt x="2982" y="53"/>
                    <a:pt x="2921" y="1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0" name="Google Shape;1760;p47"/>
            <p:cNvSpPr/>
            <p:nvPr/>
          </p:nvSpPr>
          <p:spPr>
            <a:xfrm>
              <a:off x="-111100" y="1731625"/>
              <a:ext cx="167450" cy="236350"/>
            </a:xfrm>
            <a:custGeom>
              <a:avLst/>
              <a:gdLst/>
              <a:ahLst/>
              <a:cxnLst/>
              <a:rect l="l" t="t" r="r" b="b"/>
              <a:pathLst>
                <a:path w="6698" h="9454" extrusionOk="0">
                  <a:moveTo>
                    <a:pt x="1516" y="0"/>
                  </a:moveTo>
                  <a:cubicBezTo>
                    <a:pt x="999" y="0"/>
                    <a:pt x="635" y="222"/>
                    <a:pt x="1234" y="714"/>
                  </a:cubicBezTo>
                  <a:cubicBezTo>
                    <a:pt x="1273" y="749"/>
                    <a:pt x="1313" y="782"/>
                    <a:pt x="1352" y="813"/>
                  </a:cubicBezTo>
                  <a:cubicBezTo>
                    <a:pt x="2193" y="1506"/>
                    <a:pt x="3120" y="2365"/>
                    <a:pt x="3299" y="3406"/>
                  </a:cubicBezTo>
                  <a:cubicBezTo>
                    <a:pt x="4429" y="3410"/>
                    <a:pt x="5563" y="3420"/>
                    <a:pt x="6697" y="3438"/>
                  </a:cubicBezTo>
                  <a:cubicBezTo>
                    <a:pt x="6533" y="3374"/>
                    <a:pt x="6362" y="3331"/>
                    <a:pt x="6209" y="3321"/>
                  </a:cubicBezTo>
                  <a:cubicBezTo>
                    <a:pt x="5029" y="2350"/>
                    <a:pt x="3852" y="1384"/>
                    <a:pt x="2671" y="418"/>
                  </a:cubicBezTo>
                  <a:cubicBezTo>
                    <a:pt x="2621" y="375"/>
                    <a:pt x="2572" y="336"/>
                    <a:pt x="2525" y="296"/>
                  </a:cubicBezTo>
                  <a:cubicBezTo>
                    <a:pt x="2286" y="104"/>
                    <a:pt x="1866" y="0"/>
                    <a:pt x="1516" y="0"/>
                  </a:cubicBezTo>
                  <a:close/>
                  <a:moveTo>
                    <a:pt x="4425" y="5075"/>
                  </a:moveTo>
                  <a:cubicBezTo>
                    <a:pt x="4333" y="5278"/>
                    <a:pt x="4055" y="5446"/>
                    <a:pt x="3620" y="5446"/>
                  </a:cubicBezTo>
                  <a:cubicBezTo>
                    <a:pt x="3577" y="5446"/>
                    <a:pt x="3531" y="5442"/>
                    <a:pt x="3484" y="5439"/>
                  </a:cubicBezTo>
                  <a:cubicBezTo>
                    <a:pt x="3388" y="5431"/>
                    <a:pt x="3291" y="5428"/>
                    <a:pt x="3192" y="5421"/>
                  </a:cubicBezTo>
                  <a:cubicBezTo>
                    <a:pt x="2086" y="6515"/>
                    <a:pt x="1020" y="7649"/>
                    <a:pt x="1" y="8826"/>
                  </a:cubicBezTo>
                  <a:cubicBezTo>
                    <a:pt x="240" y="9157"/>
                    <a:pt x="828" y="9453"/>
                    <a:pt x="1263" y="9453"/>
                  </a:cubicBezTo>
                  <a:cubicBezTo>
                    <a:pt x="1423" y="9453"/>
                    <a:pt x="1563" y="9410"/>
                    <a:pt x="1655" y="9321"/>
                  </a:cubicBezTo>
                  <a:cubicBezTo>
                    <a:pt x="2076" y="8908"/>
                    <a:pt x="2621" y="8423"/>
                    <a:pt x="3156" y="7888"/>
                  </a:cubicBezTo>
                  <a:cubicBezTo>
                    <a:pt x="4233" y="6907"/>
                    <a:pt x="5356" y="5980"/>
                    <a:pt x="6526" y="5107"/>
                  </a:cubicBezTo>
                  <a:cubicBezTo>
                    <a:pt x="5827" y="5092"/>
                    <a:pt x="5124" y="5082"/>
                    <a:pt x="4425" y="507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1" name="Google Shape;1761;p47"/>
            <p:cNvSpPr/>
            <p:nvPr/>
          </p:nvSpPr>
          <p:spPr>
            <a:xfrm>
              <a:off x="-29175" y="1816775"/>
              <a:ext cx="113325" cy="42525"/>
            </a:xfrm>
            <a:custGeom>
              <a:avLst/>
              <a:gdLst/>
              <a:ahLst/>
              <a:cxnLst/>
              <a:rect l="l" t="t" r="r" b="b"/>
              <a:pathLst>
                <a:path w="4533" h="1701" extrusionOk="0">
                  <a:moveTo>
                    <a:pt x="2892" y="835"/>
                  </a:moveTo>
                  <a:lnTo>
                    <a:pt x="2892" y="835"/>
                  </a:lnTo>
                  <a:cubicBezTo>
                    <a:pt x="2953" y="873"/>
                    <a:pt x="3014" y="912"/>
                    <a:pt x="3074" y="948"/>
                  </a:cubicBezTo>
                  <a:cubicBezTo>
                    <a:pt x="3031" y="984"/>
                    <a:pt x="2992" y="1019"/>
                    <a:pt x="2953" y="1052"/>
                  </a:cubicBezTo>
                  <a:cubicBezTo>
                    <a:pt x="2945" y="977"/>
                    <a:pt x="2928" y="906"/>
                    <a:pt x="2892" y="835"/>
                  </a:cubicBezTo>
                  <a:close/>
                  <a:moveTo>
                    <a:pt x="22" y="0"/>
                  </a:moveTo>
                  <a:lnTo>
                    <a:pt x="22" y="0"/>
                  </a:lnTo>
                  <a:cubicBezTo>
                    <a:pt x="65" y="260"/>
                    <a:pt x="61" y="535"/>
                    <a:pt x="1" y="820"/>
                  </a:cubicBezTo>
                  <a:cubicBezTo>
                    <a:pt x="43" y="863"/>
                    <a:pt x="90" y="902"/>
                    <a:pt x="136" y="945"/>
                  </a:cubicBezTo>
                  <a:cubicBezTo>
                    <a:pt x="207" y="948"/>
                    <a:pt x="275" y="952"/>
                    <a:pt x="343" y="959"/>
                  </a:cubicBezTo>
                  <a:cubicBezTo>
                    <a:pt x="1038" y="1009"/>
                    <a:pt x="1284" y="1376"/>
                    <a:pt x="1148" y="1669"/>
                  </a:cubicBezTo>
                  <a:cubicBezTo>
                    <a:pt x="1847" y="1676"/>
                    <a:pt x="2550" y="1686"/>
                    <a:pt x="3249" y="1701"/>
                  </a:cubicBezTo>
                  <a:cubicBezTo>
                    <a:pt x="3544" y="1476"/>
                    <a:pt x="3844" y="1258"/>
                    <a:pt x="4148" y="1041"/>
                  </a:cubicBezTo>
                  <a:cubicBezTo>
                    <a:pt x="4533" y="770"/>
                    <a:pt x="4005" y="267"/>
                    <a:pt x="3420" y="32"/>
                  </a:cubicBezTo>
                  <a:cubicBezTo>
                    <a:pt x="2286" y="14"/>
                    <a:pt x="1152" y="4"/>
                    <a:pt x="2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2" name="Google Shape;1762;p47"/>
            <p:cNvSpPr/>
            <p:nvPr/>
          </p:nvSpPr>
          <p:spPr>
            <a:xfrm>
              <a:off x="-480250" y="1858125"/>
              <a:ext cx="442450" cy="21250"/>
            </a:xfrm>
            <a:custGeom>
              <a:avLst/>
              <a:gdLst/>
              <a:ahLst/>
              <a:cxnLst/>
              <a:rect l="l" t="t" r="r" b="b"/>
              <a:pathLst>
                <a:path w="17698" h="850" extrusionOk="0">
                  <a:moveTo>
                    <a:pt x="16785" y="0"/>
                  </a:moveTo>
                  <a:cubicBezTo>
                    <a:pt x="11186" y="0"/>
                    <a:pt x="5589" y="203"/>
                    <a:pt x="0" y="606"/>
                  </a:cubicBezTo>
                  <a:cubicBezTo>
                    <a:pt x="254" y="746"/>
                    <a:pt x="561" y="849"/>
                    <a:pt x="821" y="849"/>
                  </a:cubicBezTo>
                  <a:cubicBezTo>
                    <a:pt x="860" y="849"/>
                    <a:pt x="895" y="845"/>
                    <a:pt x="931" y="842"/>
                  </a:cubicBezTo>
                  <a:cubicBezTo>
                    <a:pt x="4579" y="382"/>
                    <a:pt x="8245" y="150"/>
                    <a:pt x="11914" y="150"/>
                  </a:cubicBezTo>
                  <a:cubicBezTo>
                    <a:pt x="13775" y="150"/>
                    <a:pt x="15636" y="211"/>
                    <a:pt x="17498" y="328"/>
                  </a:cubicBezTo>
                  <a:cubicBezTo>
                    <a:pt x="17570" y="221"/>
                    <a:pt x="17637" y="114"/>
                    <a:pt x="17698" y="4"/>
                  </a:cubicBezTo>
                  <a:cubicBezTo>
                    <a:pt x="17394" y="4"/>
                    <a:pt x="17088" y="0"/>
                    <a:pt x="167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3" name="Google Shape;1763;p47"/>
            <p:cNvSpPr/>
            <p:nvPr/>
          </p:nvSpPr>
          <p:spPr>
            <a:xfrm>
              <a:off x="-499600" y="1834600"/>
              <a:ext cx="469725" cy="38700"/>
            </a:xfrm>
            <a:custGeom>
              <a:avLst/>
              <a:gdLst/>
              <a:ahLst/>
              <a:cxnLst/>
              <a:rect l="l" t="t" r="r" b="b"/>
              <a:pathLst>
                <a:path w="18789" h="1548" extrusionOk="0">
                  <a:moveTo>
                    <a:pt x="12399" y="0"/>
                  </a:moveTo>
                  <a:cubicBezTo>
                    <a:pt x="8534" y="0"/>
                    <a:pt x="4672" y="242"/>
                    <a:pt x="821" y="728"/>
                  </a:cubicBezTo>
                  <a:cubicBezTo>
                    <a:pt x="1" y="831"/>
                    <a:pt x="272" y="1269"/>
                    <a:pt x="774" y="1547"/>
                  </a:cubicBezTo>
                  <a:cubicBezTo>
                    <a:pt x="6363" y="1144"/>
                    <a:pt x="11960" y="941"/>
                    <a:pt x="17559" y="941"/>
                  </a:cubicBezTo>
                  <a:cubicBezTo>
                    <a:pt x="17862" y="941"/>
                    <a:pt x="18168" y="945"/>
                    <a:pt x="18472" y="945"/>
                  </a:cubicBezTo>
                  <a:cubicBezTo>
                    <a:pt x="18539" y="828"/>
                    <a:pt x="18600" y="710"/>
                    <a:pt x="18653" y="588"/>
                  </a:cubicBezTo>
                  <a:cubicBezTo>
                    <a:pt x="18711" y="464"/>
                    <a:pt x="18753" y="339"/>
                    <a:pt x="18789" y="217"/>
                  </a:cubicBezTo>
                  <a:cubicBezTo>
                    <a:pt x="16660" y="71"/>
                    <a:pt x="14528" y="0"/>
                    <a:pt x="12399"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4" name="Google Shape;1764;p47"/>
            <p:cNvSpPr/>
            <p:nvPr/>
          </p:nvSpPr>
          <p:spPr>
            <a:xfrm>
              <a:off x="-42825" y="1858200"/>
              <a:ext cx="20550" cy="8950"/>
            </a:xfrm>
            <a:custGeom>
              <a:avLst/>
              <a:gdLst/>
              <a:ahLst/>
              <a:cxnLst/>
              <a:rect l="l" t="t" r="r" b="b"/>
              <a:pathLst>
                <a:path w="822" h="358" extrusionOk="0">
                  <a:moveTo>
                    <a:pt x="201" y="1"/>
                  </a:moveTo>
                  <a:cubicBezTo>
                    <a:pt x="140" y="111"/>
                    <a:pt x="73" y="218"/>
                    <a:pt x="1" y="325"/>
                  </a:cubicBezTo>
                  <a:cubicBezTo>
                    <a:pt x="154" y="336"/>
                    <a:pt x="308" y="347"/>
                    <a:pt x="461" y="358"/>
                  </a:cubicBezTo>
                  <a:cubicBezTo>
                    <a:pt x="582" y="240"/>
                    <a:pt x="700" y="122"/>
                    <a:pt x="821" y="4"/>
                  </a:cubicBezTo>
                  <a:cubicBezTo>
                    <a:pt x="614" y="1"/>
                    <a:pt x="407" y="1"/>
                    <a:pt x="20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5" name="Google Shape;1765;p47"/>
            <p:cNvSpPr/>
            <p:nvPr/>
          </p:nvSpPr>
          <p:spPr>
            <a:xfrm>
              <a:off x="-37825" y="1840025"/>
              <a:ext cx="23825" cy="18300"/>
            </a:xfrm>
            <a:custGeom>
              <a:avLst/>
              <a:gdLst/>
              <a:ahLst/>
              <a:cxnLst/>
              <a:rect l="l" t="t" r="r" b="b"/>
              <a:pathLst>
                <a:path w="953" h="732" extrusionOk="0">
                  <a:moveTo>
                    <a:pt x="318" y="0"/>
                  </a:moveTo>
                  <a:cubicBezTo>
                    <a:pt x="282" y="122"/>
                    <a:pt x="240" y="247"/>
                    <a:pt x="182" y="371"/>
                  </a:cubicBezTo>
                  <a:cubicBezTo>
                    <a:pt x="129" y="493"/>
                    <a:pt x="68" y="611"/>
                    <a:pt x="1" y="728"/>
                  </a:cubicBezTo>
                  <a:cubicBezTo>
                    <a:pt x="207" y="728"/>
                    <a:pt x="414" y="728"/>
                    <a:pt x="621" y="731"/>
                  </a:cubicBezTo>
                  <a:cubicBezTo>
                    <a:pt x="732" y="624"/>
                    <a:pt x="842" y="517"/>
                    <a:pt x="953" y="410"/>
                  </a:cubicBezTo>
                  <a:cubicBezTo>
                    <a:pt x="792" y="279"/>
                    <a:pt x="635" y="147"/>
                    <a:pt x="482" y="15"/>
                  </a:cubicBezTo>
                  <a:cubicBezTo>
                    <a:pt x="429" y="7"/>
                    <a:pt x="371" y="4"/>
                    <a:pt x="31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6" name="Google Shape;1766;p47"/>
            <p:cNvSpPr/>
            <p:nvPr/>
          </p:nvSpPr>
          <p:spPr>
            <a:xfrm>
              <a:off x="-31300" y="1858300"/>
              <a:ext cx="30850" cy="9475"/>
            </a:xfrm>
            <a:custGeom>
              <a:avLst/>
              <a:gdLst/>
              <a:ahLst/>
              <a:cxnLst/>
              <a:rect l="l" t="t" r="r" b="b"/>
              <a:pathLst>
                <a:path w="1234" h="379" extrusionOk="0">
                  <a:moveTo>
                    <a:pt x="360" y="0"/>
                  </a:moveTo>
                  <a:cubicBezTo>
                    <a:pt x="239" y="118"/>
                    <a:pt x="121" y="236"/>
                    <a:pt x="0" y="354"/>
                  </a:cubicBezTo>
                  <a:cubicBezTo>
                    <a:pt x="99" y="361"/>
                    <a:pt x="196" y="364"/>
                    <a:pt x="292" y="372"/>
                  </a:cubicBezTo>
                  <a:cubicBezTo>
                    <a:pt x="339" y="375"/>
                    <a:pt x="385" y="379"/>
                    <a:pt x="428" y="379"/>
                  </a:cubicBezTo>
                  <a:cubicBezTo>
                    <a:pt x="863" y="379"/>
                    <a:pt x="1141" y="211"/>
                    <a:pt x="1233" y="8"/>
                  </a:cubicBezTo>
                  <a:cubicBezTo>
                    <a:pt x="941" y="4"/>
                    <a:pt x="652" y="0"/>
                    <a:pt x="36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7" name="Google Shape;1767;p47"/>
            <p:cNvSpPr/>
            <p:nvPr/>
          </p:nvSpPr>
          <p:spPr>
            <a:xfrm>
              <a:off x="-25800" y="1840400"/>
              <a:ext cx="28750" cy="18125"/>
            </a:xfrm>
            <a:custGeom>
              <a:avLst/>
              <a:gdLst/>
              <a:ahLst/>
              <a:cxnLst/>
              <a:rect l="l" t="t" r="r" b="b"/>
              <a:pathLst>
                <a:path w="1150" h="725" extrusionOk="0">
                  <a:moveTo>
                    <a:pt x="1" y="0"/>
                  </a:moveTo>
                  <a:lnTo>
                    <a:pt x="1" y="0"/>
                  </a:lnTo>
                  <a:cubicBezTo>
                    <a:pt x="154" y="132"/>
                    <a:pt x="311" y="264"/>
                    <a:pt x="472" y="395"/>
                  </a:cubicBezTo>
                  <a:cubicBezTo>
                    <a:pt x="361" y="502"/>
                    <a:pt x="251" y="609"/>
                    <a:pt x="140" y="716"/>
                  </a:cubicBezTo>
                  <a:cubicBezTo>
                    <a:pt x="432" y="716"/>
                    <a:pt x="721" y="720"/>
                    <a:pt x="1013" y="724"/>
                  </a:cubicBezTo>
                  <a:cubicBezTo>
                    <a:pt x="1149" y="431"/>
                    <a:pt x="903" y="64"/>
                    <a:pt x="208" y="14"/>
                  </a:cubicBezTo>
                  <a:cubicBezTo>
                    <a:pt x="140" y="7"/>
                    <a:pt x="72" y="3"/>
                    <a:pt x="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768" name="Google Shape;1768;p47"/>
          <p:cNvGrpSpPr/>
          <p:nvPr/>
        </p:nvGrpSpPr>
        <p:grpSpPr>
          <a:xfrm rot="9137139">
            <a:off x="1214368" y="2505072"/>
            <a:ext cx="1374637" cy="530672"/>
            <a:chOff x="-623075" y="2736900"/>
            <a:chExt cx="720250" cy="273275"/>
          </a:xfrm>
        </p:grpSpPr>
        <p:sp>
          <p:nvSpPr>
            <p:cNvPr id="1769" name="Google Shape;1769;p47"/>
            <p:cNvSpPr/>
            <p:nvPr/>
          </p:nvSpPr>
          <p:spPr>
            <a:xfrm>
              <a:off x="-623075" y="2736900"/>
              <a:ext cx="634575" cy="248050"/>
            </a:xfrm>
            <a:custGeom>
              <a:avLst/>
              <a:gdLst/>
              <a:ahLst/>
              <a:cxnLst/>
              <a:rect l="l" t="t" r="r" b="b"/>
              <a:pathLst>
                <a:path w="25383" h="9922" extrusionOk="0">
                  <a:moveTo>
                    <a:pt x="15637" y="2440"/>
                  </a:moveTo>
                  <a:lnTo>
                    <a:pt x="15637" y="2440"/>
                  </a:lnTo>
                  <a:cubicBezTo>
                    <a:pt x="16104" y="2907"/>
                    <a:pt x="16346" y="3595"/>
                    <a:pt x="16197" y="4444"/>
                  </a:cubicBezTo>
                  <a:cubicBezTo>
                    <a:pt x="16180" y="4536"/>
                    <a:pt x="16162" y="4625"/>
                    <a:pt x="16137" y="4714"/>
                  </a:cubicBezTo>
                  <a:cubicBezTo>
                    <a:pt x="16282" y="4326"/>
                    <a:pt x="16333" y="3905"/>
                    <a:pt x="16279" y="3463"/>
                  </a:cubicBezTo>
                  <a:cubicBezTo>
                    <a:pt x="16218" y="2985"/>
                    <a:pt x="15976" y="2650"/>
                    <a:pt x="15637" y="2440"/>
                  </a:cubicBezTo>
                  <a:close/>
                  <a:moveTo>
                    <a:pt x="14164" y="1"/>
                  </a:moveTo>
                  <a:cubicBezTo>
                    <a:pt x="12311" y="1"/>
                    <a:pt x="10317" y="906"/>
                    <a:pt x="9315" y="2318"/>
                  </a:cubicBezTo>
                  <a:cubicBezTo>
                    <a:pt x="8299" y="3755"/>
                    <a:pt x="8163" y="5753"/>
                    <a:pt x="9130" y="7242"/>
                  </a:cubicBezTo>
                  <a:cubicBezTo>
                    <a:pt x="9197" y="7346"/>
                    <a:pt x="9265" y="7446"/>
                    <a:pt x="9340" y="7539"/>
                  </a:cubicBezTo>
                  <a:cubicBezTo>
                    <a:pt x="6662" y="7321"/>
                    <a:pt x="4006" y="6323"/>
                    <a:pt x="2169" y="4376"/>
                  </a:cubicBezTo>
                  <a:cubicBezTo>
                    <a:pt x="1984" y="4180"/>
                    <a:pt x="1748" y="4097"/>
                    <a:pt x="1510" y="4097"/>
                  </a:cubicBezTo>
                  <a:cubicBezTo>
                    <a:pt x="768" y="4097"/>
                    <a:pt x="1" y="4889"/>
                    <a:pt x="643" y="5567"/>
                  </a:cubicBezTo>
                  <a:cubicBezTo>
                    <a:pt x="679" y="5606"/>
                    <a:pt x="715" y="5646"/>
                    <a:pt x="750" y="5681"/>
                  </a:cubicBezTo>
                  <a:cubicBezTo>
                    <a:pt x="818" y="5207"/>
                    <a:pt x="1460" y="4736"/>
                    <a:pt x="1980" y="4736"/>
                  </a:cubicBezTo>
                  <a:cubicBezTo>
                    <a:pt x="2152" y="4736"/>
                    <a:pt x="2305" y="4786"/>
                    <a:pt x="2426" y="4900"/>
                  </a:cubicBezTo>
                  <a:cubicBezTo>
                    <a:pt x="4462" y="6847"/>
                    <a:pt x="7072" y="7924"/>
                    <a:pt x="9735" y="7924"/>
                  </a:cubicBezTo>
                  <a:cubicBezTo>
                    <a:pt x="10952" y="7924"/>
                    <a:pt x="12182" y="7699"/>
                    <a:pt x="13373" y="7229"/>
                  </a:cubicBezTo>
                  <a:lnTo>
                    <a:pt x="13373" y="7229"/>
                  </a:lnTo>
                  <a:cubicBezTo>
                    <a:pt x="13091" y="7314"/>
                    <a:pt x="12806" y="7382"/>
                    <a:pt x="12517" y="7432"/>
                  </a:cubicBezTo>
                  <a:cubicBezTo>
                    <a:pt x="12471" y="7439"/>
                    <a:pt x="12428" y="7446"/>
                    <a:pt x="12378" y="7453"/>
                  </a:cubicBezTo>
                  <a:cubicBezTo>
                    <a:pt x="12321" y="7464"/>
                    <a:pt x="12264" y="7471"/>
                    <a:pt x="12204" y="7478"/>
                  </a:cubicBezTo>
                  <a:cubicBezTo>
                    <a:pt x="12200" y="7478"/>
                    <a:pt x="12196" y="7474"/>
                    <a:pt x="12189" y="7471"/>
                  </a:cubicBezTo>
                  <a:cubicBezTo>
                    <a:pt x="12150" y="7474"/>
                    <a:pt x="12115" y="7474"/>
                    <a:pt x="12075" y="7474"/>
                  </a:cubicBezTo>
                  <a:cubicBezTo>
                    <a:pt x="11815" y="7474"/>
                    <a:pt x="11562" y="7428"/>
                    <a:pt x="11401" y="7321"/>
                  </a:cubicBezTo>
                  <a:cubicBezTo>
                    <a:pt x="10068" y="6437"/>
                    <a:pt x="8716" y="5068"/>
                    <a:pt x="9793" y="3427"/>
                  </a:cubicBezTo>
                  <a:cubicBezTo>
                    <a:pt x="10563" y="2251"/>
                    <a:pt x="12136" y="1138"/>
                    <a:pt x="13551" y="1006"/>
                  </a:cubicBezTo>
                  <a:cubicBezTo>
                    <a:pt x="13797" y="982"/>
                    <a:pt x="14068" y="967"/>
                    <a:pt x="14350" y="967"/>
                  </a:cubicBezTo>
                  <a:cubicBezTo>
                    <a:pt x="15676" y="967"/>
                    <a:pt x="17274" y="1278"/>
                    <a:pt x="17916" y="2397"/>
                  </a:cubicBezTo>
                  <a:cubicBezTo>
                    <a:pt x="17987" y="2525"/>
                    <a:pt x="18051" y="2654"/>
                    <a:pt x="18101" y="2786"/>
                  </a:cubicBezTo>
                  <a:cubicBezTo>
                    <a:pt x="18084" y="2715"/>
                    <a:pt x="18058" y="2643"/>
                    <a:pt x="18037" y="2568"/>
                  </a:cubicBezTo>
                  <a:cubicBezTo>
                    <a:pt x="17434" y="756"/>
                    <a:pt x="15859" y="1"/>
                    <a:pt x="14164" y="1"/>
                  </a:cubicBezTo>
                  <a:close/>
                  <a:moveTo>
                    <a:pt x="18265" y="4390"/>
                  </a:moveTo>
                  <a:cubicBezTo>
                    <a:pt x="18122" y="5257"/>
                    <a:pt x="17630" y="6077"/>
                    <a:pt x="16942" y="6658"/>
                  </a:cubicBezTo>
                  <a:cubicBezTo>
                    <a:pt x="16803" y="6776"/>
                    <a:pt x="16582" y="6826"/>
                    <a:pt x="16340" y="6826"/>
                  </a:cubicBezTo>
                  <a:cubicBezTo>
                    <a:pt x="15833" y="6826"/>
                    <a:pt x="15242" y="6605"/>
                    <a:pt x="15127" y="6309"/>
                  </a:cubicBezTo>
                  <a:cubicBezTo>
                    <a:pt x="14956" y="6459"/>
                    <a:pt x="14767" y="6590"/>
                    <a:pt x="14571" y="6708"/>
                  </a:cubicBezTo>
                  <a:cubicBezTo>
                    <a:pt x="14660" y="6686"/>
                    <a:pt x="14742" y="6676"/>
                    <a:pt x="14821" y="6676"/>
                  </a:cubicBezTo>
                  <a:cubicBezTo>
                    <a:pt x="15551" y="6676"/>
                    <a:pt x="15844" y="7550"/>
                    <a:pt x="14945" y="8009"/>
                  </a:cubicBezTo>
                  <a:cubicBezTo>
                    <a:pt x="14906" y="8027"/>
                    <a:pt x="14870" y="8049"/>
                    <a:pt x="14832" y="8067"/>
                  </a:cubicBezTo>
                  <a:cubicBezTo>
                    <a:pt x="15723" y="8345"/>
                    <a:pt x="16560" y="8523"/>
                    <a:pt x="17424" y="8523"/>
                  </a:cubicBezTo>
                  <a:cubicBezTo>
                    <a:pt x="18073" y="8523"/>
                    <a:pt x="18732" y="8423"/>
                    <a:pt x="19442" y="8184"/>
                  </a:cubicBezTo>
                  <a:cubicBezTo>
                    <a:pt x="20943" y="7678"/>
                    <a:pt x="22287" y="6765"/>
                    <a:pt x="23603" y="5902"/>
                  </a:cubicBezTo>
                  <a:cubicBezTo>
                    <a:pt x="23810" y="5766"/>
                    <a:pt x="24006" y="5710"/>
                    <a:pt x="24177" y="5710"/>
                  </a:cubicBezTo>
                  <a:cubicBezTo>
                    <a:pt x="24434" y="5710"/>
                    <a:pt x="24641" y="5835"/>
                    <a:pt x="24762" y="6020"/>
                  </a:cubicBezTo>
                  <a:cubicBezTo>
                    <a:pt x="24922" y="5688"/>
                    <a:pt x="25086" y="5356"/>
                    <a:pt x="25251" y="5025"/>
                  </a:cubicBezTo>
                  <a:cubicBezTo>
                    <a:pt x="25254" y="5007"/>
                    <a:pt x="25261" y="4993"/>
                    <a:pt x="25272" y="4979"/>
                  </a:cubicBezTo>
                  <a:cubicBezTo>
                    <a:pt x="25272" y="4975"/>
                    <a:pt x="25276" y="4975"/>
                    <a:pt x="25276" y="4971"/>
                  </a:cubicBezTo>
                  <a:cubicBezTo>
                    <a:pt x="25297" y="4932"/>
                    <a:pt x="25315" y="4893"/>
                    <a:pt x="25336" y="4854"/>
                  </a:cubicBezTo>
                  <a:cubicBezTo>
                    <a:pt x="25343" y="4836"/>
                    <a:pt x="25358" y="4821"/>
                    <a:pt x="25379" y="4811"/>
                  </a:cubicBezTo>
                  <a:cubicBezTo>
                    <a:pt x="25383" y="4808"/>
                    <a:pt x="25383" y="4808"/>
                    <a:pt x="25383" y="4803"/>
                  </a:cubicBezTo>
                  <a:cubicBezTo>
                    <a:pt x="25264" y="4747"/>
                    <a:pt x="25144" y="4690"/>
                    <a:pt x="25026" y="4632"/>
                  </a:cubicBezTo>
                  <a:cubicBezTo>
                    <a:pt x="22576" y="6879"/>
                    <a:pt x="19410" y="8216"/>
                    <a:pt x="16068" y="8216"/>
                  </a:cubicBezTo>
                  <a:cubicBezTo>
                    <a:pt x="15918" y="8216"/>
                    <a:pt x="15765" y="8216"/>
                    <a:pt x="15612" y="8210"/>
                  </a:cubicBezTo>
                  <a:cubicBezTo>
                    <a:pt x="15523" y="8205"/>
                    <a:pt x="15434" y="8202"/>
                    <a:pt x="15345" y="8198"/>
                  </a:cubicBezTo>
                  <a:cubicBezTo>
                    <a:pt x="16881" y="7364"/>
                    <a:pt x="18105" y="6070"/>
                    <a:pt x="18265" y="4390"/>
                  </a:cubicBezTo>
                  <a:close/>
                  <a:moveTo>
                    <a:pt x="24644" y="7000"/>
                  </a:moveTo>
                  <a:cubicBezTo>
                    <a:pt x="24576" y="7079"/>
                    <a:pt x="24491" y="7153"/>
                    <a:pt x="24384" y="7221"/>
                  </a:cubicBezTo>
                  <a:cubicBezTo>
                    <a:pt x="23578" y="7749"/>
                    <a:pt x="22761" y="8277"/>
                    <a:pt x="21913" y="8737"/>
                  </a:cubicBezTo>
                  <a:cubicBezTo>
                    <a:pt x="22919" y="8309"/>
                    <a:pt x="23882" y="7774"/>
                    <a:pt x="24772" y="7143"/>
                  </a:cubicBezTo>
                  <a:cubicBezTo>
                    <a:pt x="24726" y="7097"/>
                    <a:pt x="24683" y="7046"/>
                    <a:pt x="24644" y="7000"/>
                  </a:cubicBezTo>
                  <a:close/>
                  <a:moveTo>
                    <a:pt x="12696" y="8916"/>
                  </a:moveTo>
                  <a:cubicBezTo>
                    <a:pt x="12125" y="9087"/>
                    <a:pt x="11547" y="9215"/>
                    <a:pt x="10970" y="9304"/>
                  </a:cubicBezTo>
                  <a:cubicBezTo>
                    <a:pt x="11219" y="9296"/>
                    <a:pt x="11468" y="9283"/>
                    <a:pt x="11718" y="9265"/>
                  </a:cubicBezTo>
                  <a:cubicBezTo>
                    <a:pt x="11733" y="9265"/>
                    <a:pt x="11747" y="9261"/>
                    <a:pt x="11761" y="9261"/>
                  </a:cubicBezTo>
                  <a:cubicBezTo>
                    <a:pt x="12346" y="9489"/>
                    <a:pt x="12963" y="9650"/>
                    <a:pt x="13565" y="9760"/>
                  </a:cubicBezTo>
                  <a:cubicBezTo>
                    <a:pt x="13976" y="9831"/>
                    <a:pt x="14389" y="9885"/>
                    <a:pt x="14799" y="9921"/>
                  </a:cubicBezTo>
                  <a:cubicBezTo>
                    <a:pt x="14250" y="9782"/>
                    <a:pt x="13693" y="9607"/>
                    <a:pt x="13116" y="9403"/>
                  </a:cubicBezTo>
                  <a:cubicBezTo>
                    <a:pt x="12821" y="9304"/>
                    <a:pt x="12696" y="9122"/>
                    <a:pt x="12696" y="891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0" name="Google Shape;1770;p47"/>
            <p:cNvSpPr/>
            <p:nvPr/>
          </p:nvSpPr>
          <p:spPr>
            <a:xfrm>
              <a:off x="-134200" y="2744850"/>
              <a:ext cx="231375" cy="265325"/>
            </a:xfrm>
            <a:custGeom>
              <a:avLst/>
              <a:gdLst/>
              <a:ahLst/>
              <a:cxnLst/>
              <a:rect l="l" t="t" r="r" b="b"/>
              <a:pathLst>
                <a:path w="9255" h="10613" extrusionOk="0">
                  <a:moveTo>
                    <a:pt x="1556" y="0"/>
                  </a:moveTo>
                  <a:cubicBezTo>
                    <a:pt x="800" y="0"/>
                    <a:pt x="1" y="824"/>
                    <a:pt x="732" y="1366"/>
                  </a:cubicBezTo>
                  <a:cubicBezTo>
                    <a:pt x="928" y="1073"/>
                    <a:pt x="1812" y="521"/>
                    <a:pt x="2240" y="521"/>
                  </a:cubicBezTo>
                  <a:cubicBezTo>
                    <a:pt x="2304" y="521"/>
                    <a:pt x="2358" y="535"/>
                    <a:pt x="2401" y="560"/>
                  </a:cubicBezTo>
                  <a:cubicBezTo>
                    <a:pt x="4187" y="1801"/>
                    <a:pt x="6070" y="2874"/>
                    <a:pt x="8049" y="3784"/>
                  </a:cubicBezTo>
                  <a:cubicBezTo>
                    <a:pt x="8099" y="3805"/>
                    <a:pt x="8042" y="3898"/>
                    <a:pt x="7917" y="4015"/>
                  </a:cubicBezTo>
                  <a:cubicBezTo>
                    <a:pt x="7985" y="4097"/>
                    <a:pt x="8028" y="4207"/>
                    <a:pt x="7967" y="4304"/>
                  </a:cubicBezTo>
                  <a:cubicBezTo>
                    <a:pt x="7864" y="4464"/>
                    <a:pt x="7760" y="4622"/>
                    <a:pt x="7660" y="4782"/>
                  </a:cubicBezTo>
                  <a:cubicBezTo>
                    <a:pt x="7557" y="4939"/>
                    <a:pt x="7414" y="5025"/>
                    <a:pt x="7250" y="5092"/>
                  </a:cubicBezTo>
                  <a:cubicBezTo>
                    <a:pt x="7218" y="5135"/>
                    <a:pt x="7179" y="5178"/>
                    <a:pt x="7140" y="5221"/>
                  </a:cubicBezTo>
                  <a:cubicBezTo>
                    <a:pt x="7322" y="5420"/>
                    <a:pt x="7429" y="5624"/>
                    <a:pt x="7357" y="5766"/>
                  </a:cubicBezTo>
                  <a:cubicBezTo>
                    <a:pt x="7079" y="6330"/>
                    <a:pt x="6801" y="6893"/>
                    <a:pt x="6522" y="7456"/>
                  </a:cubicBezTo>
                  <a:cubicBezTo>
                    <a:pt x="6505" y="7495"/>
                    <a:pt x="6462" y="7513"/>
                    <a:pt x="6402" y="7513"/>
                  </a:cubicBezTo>
                  <a:cubicBezTo>
                    <a:pt x="6184" y="7513"/>
                    <a:pt x="5739" y="7274"/>
                    <a:pt x="5396" y="6985"/>
                  </a:cubicBezTo>
                  <a:cubicBezTo>
                    <a:pt x="5097" y="7902"/>
                    <a:pt x="4886" y="8850"/>
                    <a:pt x="4768" y="9831"/>
                  </a:cubicBezTo>
                  <a:cubicBezTo>
                    <a:pt x="4707" y="10362"/>
                    <a:pt x="5164" y="10612"/>
                    <a:pt x="5653" y="10612"/>
                  </a:cubicBezTo>
                  <a:cubicBezTo>
                    <a:pt x="6152" y="10612"/>
                    <a:pt x="6683" y="10355"/>
                    <a:pt x="6740" y="9874"/>
                  </a:cubicBezTo>
                  <a:cubicBezTo>
                    <a:pt x="7001" y="7678"/>
                    <a:pt x="7742" y="5691"/>
                    <a:pt x="8973" y="3855"/>
                  </a:cubicBezTo>
                  <a:cubicBezTo>
                    <a:pt x="9254" y="3430"/>
                    <a:pt x="8805" y="3006"/>
                    <a:pt x="8430" y="2907"/>
                  </a:cubicBezTo>
                  <a:cubicBezTo>
                    <a:pt x="6155" y="2282"/>
                    <a:pt x="4034" y="1348"/>
                    <a:pt x="2019" y="125"/>
                  </a:cubicBezTo>
                  <a:cubicBezTo>
                    <a:pt x="1876" y="35"/>
                    <a:pt x="1720" y="0"/>
                    <a:pt x="155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1" name="Google Shape;1771;p47"/>
            <p:cNvSpPr/>
            <p:nvPr/>
          </p:nvSpPr>
          <p:spPr>
            <a:xfrm>
              <a:off x="42575" y="2872150"/>
              <a:ext cx="4475" cy="3225"/>
            </a:xfrm>
            <a:custGeom>
              <a:avLst/>
              <a:gdLst/>
              <a:ahLst/>
              <a:cxnLst/>
              <a:rect l="l" t="t" r="r" b="b"/>
              <a:pathLst>
                <a:path w="179" h="129" extrusionOk="0">
                  <a:moveTo>
                    <a:pt x="179" y="0"/>
                  </a:moveTo>
                  <a:lnTo>
                    <a:pt x="179" y="0"/>
                  </a:lnTo>
                  <a:cubicBezTo>
                    <a:pt x="169" y="4"/>
                    <a:pt x="158" y="7"/>
                    <a:pt x="151" y="11"/>
                  </a:cubicBezTo>
                  <a:cubicBezTo>
                    <a:pt x="101" y="32"/>
                    <a:pt x="51" y="46"/>
                    <a:pt x="1" y="61"/>
                  </a:cubicBezTo>
                  <a:lnTo>
                    <a:pt x="69" y="129"/>
                  </a:lnTo>
                  <a:cubicBezTo>
                    <a:pt x="108" y="86"/>
                    <a:pt x="147" y="43"/>
                    <a:pt x="17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2" name="Google Shape;1772;p47"/>
            <p:cNvSpPr/>
            <p:nvPr/>
          </p:nvSpPr>
          <p:spPr>
            <a:xfrm>
              <a:off x="-604975" y="2878900"/>
              <a:ext cx="346175" cy="94175"/>
            </a:xfrm>
            <a:custGeom>
              <a:avLst/>
              <a:gdLst/>
              <a:ahLst/>
              <a:cxnLst/>
              <a:rect l="l" t="t" r="r" b="b"/>
              <a:pathLst>
                <a:path w="13847" h="3767" extrusionOk="0">
                  <a:moveTo>
                    <a:pt x="13847" y="1028"/>
                  </a:moveTo>
                  <a:lnTo>
                    <a:pt x="13847" y="1028"/>
                  </a:lnTo>
                  <a:cubicBezTo>
                    <a:pt x="13751" y="1049"/>
                    <a:pt x="13651" y="1088"/>
                    <a:pt x="13544" y="1142"/>
                  </a:cubicBezTo>
                  <a:cubicBezTo>
                    <a:pt x="13248" y="1295"/>
                    <a:pt x="12948" y="1427"/>
                    <a:pt x="12649" y="1549"/>
                  </a:cubicBezTo>
                  <a:cubicBezTo>
                    <a:pt x="13070" y="1420"/>
                    <a:pt x="13480" y="1249"/>
                    <a:pt x="13847" y="1028"/>
                  </a:cubicBezTo>
                  <a:close/>
                  <a:moveTo>
                    <a:pt x="26" y="1"/>
                  </a:moveTo>
                  <a:lnTo>
                    <a:pt x="26" y="1"/>
                  </a:lnTo>
                  <a:cubicBezTo>
                    <a:pt x="1" y="172"/>
                    <a:pt x="51" y="340"/>
                    <a:pt x="208" y="489"/>
                  </a:cubicBezTo>
                  <a:cubicBezTo>
                    <a:pt x="2504" y="2686"/>
                    <a:pt x="5407" y="3766"/>
                    <a:pt x="8370" y="3766"/>
                  </a:cubicBezTo>
                  <a:cubicBezTo>
                    <a:pt x="8994" y="3766"/>
                    <a:pt x="9622" y="3720"/>
                    <a:pt x="10246" y="3624"/>
                  </a:cubicBezTo>
                  <a:lnTo>
                    <a:pt x="10246" y="3624"/>
                  </a:lnTo>
                  <a:cubicBezTo>
                    <a:pt x="10068" y="3627"/>
                    <a:pt x="9889" y="3631"/>
                    <a:pt x="9711" y="3631"/>
                  </a:cubicBezTo>
                  <a:cubicBezTo>
                    <a:pt x="6177" y="3631"/>
                    <a:pt x="2519" y="2561"/>
                    <a:pt x="2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3" name="Google Shape;1773;p47"/>
            <p:cNvSpPr/>
            <p:nvPr/>
          </p:nvSpPr>
          <p:spPr>
            <a:xfrm>
              <a:off x="-604350" y="2855275"/>
              <a:ext cx="377400" cy="114400"/>
            </a:xfrm>
            <a:custGeom>
              <a:avLst/>
              <a:gdLst/>
              <a:ahLst/>
              <a:cxnLst/>
              <a:rect l="l" t="t" r="r" b="b"/>
              <a:pathLst>
                <a:path w="15096" h="4576" extrusionOk="0">
                  <a:moveTo>
                    <a:pt x="1231" y="1"/>
                  </a:moveTo>
                  <a:cubicBezTo>
                    <a:pt x="711" y="1"/>
                    <a:pt x="69" y="472"/>
                    <a:pt x="1" y="946"/>
                  </a:cubicBezTo>
                  <a:cubicBezTo>
                    <a:pt x="2494" y="3506"/>
                    <a:pt x="6152" y="4576"/>
                    <a:pt x="9686" y="4576"/>
                  </a:cubicBezTo>
                  <a:cubicBezTo>
                    <a:pt x="9864" y="4576"/>
                    <a:pt x="10043" y="4572"/>
                    <a:pt x="10221" y="4569"/>
                  </a:cubicBezTo>
                  <a:cubicBezTo>
                    <a:pt x="10798" y="4480"/>
                    <a:pt x="11376" y="4352"/>
                    <a:pt x="11947" y="4181"/>
                  </a:cubicBezTo>
                  <a:cubicBezTo>
                    <a:pt x="11935" y="3695"/>
                    <a:pt x="12588" y="3082"/>
                    <a:pt x="13194" y="3082"/>
                  </a:cubicBezTo>
                  <a:cubicBezTo>
                    <a:pt x="13283" y="3082"/>
                    <a:pt x="13372" y="3096"/>
                    <a:pt x="13458" y="3124"/>
                  </a:cubicBezTo>
                  <a:cubicBezTo>
                    <a:pt x="13668" y="3196"/>
                    <a:pt x="13879" y="3267"/>
                    <a:pt x="14083" y="3332"/>
                  </a:cubicBezTo>
                  <a:cubicBezTo>
                    <a:pt x="14121" y="3314"/>
                    <a:pt x="14157" y="3292"/>
                    <a:pt x="14196" y="3274"/>
                  </a:cubicBezTo>
                  <a:cubicBezTo>
                    <a:pt x="15095" y="2815"/>
                    <a:pt x="14802" y="1941"/>
                    <a:pt x="14072" y="1941"/>
                  </a:cubicBezTo>
                  <a:cubicBezTo>
                    <a:pt x="13993" y="1941"/>
                    <a:pt x="13911" y="1951"/>
                    <a:pt x="13822" y="1973"/>
                  </a:cubicBezTo>
                  <a:cubicBezTo>
                    <a:pt x="13455" y="2194"/>
                    <a:pt x="13045" y="2365"/>
                    <a:pt x="12624" y="2494"/>
                  </a:cubicBezTo>
                  <a:cubicBezTo>
                    <a:pt x="11433" y="2964"/>
                    <a:pt x="10203" y="3189"/>
                    <a:pt x="8986" y="3189"/>
                  </a:cubicBezTo>
                  <a:cubicBezTo>
                    <a:pt x="6323" y="3189"/>
                    <a:pt x="3713" y="2112"/>
                    <a:pt x="1677" y="165"/>
                  </a:cubicBezTo>
                  <a:cubicBezTo>
                    <a:pt x="1556" y="51"/>
                    <a:pt x="1403" y="1"/>
                    <a:pt x="123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4" name="Google Shape;1774;p47"/>
            <p:cNvSpPr/>
            <p:nvPr/>
          </p:nvSpPr>
          <p:spPr>
            <a:xfrm>
              <a:off x="-382175" y="2780400"/>
              <a:ext cx="217875" cy="143275"/>
            </a:xfrm>
            <a:custGeom>
              <a:avLst/>
              <a:gdLst/>
              <a:ahLst/>
              <a:cxnLst/>
              <a:rect l="l" t="t" r="r" b="b"/>
              <a:pathLst>
                <a:path w="8715" h="5731" extrusionOk="0">
                  <a:moveTo>
                    <a:pt x="8465" y="1046"/>
                  </a:moveTo>
                  <a:lnTo>
                    <a:pt x="8465" y="1046"/>
                  </a:lnTo>
                  <a:cubicBezTo>
                    <a:pt x="8629" y="1613"/>
                    <a:pt x="8675" y="2148"/>
                    <a:pt x="8629" y="2650"/>
                  </a:cubicBezTo>
                  <a:cubicBezTo>
                    <a:pt x="8715" y="2119"/>
                    <a:pt x="8672" y="1570"/>
                    <a:pt x="8465" y="1046"/>
                  </a:cubicBezTo>
                  <a:close/>
                  <a:moveTo>
                    <a:pt x="6501" y="2974"/>
                  </a:moveTo>
                  <a:cubicBezTo>
                    <a:pt x="6333" y="3424"/>
                    <a:pt x="6040" y="3827"/>
                    <a:pt x="5648" y="4155"/>
                  </a:cubicBezTo>
                  <a:cubicBezTo>
                    <a:pt x="5477" y="4301"/>
                    <a:pt x="5441" y="4440"/>
                    <a:pt x="5491" y="4569"/>
                  </a:cubicBezTo>
                  <a:cubicBezTo>
                    <a:pt x="5966" y="4162"/>
                    <a:pt x="6325" y="3638"/>
                    <a:pt x="6501" y="2974"/>
                  </a:cubicBezTo>
                  <a:close/>
                  <a:moveTo>
                    <a:pt x="4172" y="1"/>
                  </a:moveTo>
                  <a:cubicBezTo>
                    <a:pt x="3908" y="1"/>
                    <a:pt x="3634" y="33"/>
                    <a:pt x="3359" y="104"/>
                  </a:cubicBezTo>
                  <a:cubicBezTo>
                    <a:pt x="1391" y="607"/>
                    <a:pt x="0" y="2932"/>
                    <a:pt x="1348" y="4732"/>
                  </a:cubicBezTo>
                  <a:cubicBezTo>
                    <a:pt x="1672" y="5160"/>
                    <a:pt x="2086" y="5485"/>
                    <a:pt x="2553" y="5731"/>
                  </a:cubicBezTo>
                  <a:cubicBezTo>
                    <a:pt x="2617" y="5728"/>
                    <a:pt x="2681" y="5724"/>
                    <a:pt x="2742" y="5713"/>
                  </a:cubicBezTo>
                  <a:cubicBezTo>
                    <a:pt x="2788" y="5706"/>
                    <a:pt x="2835" y="5699"/>
                    <a:pt x="2881" y="5692"/>
                  </a:cubicBezTo>
                  <a:cubicBezTo>
                    <a:pt x="3427" y="5581"/>
                    <a:pt x="3815" y="5282"/>
                    <a:pt x="3256" y="4908"/>
                  </a:cubicBezTo>
                  <a:cubicBezTo>
                    <a:pt x="2449" y="4373"/>
                    <a:pt x="1391" y="3616"/>
                    <a:pt x="1862" y="2497"/>
                  </a:cubicBezTo>
                  <a:cubicBezTo>
                    <a:pt x="2153" y="1798"/>
                    <a:pt x="3163" y="1003"/>
                    <a:pt x="3822" y="675"/>
                  </a:cubicBezTo>
                  <a:cubicBezTo>
                    <a:pt x="4161" y="511"/>
                    <a:pt x="4554" y="422"/>
                    <a:pt x="4939" y="422"/>
                  </a:cubicBezTo>
                  <a:cubicBezTo>
                    <a:pt x="5324" y="422"/>
                    <a:pt x="5698" y="511"/>
                    <a:pt x="6001" y="700"/>
                  </a:cubicBezTo>
                  <a:cubicBezTo>
                    <a:pt x="5552" y="247"/>
                    <a:pt x="4892" y="1"/>
                    <a:pt x="417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5" name="Google Shape;1775;p47"/>
            <p:cNvSpPr/>
            <p:nvPr/>
          </p:nvSpPr>
          <p:spPr>
            <a:xfrm>
              <a:off x="-405175" y="2761075"/>
              <a:ext cx="239900" cy="162700"/>
            </a:xfrm>
            <a:custGeom>
              <a:avLst/>
              <a:gdLst/>
              <a:ahLst/>
              <a:cxnLst/>
              <a:rect l="l" t="t" r="r" b="b"/>
              <a:pathLst>
                <a:path w="9596" h="6508" extrusionOk="0">
                  <a:moveTo>
                    <a:pt x="3801" y="6465"/>
                  </a:moveTo>
                  <a:cubicBezTo>
                    <a:pt x="3754" y="6472"/>
                    <a:pt x="3708" y="6479"/>
                    <a:pt x="3662" y="6486"/>
                  </a:cubicBezTo>
                  <a:cubicBezTo>
                    <a:pt x="3712" y="6479"/>
                    <a:pt x="3754" y="6472"/>
                    <a:pt x="3801" y="6465"/>
                  </a:cubicBezTo>
                  <a:close/>
                  <a:moveTo>
                    <a:pt x="5634" y="0"/>
                  </a:moveTo>
                  <a:cubicBezTo>
                    <a:pt x="5352" y="0"/>
                    <a:pt x="5081" y="15"/>
                    <a:pt x="4835" y="39"/>
                  </a:cubicBezTo>
                  <a:cubicBezTo>
                    <a:pt x="3420" y="171"/>
                    <a:pt x="1847" y="1284"/>
                    <a:pt x="1077" y="2460"/>
                  </a:cubicBezTo>
                  <a:cubicBezTo>
                    <a:pt x="0" y="4101"/>
                    <a:pt x="1352" y="5470"/>
                    <a:pt x="2685" y="6354"/>
                  </a:cubicBezTo>
                  <a:cubicBezTo>
                    <a:pt x="2846" y="6461"/>
                    <a:pt x="3099" y="6507"/>
                    <a:pt x="3359" y="6507"/>
                  </a:cubicBezTo>
                  <a:cubicBezTo>
                    <a:pt x="3399" y="6507"/>
                    <a:pt x="3434" y="6507"/>
                    <a:pt x="3473" y="6504"/>
                  </a:cubicBezTo>
                  <a:cubicBezTo>
                    <a:pt x="3006" y="6258"/>
                    <a:pt x="2592" y="5933"/>
                    <a:pt x="2268" y="5505"/>
                  </a:cubicBezTo>
                  <a:cubicBezTo>
                    <a:pt x="920" y="3705"/>
                    <a:pt x="2311" y="1380"/>
                    <a:pt x="4279" y="877"/>
                  </a:cubicBezTo>
                  <a:cubicBezTo>
                    <a:pt x="4554" y="806"/>
                    <a:pt x="4828" y="774"/>
                    <a:pt x="5092" y="774"/>
                  </a:cubicBezTo>
                  <a:cubicBezTo>
                    <a:pt x="5812" y="774"/>
                    <a:pt x="6472" y="1020"/>
                    <a:pt x="6921" y="1473"/>
                  </a:cubicBezTo>
                  <a:cubicBezTo>
                    <a:pt x="7260" y="1683"/>
                    <a:pt x="7502" y="2018"/>
                    <a:pt x="7563" y="2496"/>
                  </a:cubicBezTo>
                  <a:cubicBezTo>
                    <a:pt x="7617" y="2938"/>
                    <a:pt x="7566" y="3359"/>
                    <a:pt x="7421" y="3747"/>
                  </a:cubicBezTo>
                  <a:cubicBezTo>
                    <a:pt x="7245" y="4411"/>
                    <a:pt x="6886" y="4935"/>
                    <a:pt x="6411" y="5342"/>
                  </a:cubicBezTo>
                  <a:cubicBezTo>
                    <a:pt x="6526" y="5638"/>
                    <a:pt x="7117" y="5859"/>
                    <a:pt x="7624" y="5859"/>
                  </a:cubicBezTo>
                  <a:cubicBezTo>
                    <a:pt x="7866" y="5859"/>
                    <a:pt x="8087" y="5809"/>
                    <a:pt x="8226" y="5691"/>
                  </a:cubicBezTo>
                  <a:cubicBezTo>
                    <a:pt x="8914" y="5110"/>
                    <a:pt x="9406" y="4290"/>
                    <a:pt x="9549" y="3423"/>
                  </a:cubicBezTo>
                  <a:cubicBezTo>
                    <a:pt x="9595" y="2921"/>
                    <a:pt x="9549" y="2386"/>
                    <a:pt x="9385" y="1819"/>
                  </a:cubicBezTo>
                  <a:cubicBezTo>
                    <a:pt x="9335" y="1687"/>
                    <a:pt x="9271" y="1558"/>
                    <a:pt x="9200" y="1430"/>
                  </a:cubicBezTo>
                  <a:cubicBezTo>
                    <a:pt x="8558" y="311"/>
                    <a:pt x="6960" y="0"/>
                    <a:pt x="5634"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6" name="Google Shape;1776;p47"/>
            <p:cNvSpPr/>
            <p:nvPr/>
          </p:nvSpPr>
          <p:spPr>
            <a:xfrm>
              <a:off x="-253100" y="2955300"/>
              <a:ext cx="177875" cy="36925"/>
            </a:xfrm>
            <a:custGeom>
              <a:avLst/>
              <a:gdLst/>
              <a:ahLst/>
              <a:cxnLst/>
              <a:rect l="l" t="t" r="r" b="b"/>
              <a:pathLst>
                <a:path w="7115" h="1477" extrusionOk="0">
                  <a:moveTo>
                    <a:pt x="7114" y="1"/>
                  </a:moveTo>
                  <a:lnTo>
                    <a:pt x="7114" y="1"/>
                  </a:lnTo>
                  <a:cubicBezTo>
                    <a:pt x="5245" y="800"/>
                    <a:pt x="3224" y="1235"/>
                    <a:pt x="1191" y="1235"/>
                  </a:cubicBezTo>
                  <a:cubicBezTo>
                    <a:pt x="795" y="1235"/>
                    <a:pt x="400" y="1217"/>
                    <a:pt x="0" y="1185"/>
                  </a:cubicBezTo>
                  <a:lnTo>
                    <a:pt x="0" y="1185"/>
                  </a:lnTo>
                  <a:cubicBezTo>
                    <a:pt x="731" y="1367"/>
                    <a:pt x="1452" y="1477"/>
                    <a:pt x="2200" y="1477"/>
                  </a:cubicBezTo>
                  <a:cubicBezTo>
                    <a:pt x="2767" y="1477"/>
                    <a:pt x="3352" y="1413"/>
                    <a:pt x="3965" y="1266"/>
                  </a:cubicBezTo>
                  <a:cubicBezTo>
                    <a:pt x="5082" y="1003"/>
                    <a:pt x="6119" y="547"/>
                    <a:pt x="711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7" name="Google Shape;1777;p47"/>
            <p:cNvSpPr/>
            <p:nvPr/>
          </p:nvSpPr>
          <p:spPr>
            <a:xfrm>
              <a:off x="-305700" y="2879625"/>
              <a:ext cx="301700" cy="106550"/>
            </a:xfrm>
            <a:custGeom>
              <a:avLst/>
              <a:gdLst/>
              <a:ahLst/>
              <a:cxnLst/>
              <a:rect l="l" t="t" r="r" b="b"/>
              <a:pathLst>
                <a:path w="12068" h="4262" extrusionOk="0">
                  <a:moveTo>
                    <a:pt x="11482" y="1"/>
                  </a:moveTo>
                  <a:cubicBezTo>
                    <a:pt x="11311" y="1"/>
                    <a:pt x="11115" y="57"/>
                    <a:pt x="10908" y="193"/>
                  </a:cubicBezTo>
                  <a:cubicBezTo>
                    <a:pt x="9592" y="1056"/>
                    <a:pt x="8248" y="1969"/>
                    <a:pt x="6747" y="2475"/>
                  </a:cubicBezTo>
                  <a:cubicBezTo>
                    <a:pt x="6037" y="2714"/>
                    <a:pt x="5378" y="2814"/>
                    <a:pt x="4729" y="2814"/>
                  </a:cubicBezTo>
                  <a:cubicBezTo>
                    <a:pt x="3865" y="2814"/>
                    <a:pt x="3028" y="2636"/>
                    <a:pt x="2137" y="2358"/>
                  </a:cubicBezTo>
                  <a:cubicBezTo>
                    <a:pt x="1441" y="2707"/>
                    <a:pt x="725" y="2988"/>
                    <a:pt x="1" y="3207"/>
                  </a:cubicBezTo>
                  <a:cubicBezTo>
                    <a:pt x="1" y="3413"/>
                    <a:pt x="126" y="3595"/>
                    <a:pt x="421" y="3694"/>
                  </a:cubicBezTo>
                  <a:cubicBezTo>
                    <a:pt x="998" y="3898"/>
                    <a:pt x="1555" y="4073"/>
                    <a:pt x="2104" y="4212"/>
                  </a:cubicBezTo>
                  <a:cubicBezTo>
                    <a:pt x="2504" y="4244"/>
                    <a:pt x="2899" y="4262"/>
                    <a:pt x="3295" y="4262"/>
                  </a:cubicBezTo>
                  <a:cubicBezTo>
                    <a:pt x="5328" y="4262"/>
                    <a:pt x="7349" y="3827"/>
                    <a:pt x="9218" y="3028"/>
                  </a:cubicBezTo>
                  <a:cubicBezTo>
                    <a:pt x="10066" y="2568"/>
                    <a:pt x="10883" y="2040"/>
                    <a:pt x="11689" y="1512"/>
                  </a:cubicBezTo>
                  <a:cubicBezTo>
                    <a:pt x="11796" y="1444"/>
                    <a:pt x="11881" y="1370"/>
                    <a:pt x="11949" y="1291"/>
                  </a:cubicBezTo>
                  <a:cubicBezTo>
                    <a:pt x="11814" y="1120"/>
                    <a:pt x="11746" y="956"/>
                    <a:pt x="11807" y="835"/>
                  </a:cubicBezTo>
                  <a:cubicBezTo>
                    <a:pt x="11893" y="661"/>
                    <a:pt x="11982" y="485"/>
                    <a:pt x="12067" y="311"/>
                  </a:cubicBezTo>
                  <a:cubicBezTo>
                    <a:pt x="11946" y="126"/>
                    <a:pt x="11739" y="1"/>
                    <a:pt x="114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8" name="Google Shape;1778;p47"/>
            <p:cNvSpPr/>
            <p:nvPr/>
          </p:nvSpPr>
          <p:spPr>
            <a:xfrm>
              <a:off x="-305975" y="2932300"/>
              <a:ext cx="53700" cy="27500"/>
            </a:xfrm>
            <a:custGeom>
              <a:avLst/>
              <a:gdLst/>
              <a:ahLst/>
              <a:cxnLst/>
              <a:rect l="l" t="t" r="r" b="b"/>
              <a:pathLst>
                <a:path w="2148" h="1100" extrusionOk="0">
                  <a:moveTo>
                    <a:pt x="1259" y="1"/>
                  </a:moveTo>
                  <a:cubicBezTo>
                    <a:pt x="653" y="1"/>
                    <a:pt x="0" y="614"/>
                    <a:pt x="12" y="1100"/>
                  </a:cubicBezTo>
                  <a:cubicBezTo>
                    <a:pt x="736" y="881"/>
                    <a:pt x="1452" y="600"/>
                    <a:pt x="2148" y="251"/>
                  </a:cubicBezTo>
                  <a:cubicBezTo>
                    <a:pt x="1944" y="186"/>
                    <a:pt x="1733" y="115"/>
                    <a:pt x="1523" y="43"/>
                  </a:cubicBezTo>
                  <a:cubicBezTo>
                    <a:pt x="1437" y="15"/>
                    <a:pt x="1348" y="1"/>
                    <a:pt x="125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9" name="Google Shape;1779;p47"/>
            <p:cNvSpPr/>
            <p:nvPr/>
          </p:nvSpPr>
          <p:spPr>
            <a:xfrm>
              <a:off x="-117250" y="2779000"/>
              <a:ext cx="132575" cy="73725"/>
            </a:xfrm>
            <a:custGeom>
              <a:avLst/>
              <a:gdLst/>
              <a:ahLst/>
              <a:cxnLst/>
              <a:rect l="l" t="t" r="r" b="b"/>
              <a:pathLst>
                <a:path w="5303" h="2949" extrusionOk="0">
                  <a:moveTo>
                    <a:pt x="54" y="0"/>
                  </a:moveTo>
                  <a:cubicBezTo>
                    <a:pt x="7" y="71"/>
                    <a:pt x="0" y="124"/>
                    <a:pt x="43" y="153"/>
                  </a:cubicBezTo>
                  <a:cubicBezTo>
                    <a:pt x="1559" y="1205"/>
                    <a:pt x="3142" y="2135"/>
                    <a:pt x="4793" y="2948"/>
                  </a:cubicBezTo>
                  <a:cubicBezTo>
                    <a:pt x="4918" y="2831"/>
                    <a:pt x="5043" y="2713"/>
                    <a:pt x="5168" y="2592"/>
                  </a:cubicBezTo>
                  <a:cubicBezTo>
                    <a:pt x="5210" y="2550"/>
                    <a:pt x="5257" y="2510"/>
                    <a:pt x="5303" y="2478"/>
                  </a:cubicBezTo>
                  <a:cubicBezTo>
                    <a:pt x="3502" y="1861"/>
                    <a:pt x="1787" y="1062"/>
                    <a:pt x="147" y="64"/>
                  </a:cubicBezTo>
                  <a:cubicBezTo>
                    <a:pt x="114" y="43"/>
                    <a:pt x="83" y="22"/>
                    <a:pt x="54"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0" name="Google Shape;1780;p47"/>
            <p:cNvSpPr/>
            <p:nvPr/>
          </p:nvSpPr>
          <p:spPr>
            <a:xfrm>
              <a:off x="2550" y="2840925"/>
              <a:ext cx="20275" cy="16075"/>
            </a:xfrm>
            <a:custGeom>
              <a:avLst/>
              <a:gdLst/>
              <a:ahLst/>
              <a:cxnLst/>
              <a:rect l="l" t="t" r="r" b="b"/>
              <a:pathLst>
                <a:path w="811" h="643" extrusionOk="0">
                  <a:moveTo>
                    <a:pt x="511" y="1"/>
                  </a:moveTo>
                  <a:cubicBezTo>
                    <a:pt x="465" y="33"/>
                    <a:pt x="418" y="73"/>
                    <a:pt x="376" y="115"/>
                  </a:cubicBezTo>
                  <a:cubicBezTo>
                    <a:pt x="251" y="236"/>
                    <a:pt x="126" y="354"/>
                    <a:pt x="1" y="471"/>
                  </a:cubicBezTo>
                  <a:cubicBezTo>
                    <a:pt x="119" y="529"/>
                    <a:pt x="239" y="586"/>
                    <a:pt x="358" y="642"/>
                  </a:cubicBezTo>
                  <a:cubicBezTo>
                    <a:pt x="425" y="543"/>
                    <a:pt x="489" y="440"/>
                    <a:pt x="554" y="340"/>
                  </a:cubicBezTo>
                  <a:cubicBezTo>
                    <a:pt x="621" y="233"/>
                    <a:pt x="710" y="162"/>
                    <a:pt x="810" y="104"/>
                  </a:cubicBezTo>
                  <a:cubicBezTo>
                    <a:pt x="710" y="69"/>
                    <a:pt x="611" y="37"/>
                    <a:pt x="51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1" name="Google Shape;1781;p47"/>
            <p:cNvSpPr/>
            <p:nvPr/>
          </p:nvSpPr>
          <p:spPr>
            <a:xfrm>
              <a:off x="-115900" y="2757850"/>
              <a:ext cx="184175" cy="87375"/>
            </a:xfrm>
            <a:custGeom>
              <a:avLst/>
              <a:gdLst/>
              <a:ahLst/>
              <a:cxnLst/>
              <a:rect l="l" t="t" r="r" b="b"/>
              <a:pathLst>
                <a:path w="7367" h="3495" extrusionOk="0">
                  <a:moveTo>
                    <a:pt x="1508" y="1"/>
                  </a:moveTo>
                  <a:cubicBezTo>
                    <a:pt x="1080" y="1"/>
                    <a:pt x="196" y="553"/>
                    <a:pt x="0" y="846"/>
                  </a:cubicBezTo>
                  <a:cubicBezTo>
                    <a:pt x="29" y="868"/>
                    <a:pt x="60" y="889"/>
                    <a:pt x="93" y="910"/>
                  </a:cubicBezTo>
                  <a:cubicBezTo>
                    <a:pt x="1733" y="1908"/>
                    <a:pt x="3448" y="2707"/>
                    <a:pt x="5249" y="3324"/>
                  </a:cubicBezTo>
                  <a:cubicBezTo>
                    <a:pt x="5409" y="3213"/>
                    <a:pt x="5580" y="3164"/>
                    <a:pt x="5751" y="3164"/>
                  </a:cubicBezTo>
                  <a:cubicBezTo>
                    <a:pt x="5884" y="3164"/>
                    <a:pt x="6012" y="3192"/>
                    <a:pt x="6129" y="3246"/>
                  </a:cubicBezTo>
                  <a:cubicBezTo>
                    <a:pt x="6208" y="3238"/>
                    <a:pt x="6290" y="3235"/>
                    <a:pt x="6368" y="3235"/>
                  </a:cubicBezTo>
                  <a:cubicBezTo>
                    <a:pt x="6411" y="3235"/>
                    <a:pt x="6454" y="3235"/>
                    <a:pt x="6497" y="3238"/>
                  </a:cubicBezTo>
                  <a:cubicBezTo>
                    <a:pt x="6686" y="3246"/>
                    <a:pt x="6949" y="3299"/>
                    <a:pt x="7107" y="3417"/>
                  </a:cubicBezTo>
                  <a:cubicBezTo>
                    <a:pt x="7135" y="3438"/>
                    <a:pt x="7163" y="3463"/>
                    <a:pt x="7185" y="3495"/>
                  </a:cubicBezTo>
                  <a:cubicBezTo>
                    <a:pt x="7310" y="3378"/>
                    <a:pt x="7367" y="3285"/>
                    <a:pt x="7317" y="3264"/>
                  </a:cubicBezTo>
                  <a:cubicBezTo>
                    <a:pt x="5338" y="2354"/>
                    <a:pt x="3455" y="1281"/>
                    <a:pt x="1669" y="40"/>
                  </a:cubicBezTo>
                  <a:cubicBezTo>
                    <a:pt x="1626" y="15"/>
                    <a:pt x="1572" y="1"/>
                    <a:pt x="150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2" name="Google Shape;1782;p47"/>
            <p:cNvSpPr/>
            <p:nvPr/>
          </p:nvSpPr>
          <p:spPr>
            <a:xfrm>
              <a:off x="15300" y="2836925"/>
              <a:ext cx="22050" cy="6625"/>
            </a:xfrm>
            <a:custGeom>
              <a:avLst/>
              <a:gdLst/>
              <a:ahLst/>
              <a:cxnLst/>
              <a:rect l="l" t="t" r="r" b="b"/>
              <a:pathLst>
                <a:path w="882" h="265" extrusionOk="0">
                  <a:moveTo>
                    <a:pt x="503" y="1"/>
                  </a:moveTo>
                  <a:cubicBezTo>
                    <a:pt x="332" y="1"/>
                    <a:pt x="161" y="50"/>
                    <a:pt x="1" y="161"/>
                  </a:cubicBezTo>
                  <a:cubicBezTo>
                    <a:pt x="101" y="197"/>
                    <a:pt x="200" y="229"/>
                    <a:pt x="300" y="264"/>
                  </a:cubicBezTo>
                  <a:cubicBezTo>
                    <a:pt x="358" y="229"/>
                    <a:pt x="418" y="203"/>
                    <a:pt x="482" y="175"/>
                  </a:cubicBezTo>
                  <a:cubicBezTo>
                    <a:pt x="607" y="126"/>
                    <a:pt x="743" y="96"/>
                    <a:pt x="881" y="83"/>
                  </a:cubicBezTo>
                  <a:cubicBezTo>
                    <a:pt x="764" y="29"/>
                    <a:pt x="636" y="1"/>
                    <a:pt x="50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3" name="Google Shape;1783;p47"/>
            <p:cNvSpPr/>
            <p:nvPr/>
          </p:nvSpPr>
          <p:spPr>
            <a:xfrm>
              <a:off x="8175" y="2856975"/>
              <a:ext cx="3500" cy="5575"/>
            </a:xfrm>
            <a:custGeom>
              <a:avLst/>
              <a:gdLst/>
              <a:ahLst/>
              <a:cxnLst/>
              <a:rect l="l" t="t" r="r" b="b"/>
              <a:pathLst>
                <a:path w="140" h="223" extrusionOk="0">
                  <a:moveTo>
                    <a:pt x="133" y="0"/>
                  </a:moveTo>
                  <a:cubicBezTo>
                    <a:pt x="133" y="5"/>
                    <a:pt x="133" y="5"/>
                    <a:pt x="129" y="8"/>
                  </a:cubicBezTo>
                  <a:cubicBezTo>
                    <a:pt x="133" y="8"/>
                    <a:pt x="136" y="5"/>
                    <a:pt x="139" y="5"/>
                  </a:cubicBezTo>
                  <a:cubicBezTo>
                    <a:pt x="136" y="5"/>
                    <a:pt x="136" y="0"/>
                    <a:pt x="133" y="0"/>
                  </a:cubicBezTo>
                  <a:close/>
                  <a:moveTo>
                    <a:pt x="26" y="168"/>
                  </a:moveTo>
                  <a:lnTo>
                    <a:pt x="26" y="168"/>
                  </a:lnTo>
                  <a:cubicBezTo>
                    <a:pt x="25" y="169"/>
                    <a:pt x="25" y="170"/>
                    <a:pt x="24" y="171"/>
                  </a:cubicBezTo>
                  <a:lnTo>
                    <a:pt x="24" y="171"/>
                  </a:lnTo>
                  <a:cubicBezTo>
                    <a:pt x="25" y="171"/>
                    <a:pt x="26" y="170"/>
                    <a:pt x="26" y="168"/>
                  </a:cubicBezTo>
                  <a:close/>
                  <a:moveTo>
                    <a:pt x="24" y="171"/>
                  </a:moveTo>
                  <a:cubicBezTo>
                    <a:pt x="23" y="172"/>
                    <a:pt x="22" y="173"/>
                    <a:pt x="22" y="176"/>
                  </a:cubicBezTo>
                  <a:lnTo>
                    <a:pt x="22" y="176"/>
                  </a:lnTo>
                  <a:cubicBezTo>
                    <a:pt x="23" y="174"/>
                    <a:pt x="24" y="173"/>
                    <a:pt x="24" y="171"/>
                  </a:cubicBezTo>
                  <a:close/>
                  <a:moveTo>
                    <a:pt x="22" y="176"/>
                  </a:moveTo>
                  <a:lnTo>
                    <a:pt x="22" y="176"/>
                  </a:lnTo>
                  <a:cubicBezTo>
                    <a:pt x="22" y="176"/>
                    <a:pt x="22" y="176"/>
                    <a:pt x="22" y="176"/>
                  </a:cubicBezTo>
                  <a:lnTo>
                    <a:pt x="22" y="176"/>
                  </a:lnTo>
                  <a:cubicBezTo>
                    <a:pt x="22" y="176"/>
                    <a:pt x="22" y="176"/>
                    <a:pt x="22" y="176"/>
                  </a:cubicBezTo>
                  <a:cubicBezTo>
                    <a:pt x="22" y="176"/>
                    <a:pt x="22" y="176"/>
                    <a:pt x="22" y="176"/>
                  </a:cubicBezTo>
                  <a:close/>
                  <a:moveTo>
                    <a:pt x="22" y="176"/>
                  </a:moveTo>
                  <a:cubicBezTo>
                    <a:pt x="11" y="190"/>
                    <a:pt x="4" y="204"/>
                    <a:pt x="1" y="222"/>
                  </a:cubicBezTo>
                  <a:cubicBezTo>
                    <a:pt x="7" y="207"/>
                    <a:pt x="15" y="191"/>
                    <a:pt x="22" y="17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4" name="Google Shape;1784;p47"/>
            <p:cNvSpPr/>
            <p:nvPr/>
          </p:nvSpPr>
          <p:spPr>
            <a:xfrm>
              <a:off x="47025" y="2845200"/>
              <a:ext cx="19475" cy="26975"/>
            </a:xfrm>
            <a:custGeom>
              <a:avLst/>
              <a:gdLst/>
              <a:ahLst/>
              <a:cxnLst/>
              <a:rect l="l" t="t" r="r" b="b"/>
              <a:pathLst>
                <a:path w="779" h="1079" extrusionOk="0">
                  <a:moveTo>
                    <a:pt x="668" y="1"/>
                  </a:moveTo>
                  <a:cubicBezTo>
                    <a:pt x="547" y="119"/>
                    <a:pt x="361" y="262"/>
                    <a:pt x="158" y="390"/>
                  </a:cubicBezTo>
                  <a:cubicBezTo>
                    <a:pt x="208" y="608"/>
                    <a:pt x="169" y="846"/>
                    <a:pt x="1" y="1078"/>
                  </a:cubicBezTo>
                  <a:cubicBezTo>
                    <a:pt x="165" y="1011"/>
                    <a:pt x="308" y="925"/>
                    <a:pt x="411" y="768"/>
                  </a:cubicBezTo>
                  <a:cubicBezTo>
                    <a:pt x="511" y="608"/>
                    <a:pt x="615" y="450"/>
                    <a:pt x="718" y="290"/>
                  </a:cubicBezTo>
                  <a:cubicBezTo>
                    <a:pt x="779" y="193"/>
                    <a:pt x="736" y="83"/>
                    <a:pt x="66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5" name="Google Shape;1785;p47"/>
            <p:cNvSpPr/>
            <p:nvPr/>
          </p:nvSpPr>
          <p:spPr>
            <a:xfrm>
              <a:off x="30200" y="2854950"/>
              <a:ext cx="22025" cy="18725"/>
            </a:xfrm>
            <a:custGeom>
              <a:avLst/>
              <a:gdLst/>
              <a:ahLst/>
              <a:cxnLst/>
              <a:rect l="l" t="t" r="r" b="b"/>
              <a:pathLst>
                <a:path w="881" h="749" extrusionOk="0">
                  <a:moveTo>
                    <a:pt x="831" y="0"/>
                  </a:moveTo>
                  <a:lnTo>
                    <a:pt x="831" y="0"/>
                  </a:lnTo>
                  <a:cubicBezTo>
                    <a:pt x="549" y="178"/>
                    <a:pt x="236" y="331"/>
                    <a:pt x="0" y="360"/>
                  </a:cubicBezTo>
                  <a:cubicBezTo>
                    <a:pt x="178" y="471"/>
                    <a:pt x="353" y="610"/>
                    <a:pt x="496" y="749"/>
                  </a:cubicBezTo>
                  <a:cubicBezTo>
                    <a:pt x="546" y="734"/>
                    <a:pt x="596" y="720"/>
                    <a:pt x="646" y="699"/>
                  </a:cubicBezTo>
                  <a:cubicBezTo>
                    <a:pt x="653" y="695"/>
                    <a:pt x="664" y="692"/>
                    <a:pt x="674" y="688"/>
                  </a:cubicBezTo>
                  <a:cubicBezTo>
                    <a:pt x="842" y="456"/>
                    <a:pt x="881" y="218"/>
                    <a:pt x="83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6" name="Google Shape;1786;p47"/>
            <p:cNvSpPr/>
            <p:nvPr/>
          </p:nvSpPr>
          <p:spPr>
            <a:xfrm>
              <a:off x="11475" y="2843525"/>
              <a:ext cx="22225" cy="17675"/>
            </a:xfrm>
            <a:custGeom>
              <a:avLst/>
              <a:gdLst/>
              <a:ahLst/>
              <a:cxnLst/>
              <a:rect l="l" t="t" r="r" b="b"/>
              <a:pathLst>
                <a:path w="889" h="707" extrusionOk="0">
                  <a:moveTo>
                    <a:pt x="453" y="0"/>
                  </a:moveTo>
                  <a:cubicBezTo>
                    <a:pt x="353" y="58"/>
                    <a:pt x="264" y="129"/>
                    <a:pt x="197" y="236"/>
                  </a:cubicBezTo>
                  <a:cubicBezTo>
                    <a:pt x="132" y="336"/>
                    <a:pt x="68" y="439"/>
                    <a:pt x="1" y="538"/>
                  </a:cubicBezTo>
                  <a:cubicBezTo>
                    <a:pt x="4" y="538"/>
                    <a:pt x="4" y="543"/>
                    <a:pt x="7" y="543"/>
                  </a:cubicBezTo>
                  <a:cubicBezTo>
                    <a:pt x="25" y="535"/>
                    <a:pt x="47" y="532"/>
                    <a:pt x="75" y="532"/>
                  </a:cubicBezTo>
                  <a:cubicBezTo>
                    <a:pt x="190" y="532"/>
                    <a:pt x="371" y="599"/>
                    <a:pt x="567" y="706"/>
                  </a:cubicBezTo>
                  <a:cubicBezTo>
                    <a:pt x="671" y="514"/>
                    <a:pt x="778" y="325"/>
                    <a:pt x="888" y="140"/>
                  </a:cubicBezTo>
                  <a:cubicBezTo>
                    <a:pt x="742" y="93"/>
                    <a:pt x="596" y="46"/>
                    <a:pt x="45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7" name="Google Shape;1787;p47"/>
            <p:cNvSpPr/>
            <p:nvPr/>
          </p:nvSpPr>
          <p:spPr>
            <a:xfrm>
              <a:off x="37325" y="2838700"/>
              <a:ext cx="26400" cy="16275"/>
            </a:xfrm>
            <a:custGeom>
              <a:avLst/>
              <a:gdLst/>
              <a:ahLst/>
              <a:cxnLst/>
              <a:rect l="l" t="t" r="r" b="b"/>
              <a:pathLst>
                <a:path w="1056" h="651" extrusionOk="0">
                  <a:moveTo>
                    <a:pt x="239" y="1"/>
                  </a:moveTo>
                  <a:cubicBezTo>
                    <a:pt x="161" y="1"/>
                    <a:pt x="79" y="4"/>
                    <a:pt x="0" y="12"/>
                  </a:cubicBezTo>
                  <a:cubicBezTo>
                    <a:pt x="268" y="132"/>
                    <a:pt x="482" y="372"/>
                    <a:pt x="546" y="650"/>
                  </a:cubicBezTo>
                  <a:cubicBezTo>
                    <a:pt x="749" y="522"/>
                    <a:pt x="935" y="379"/>
                    <a:pt x="1056" y="261"/>
                  </a:cubicBezTo>
                  <a:cubicBezTo>
                    <a:pt x="1034" y="229"/>
                    <a:pt x="1006" y="204"/>
                    <a:pt x="978" y="183"/>
                  </a:cubicBezTo>
                  <a:cubicBezTo>
                    <a:pt x="820" y="65"/>
                    <a:pt x="557" y="12"/>
                    <a:pt x="368" y="4"/>
                  </a:cubicBezTo>
                  <a:cubicBezTo>
                    <a:pt x="325" y="1"/>
                    <a:pt x="282" y="1"/>
                    <a:pt x="23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8" name="Google Shape;1788;p47"/>
            <p:cNvSpPr/>
            <p:nvPr/>
          </p:nvSpPr>
          <p:spPr>
            <a:xfrm>
              <a:off x="22800" y="2838975"/>
              <a:ext cx="28200" cy="24975"/>
            </a:xfrm>
            <a:custGeom>
              <a:avLst/>
              <a:gdLst/>
              <a:ahLst/>
              <a:cxnLst/>
              <a:rect l="l" t="t" r="r" b="b"/>
              <a:pathLst>
                <a:path w="1128" h="999" extrusionOk="0">
                  <a:moveTo>
                    <a:pt x="581" y="1"/>
                  </a:moveTo>
                  <a:cubicBezTo>
                    <a:pt x="443" y="14"/>
                    <a:pt x="307" y="44"/>
                    <a:pt x="182" y="93"/>
                  </a:cubicBezTo>
                  <a:cubicBezTo>
                    <a:pt x="118" y="121"/>
                    <a:pt x="58" y="147"/>
                    <a:pt x="0" y="182"/>
                  </a:cubicBezTo>
                  <a:cubicBezTo>
                    <a:pt x="143" y="228"/>
                    <a:pt x="289" y="275"/>
                    <a:pt x="435" y="322"/>
                  </a:cubicBezTo>
                  <a:cubicBezTo>
                    <a:pt x="325" y="507"/>
                    <a:pt x="218" y="696"/>
                    <a:pt x="114" y="888"/>
                  </a:cubicBezTo>
                  <a:cubicBezTo>
                    <a:pt x="175" y="921"/>
                    <a:pt x="236" y="956"/>
                    <a:pt x="296" y="999"/>
                  </a:cubicBezTo>
                  <a:cubicBezTo>
                    <a:pt x="532" y="970"/>
                    <a:pt x="845" y="817"/>
                    <a:pt x="1127" y="639"/>
                  </a:cubicBezTo>
                  <a:cubicBezTo>
                    <a:pt x="1063" y="361"/>
                    <a:pt x="849" y="121"/>
                    <a:pt x="58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9" name="Google Shape;1789;p47"/>
            <p:cNvSpPr/>
            <p:nvPr/>
          </p:nvSpPr>
          <p:spPr>
            <a:xfrm>
              <a:off x="-3775" y="2909925"/>
              <a:ext cx="7700" cy="9575"/>
            </a:xfrm>
            <a:custGeom>
              <a:avLst/>
              <a:gdLst/>
              <a:ahLst/>
              <a:cxnLst/>
              <a:rect l="l" t="t" r="r" b="b"/>
              <a:pathLst>
                <a:path w="308" h="383" extrusionOk="0">
                  <a:moveTo>
                    <a:pt x="308" y="1"/>
                  </a:moveTo>
                  <a:cubicBezTo>
                    <a:pt x="208" y="76"/>
                    <a:pt x="104" y="150"/>
                    <a:pt x="0" y="222"/>
                  </a:cubicBezTo>
                  <a:cubicBezTo>
                    <a:pt x="58" y="279"/>
                    <a:pt x="115" y="333"/>
                    <a:pt x="179" y="382"/>
                  </a:cubicBezTo>
                  <a:cubicBezTo>
                    <a:pt x="218" y="254"/>
                    <a:pt x="265" y="129"/>
                    <a:pt x="30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0" name="Google Shape;1790;p47"/>
            <p:cNvSpPr/>
            <p:nvPr/>
          </p:nvSpPr>
          <p:spPr>
            <a:xfrm>
              <a:off x="-6975" y="2857175"/>
              <a:ext cx="26125" cy="58325"/>
            </a:xfrm>
            <a:custGeom>
              <a:avLst/>
              <a:gdLst/>
              <a:ahLst/>
              <a:cxnLst/>
              <a:rect l="l" t="t" r="r" b="b"/>
              <a:pathLst>
                <a:path w="1045" h="2333" extrusionOk="0">
                  <a:moveTo>
                    <a:pt x="735" y="0"/>
                  </a:moveTo>
                  <a:cubicBezTo>
                    <a:pt x="714" y="10"/>
                    <a:pt x="699" y="25"/>
                    <a:pt x="692" y="43"/>
                  </a:cubicBezTo>
                  <a:cubicBezTo>
                    <a:pt x="671" y="82"/>
                    <a:pt x="653" y="121"/>
                    <a:pt x="632" y="160"/>
                  </a:cubicBezTo>
                  <a:cubicBezTo>
                    <a:pt x="667" y="107"/>
                    <a:pt x="703" y="53"/>
                    <a:pt x="735" y="0"/>
                  </a:cubicBezTo>
                  <a:close/>
                  <a:moveTo>
                    <a:pt x="607" y="214"/>
                  </a:moveTo>
                  <a:lnTo>
                    <a:pt x="607" y="214"/>
                  </a:lnTo>
                  <a:cubicBezTo>
                    <a:pt x="442" y="545"/>
                    <a:pt x="278" y="877"/>
                    <a:pt x="118" y="1209"/>
                  </a:cubicBezTo>
                  <a:cubicBezTo>
                    <a:pt x="289" y="1476"/>
                    <a:pt x="286" y="1865"/>
                    <a:pt x="0" y="2189"/>
                  </a:cubicBezTo>
                  <a:cubicBezTo>
                    <a:pt x="39" y="2235"/>
                    <a:pt x="82" y="2286"/>
                    <a:pt x="128" y="2332"/>
                  </a:cubicBezTo>
                  <a:cubicBezTo>
                    <a:pt x="232" y="2260"/>
                    <a:pt x="336" y="2186"/>
                    <a:pt x="436" y="2111"/>
                  </a:cubicBezTo>
                  <a:cubicBezTo>
                    <a:pt x="614" y="1618"/>
                    <a:pt x="816" y="1138"/>
                    <a:pt x="1045" y="663"/>
                  </a:cubicBezTo>
                  <a:cubicBezTo>
                    <a:pt x="938" y="634"/>
                    <a:pt x="834" y="592"/>
                    <a:pt x="757" y="532"/>
                  </a:cubicBezTo>
                  <a:cubicBezTo>
                    <a:pt x="667" y="467"/>
                    <a:pt x="571" y="335"/>
                    <a:pt x="607" y="214"/>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1" name="Google Shape;1791;p47"/>
            <p:cNvSpPr/>
            <p:nvPr/>
          </p:nvSpPr>
          <p:spPr>
            <a:xfrm>
              <a:off x="700" y="2875350"/>
              <a:ext cx="50825" cy="57350"/>
            </a:xfrm>
            <a:custGeom>
              <a:avLst/>
              <a:gdLst/>
              <a:ahLst/>
              <a:cxnLst/>
              <a:rect l="l" t="t" r="r" b="b"/>
              <a:pathLst>
                <a:path w="2033" h="2294" extrusionOk="0">
                  <a:moveTo>
                    <a:pt x="1744" y="1"/>
                  </a:moveTo>
                  <a:cubicBezTo>
                    <a:pt x="1737" y="7"/>
                    <a:pt x="1729" y="14"/>
                    <a:pt x="1726" y="19"/>
                  </a:cubicBezTo>
                  <a:cubicBezTo>
                    <a:pt x="1227" y="511"/>
                    <a:pt x="692" y="967"/>
                    <a:pt x="129" y="1384"/>
                  </a:cubicBezTo>
                  <a:cubicBezTo>
                    <a:pt x="86" y="1512"/>
                    <a:pt x="39" y="1637"/>
                    <a:pt x="0" y="1765"/>
                  </a:cubicBezTo>
                  <a:cubicBezTo>
                    <a:pt x="343" y="2054"/>
                    <a:pt x="788" y="2293"/>
                    <a:pt x="1006" y="2293"/>
                  </a:cubicBezTo>
                  <a:cubicBezTo>
                    <a:pt x="1066" y="2293"/>
                    <a:pt x="1109" y="2275"/>
                    <a:pt x="1126" y="2236"/>
                  </a:cubicBezTo>
                  <a:cubicBezTo>
                    <a:pt x="1405" y="1673"/>
                    <a:pt x="1683" y="1110"/>
                    <a:pt x="1961" y="546"/>
                  </a:cubicBezTo>
                  <a:cubicBezTo>
                    <a:pt x="2033" y="404"/>
                    <a:pt x="1926" y="200"/>
                    <a:pt x="174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2" name="Google Shape;1792;p47"/>
            <p:cNvSpPr/>
            <p:nvPr/>
          </p:nvSpPr>
          <p:spPr>
            <a:xfrm>
              <a:off x="3900" y="2873650"/>
              <a:ext cx="40400" cy="36300"/>
            </a:xfrm>
            <a:custGeom>
              <a:avLst/>
              <a:gdLst/>
              <a:ahLst/>
              <a:cxnLst/>
              <a:rect l="l" t="t" r="r" b="b"/>
              <a:pathLst>
                <a:path w="1616" h="1452" extrusionOk="0">
                  <a:moveTo>
                    <a:pt x="1548" y="1"/>
                  </a:moveTo>
                  <a:cubicBezTo>
                    <a:pt x="1391" y="44"/>
                    <a:pt x="1224" y="57"/>
                    <a:pt x="1059" y="57"/>
                  </a:cubicBezTo>
                  <a:cubicBezTo>
                    <a:pt x="1016" y="57"/>
                    <a:pt x="974" y="57"/>
                    <a:pt x="931" y="54"/>
                  </a:cubicBezTo>
                  <a:cubicBezTo>
                    <a:pt x="835" y="51"/>
                    <a:pt x="720" y="36"/>
                    <a:pt x="610" y="4"/>
                  </a:cubicBezTo>
                  <a:cubicBezTo>
                    <a:pt x="381" y="479"/>
                    <a:pt x="179" y="959"/>
                    <a:pt x="1" y="1452"/>
                  </a:cubicBezTo>
                  <a:cubicBezTo>
                    <a:pt x="564" y="1035"/>
                    <a:pt x="1099" y="579"/>
                    <a:pt x="1598" y="87"/>
                  </a:cubicBezTo>
                  <a:cubicBezTo>
                    <a:pt x="1601" y="82"/>
                    <a:pt x="1609" y="75"/>
                    <a:pt x="1616" y="69"/>
                  </a:cubicBezTo>
                  <a:lnTo>
                    <a:pt x="154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3" name="Google Shape;1793;p47"/>
            <p:cNvSpPr/>
            <p:nvPr/>
          </p:nvSpPr>
          <p:spPr>
            <a:xfrm>
              <a:off x="-12050" y="2887375"/>
              <a:ext cx="12325" cy="24550"/>
            </a:xfrm>
            <a:custGeom>
              <a:avLst/>
              <a:gdLst/>
              <a:ahLst/>
              <a:cxnLst/>
              <a:rect l="l" t="t" r="r" b="b"/>
              <a:pathLst>
                <a:path w="493" h="982" extrusionOk="0">
                  <a:moveTo>
                    <a:pt x="321" y="1"/>
                  </a:moveTo>
                  <a:lnTo>
                    <a:pt x="321" y="1"/>
                  </a:lnTo>
                  <a:cubicBezTo>
                    <a:pt x="236" y="175"/>
                    <a:pt x="147" y="351"/>
                    <a:pt x="61" y="525"/>
                  </a:cubicBezTo>
                  <a:cubicBezTo>
                    <a:pt x="0" y="646"/>
                    <a:pt x="68" y="810"/>
                    <a:pt x="203" y="981"/>
                  </a:cubicBezTo>
                  <a:cubicBezTo>
                    <a:pt x="489" y="657"/>
                    <a:pt x="492" y="268"/>
                    <a:pt x="32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4" name="Google Shape;1794;p47"/>
            <p:cNvSpPr/>
            <p:nvPr/>
          </p:nvSpPr>
          <p:spPr>
            <a:xfrm>
              <a:off x="7275" y="2857075"/>
              <a:ext cx="17325" cy="16700"/>
            </a:xfrm>
            <a:custGeom>
              <a:avLst/>
              <a:gdLst/>
              <a:ahLst/>
              <a:cxnLst/>
              <a:rect l="l" t="t" r="r" b="b"/>
              <a:pathLst>
                <a:path w="693" h="668" extrusionOk="0">
                  <a:moveTo>
                    <a:pt x="175" y="1"/>
                  </a:moveTo>
                  <a:cubicBezTo>
                    <a:pt x="172" y="1"/>
                    <a:pt x="169" y="4"/>
                    <a:pt x="165" y="4"/>
                  </a:cubicBezTo>
                  <a:cubicBezTo>
                    <a:pt x="133" y="57"/>
                    <a:pt x="97" y="111"/>
                    <a:pt x="62" y="164"/>
                  </a:cubicBezTo>
                  <a:cubicBezTo>
                    <a:pt x="54" y="182"/>
                    <a:pt x="44" y="200"/>
                    <a:pt x="37" y="218"/>
                  </a:cubicBezTo>
                  <a:cubicBezTo>
                    <a:pt x="1" y="339"/>
                    <a:pt x="97" y="471"/>
                    <a:pt x="187" y="536"/>
                  </a:cubicBezTo>
                  <a:cubicBezTo>
                    <a:pt x="264" y="596"/>
                    <a:pt x="368" y="638"/>
                    <a:pt x="475" y="667"/>
                  </a:cubicBezTo>
                  <a:cubicBezTo>
                    <a:pt x="546" y="525"/>
                    <a:pt x="618" y="386"/>
                    <a:pt x="692" y="243"/>
                  </a:cubicBezTo>
                  <a:cubicBezTo>
                    <a:pt x="518" y="164"/>
                    <a:pt x="347" y="82"/>
                    <a:pt x="175"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5" name="Google Shape;1795;p47"/>
            <p:cNvSpPr/>
            <p:nvPr/>
          </p:nvSpPr>
          <p:spPr>
            <a:xfrm>
              <a:off x="19125" y="2863125"/>
              <a:ext cx="23475" cy="11975"/>
            </a:xfrm>
            <a:custGeom>
              <a:avLst/>
              <a:gdLst/>
              <a:ahLst/>
              <a:cxnLst/>
              <a:rect l="l" t="t" r="r" b="b"/>
              <a:pathLst>
                <a:path w="939" h="479" extrusionOk="0">
                  <a:moveTo>
                    <a:pt x="218" y="1"/>
                  </a:moveTo>
                  <a:cubicBezTo>
                    <a:pt x="144" y="144"/>
                    <a:pt x="72" y="283"/>
                    <a:pt x="1" y="425"/>
                  </a:cubicBezTo>
                  <a:cubicBezTo>
                    <a:pt x="111" y="457"/>
                    <a:pt x="226" y="472"/>
                    <a:pt x="322" y="475"/>
                  </a:cubicBezTo>
                  <a:cubicBezTo>
                    <a:pt x="365" y="478"/>
                    <a:pt x="407" y="478"/>
                    <a:pt x="450" y="478"/>
                  </a:cubicBezTo>
                  <a:cubicBezTo>
                    <a:pt x="615" y="478"/>
                    <a:pt x="782" y="465"/>
                    <a:pt x="939" y="422"/>
                  </a:cubicBezTo>
                  <a:cubicBezTo>
                    <a:pt x="796" y="283"/>
                    <a:pt x="621" y="144"/>
                    <a:pt x="443" y="33"/>
                  </a:cubicBezTo>
                  <a:cubicBezTo>
                    <a:pt x="422" y="33"/>
                    <a:pt x="397" y="37"/>
                    <a:pt x="376" y="37"/>
                  </a:cubicBezTo>
                  <a:cubicBezTo>
                    <a:pt x="322" y="37"/>
                    <a:pt x="276" y="26"/>
                    <a:pt x="236" y="8"/>
                  </a:cubicBezTo>
                  <a:cubicBezTo>
                    <a:pt x="229" y="4"/>
                    <a:pt x="226" y="4"/>
                    <a:pt x="21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6" name="Google Shape;1796;p47"/>
            <p:cNvSpPr/>
            <p:nvPr/>
          </p:nvSpPr>
          <p:spPr>
            <a:xfrm>
              <a:off x="11650" y="2856800"/>
              <a:ext cx="14025" cy="6350"/>
            </a:xfrm>
            <a:custGeom>
              <a:avLst/>
              <a:gdLst/>
              <a:ahLst/>
              <a:cxnLst/>
              <a:rect l="l" t="t" r="r" b="b"/>
              <a:pathLst>
                <a:path w="561" h="254" extrusionOk="0">
                  <a:moveTo>
                    <a:pt x="68" y="1"/>
                  </a:moveTo>
                  <a:cubicBezTo>
                    <a:pt x="40" y="1"/>
                    <a:pt x="18" y="4"/>
                    <a:pt x="0" y="12"/>
                  </a:cubicBezTo>
                  <a:cubicBezTo>
                    <a:pt x="172" y="93"/>
                    <a:pt x="343" y="175"/>
                    <a:pt x="517" y="254"/>
                  </a:cubicBezTo>
                  <a:cubicBezTo>
                    <a:pt x="532" y="229"/>
                    <a:pt x="546" y="200"/>
                    <a:pt x="560" y="175"/>
                  </a:cubicBezTo>
                  <a:cubicBezTo>
                    <a:pt x="364" y="68"/>
                    <a:pt x="183" y="1"/>
                    <a:pt x="6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7" name="Google Shape;1797;p47"/>
            <p:cNvSpPr/>
            <p:nvPr/>
          </p:nvSpPr>
          <p:spPr>
            <a:xfrm>
              <a:off x="24575" y="2861175"/>
              <a:ext cx="5650" cy="2875"/>
            </a:xfrm>
            <a:custGeom>
              <a:avLst/>
              <a:gdLst/>
              <a:ahLst/>
              <a:cxnLst/>
              <a:rect l="l" t="t" r="r" b="b"/>
              <a:pathLst>
                <a:path w="226" h="115" extrusionOk="0">
                  <a:moveTo>
                    <a:pt x="43" y="0"/>
                  </a:moveTo>
                  <a:cubicBezTo>
                    <a:pt x="29" y="25"/>
                    <a:pt x="15" y="54"/>
                    <a:pt x="0" y="79"/>
                  </a:cubicBezTo>
                  <a:cubicBezTo>
                    <a:pt x="8" y="82"/>
                    <a:pt x="11" y="82"/>
                    <a:pt x="18" y="86"/>
                  </a:cubicBezTo>
                  <a:cubicBezTo>
                    <a:pt x="58" y="104"/>
                    <a:pt x="104" y="115"/>
                    <a:pt x="158" y="115"/>
                  </a:cubicBezTo>
                  <a:cubicBezTo>
                    <a:pt x="179" y="115"/>
                    <a:pt x="204" y="111"/>
                    <a:pt x="225" y="111"/>
                  </a:cubicBezTo>
                  <a:cubicBezTo>
                    <a:pt x="165" y="68"/>
                    <a:pt x="104" y="33"/>
                    <a:pt x="4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grpSp>
      <p:sp>
        <p:nvSpPr>
          <p:cNvPr id="96" name="TextBox 95">
            <a:extLst>
              <a:ext uri="{FF2B5EF4-FFF2-40B4-BE49-F238E27FC236}">
                <a16:creationId xmlns:a16="http://schemas.microsoft.com/office/drawing/2014/main" id="{E0D7DF3A-B332-470C-B75D-1AB750FDB9B1}"/>
              </a:ext>
            </a:extLst>
          </p:cNvPr>
          <p:cNvSpPr txBox="1"/>
          <p:nvPr/>
        </p:nvSpPr>
        <p:spPr>
          <a:xfrm>
            <a:off x="3520106" y="2410929"/>
            <a:ext cx="6086923" cy="923330"/>
          </a:xfrm>
          <a:prstGeom prst="rect">
            <a:avLst/>
          </a:prstGeom>
          <a:noFill/>
        </p:spPr>
        <p:txBody>
          <a:bodyPr wrap="none" rtlCol="0">
            <a:spAutoFit/>
          </a:bodyPr>
          <a:lstStyle/>
          <a:p>
            <a:pPr algn="ctr"/>
            <a:r>
              <a:rPr lang="en-SG" sz="5400" b="1" dirty="0">
                <a:solidFill>
                  <a:schemeClr val="bg2"/>
                </a:solidFill>
                <a:latin typeface="Walter Turncoat" panose="02000000000000000000" pitchFamily="2" charset="0"/>
                <a:ea typeface="Walter Turncoat" panose="02000000000000000000" pitchFamily="2" charset="0"/>
              </a:rPr>
              <a:t>A  C  A  </a:t>
            </a:r>
            <a:r>
              <a:rPr lang="en-SG" sz="5400" b="1" dirty="0">
                <a:solidFill>
                  <a:srgbClr val="00B050"/>
                </a:solidFill>
                <a:latin typeface="Walter Turncoat" panose="02000000000000000000" pitchFamily="2" charset="0"/>
                <a:ea typeface="Walter Turncoat" panose="02000000000000000000" pitchFamily="2" charset="0"/>
              </a:rPr>
              <a:t>C</a:t>
            </a:r>
            <a:r>
              <a:rPr lang="en-SG" sz="5400" b="1" dirty="0">
                <a:solidFill>
                  <a:schemeClr val="bg2"/>
                </a:solidFill>
                <a:latin typeface="Walter Turncoat" panose="02000000000000000000" pitchFamily="2" charset="0"/>
                <a:ea typeface="Walter Turncoat" panose="02000000000000000000" pitchFamily="2" charset="0"/>
              </a:rPr>
              <a:t>  A  C  G</a:t>
            </a:r>
          </a:p>
        </p:txBody>
      </p:sp>
      <p:sp>
        <p:nvSpPr>
          <p:cNvPr id="97" name="TextBox 96">
            <a:extLst>
              <a:ext uri="{FF2B5EF4-FFF2-40B4-BE49-F238E27FC236}">
                <a16:creationId xmlns:a16="http://schemas.microsoft.com/office/drawing/2014/main" id="{8602D0C2-FB23-4F01-94C7-EB2F2C334EA7}"/>
              </a:ext>
            </a:extLst>
          </p:cNvPr>
          <p:cNvSpPr txBox="1"/>
          <p:nvPr/>
        </p:nvSpPr>
        <p:spPr>
          <a:xfrm>
            <a:off x="3534272" y="4082120"/>
            <a:ext cx="4286751" cy="923330"/>
          </a:xfrm>
          <a:prstGeom prst="rect">
            <a:avLst/>
          </a:prstGeom>
          <a:noFill/>
        </p:spPr>
        <p:txBody>
          <a:bodyPr wrap="none" rtlCol="0">
            <a:spAutoFit/>
          </a:bodyPr>
          <a:lstStyle/>
          <a:p>
            <a:pPr algn="ctr"/>
            <a:r>
              <a:rPr lang="en-SG" sz="5400" b="1" dirty="0">
                <a:solidFill>
                  <a:schemeClr val="bg2"/>
                </a:solidFill>
                <a:latin typeface="Walter Turncoat" panose="02000000000000000000" pitchFamily="2" charset="0"/>
                <a:ea typeface="Walter Turncoat" panose="02000000000000000000" pitchFamily="2" charset="0"/>
              </a:rPr>
              <a:t>A  C  A  </a:t>
            </a:r>
            <a:r>
              <a:rPr lang="en-SG" sz="5400" b="1" dirty="0">
                <a:solidFill>
                  <a:srgbClr val="00B050"/>
                </a:solidFill>
                <a:latin typeface="Walter Turncoat" panose="02000000000000000000" pitchFamily="2" charset="0"/>
                <a:ea typeface="Walter Turncoat" panose="02000000000000000000" pitchFamily="2" charset="0"/>
              </a:rPr>
              <a:t>C</a:t>
            </a:r>
            <a:r>
              <a:rPr lang="en-SG" sz="5400" b="1" dirty="0">
                <a:solidFill>
                  <a:schemeClr val="bg2"/>
                </a:solidFill>
                <a:latin typeface="Walter Turncoat" panose="02000000000000000000" pitchFamily="2" charset="0"/>
                <a:ea typeface="Walter Turncoat" panose="02000000000000000000" pitchFamily="2" charset="0"/>
              </a:rPr>
              <a:t>  G</a:t>
            </a:r>
          </a:p>
        </p:txBody>
      </p:sp>
      <p:sp>
        <p:nvSpPr>
          <p:cNvPr id="68" name="TextBox 67">
            <a:extLst>
              <a:ext uri="{FF2B5EF4-FFF2-40B4-BE49-F238E27FC236}">
                <a16:creationId xmlns:a16="http://schemas.microsoft.com/office/drawing/2014/main" id="{6F4CDDE7-2FE9-4F52-8A6D-8265CAE12DD2}"/>
              </a:ext>
            </a:extLst>
          </p:cNvPr>
          <p:cNvSpPr txBox="1"/>
          <p:nvPr/>
        </p:nvSpPr>
        <p:spPr>
          <a:xfrm>
            <a:off x="10888184" y="678636"/>
            <a:ext cx="623469" cy="1200329"/>
          </a:xfrm>
          <a:prstGeom prst="rect">
            <a:avLst/>
          </a:prstGeom>
          <a:noFill/>
        </p:spPr>
        <p:txBody>
          <a:bodyPr wrap="square" rtlCol="0">
            <a:spAutoFit/>
          </a:bodyPr>
          <a:lstStyle/>
          <a:p>
            <a:r>
              <a:rPr lang="en-SG" sz="7200" dirty="0">
                <a:solidFill>
                  <a:srgbClr val="C00000"/>
                </a:solidFill>
                <a:latin typeface="Cooper Black" panose="0208090404030B020404" pitchFamily="18" charset="0"/>
              </a:rPr>
              <a:t>4</a:t>
            </a:r>
          </a:p>
        </p:txBody>
      </p:sp>
      <p:graphicFrame>
        <p:nvGraphicFramePr>
          <p:cNvPr id="69" name="Google Shape;1753;p47">
            <a:extLst>
              <a:ext uri="{FF2B5EF4-FFF2-40B4-BE49-F238E27FC236}">
                <a16:creationId xmlns:a16="http://schemas.microsoft.com/office/drawing/2014/main" id="{547F2A08-A66C-4BA9-9CC5-92F4B4279191}"/>
              </a:ext>
            </a:extLst>
          </p:cNvPr>
          <p:cNvGraphicFramePr/>
          <p:nvPr>
            <p:extLst>
              <p:ext uri="{D42A27DB-BD31-4B8C-83A1-F6EECF244321}">
                <p14:modId xmlns:p14="http://schemas.microsoft.com/office/powerpoint/2010/main" val="3108174247"/>
              </p:ext>
            </p:extLst>
          </p:nvPr>
        </p:nvGraphicFramePr>
        <p:xfrm>
          <a:off x="939214" y="3464411"/>
          <a:ext cx="2086946" cy="3027534"/>
        </p:xfrm>
        <a:graphic>
          <a:graphicData uri="http://schemas.openxmlformats.org/drawingml/2006/table">
            <a:tbl>
              <a:tblPr>
                <a:noFill/>
              </a:tblPr>
              <a:tblGrid>
                <a:gridCol w="453737">
                  <a:extLst>
                    <a:ext uri="{9D8B030D-6E8A-4147-A177-3AD203B41FA5}">
                      <a16:colId xmlns:a16="http://schemas.microsoft.com/office/drawing/2014/main" val="20000"/>
                    </a:ext>
                  </a:extLst>
                </a:gridCol>
                <a:gridCol w="381042">
                  <a:extLst>
                    <a:ext uri="{9D8B030D-6E8A-4147-A177-3AD203B41FA5}">
                      <a16:colId xmlns:a16="http://schemas.microsoft.com/office/drawing/2014/main" val="20001"/>
                    </a:ext>
                  </a:extLst>
                </a:gridCol>
                <a:gridCol w="417389">
                  <a:extLst>
                    <a:ext uri="{9D8B030D-6E8A-4147-A177-3AD203B41FA5}">
                      <a16:colId xmlns:a16="http://schemas.microsoft.com/office/drawing/2014/main" val="20002"/>
                    </a:ext>
                  </a:extLst>
                </a:gridCol>
                <a:gridCol w="417389">
                  <a:extLst>
                    <a:ext uri="{9D8B030D-6E8A-4147-A177-3AD203B41FA5}">
                      <a16:colId xmlns:a16="http://schemas.microsoft.com/office/drawing/2014/main" val="20003"/>
                    </a:ext>
                  </a:extLst>
                </a:gridCol>
                <a:gridCol w="417389">
                  <a:extLst>
                    <a:ext uri="{9D8B030D-6E8A-4147-A177-3AD203B41FA5}">
                      <a16:colId xmlns:a16="http://schemas.microsoft.com/office/drawing/2014/main" val="224896901"/>
                    </a:ext>
                  </a:extLst>
                </a:gridCol>
              </a:tblGrid>
              <a:tr h="440263">
                <a:tc>
                  <a:txBody>
                    <a:bodyPr/>
                    <a:lstStyle/>
                    <a:p>
                      <a:pPr marL="0" lvl="0" indent="0" algn="l" rtl="0">
                        <a:spcBef>
                          <a:spcPts val="0"/>
                        </a:spcBef>
                        <a:spcAft>
                          <a:spcPts val="0"/>
                        </a:spcAft>
                        <a:buNone/>
                      </a:pP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A</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C</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T</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G</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0</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1</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2</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2</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3</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4</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990688340"/>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4</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5</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138924846"/>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5</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463712009"/>
                  </a:ext>
                </a:extLst>
              </a:tr>
            </a:tbl>
          </a:graphicData>
        </a:graphic>
      </p:graphicFrame>
    </p:spTree>
    <p:extLst>
      <p:ext uri="{BB962C8B-B14F-4D97-AF65-F5344CB8AC3E}">
        <p14:creationId xmlns:p14="http://schemas.microsoft.com/office/powerpoint/2010/main" val="874764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grpSp>
        <p:nvGrpSpPr>
          <p:cNvPr id="70" name="Google Shape;1741;p47">
            <a:extLst>
              <a:ext uri="{FF2B5EF4-FFF2-40B4-BE49-F238E27FC236}">
                <a16:creationId xmlns:a16="http://schemas.microsoft.com/office/drawing/2014/main" id="{A4201473-13D6-4B11-9EBE-4B3EE5693FE4}"/>
              </a:ext>
            </a:extLst>
          </p:cNvPr>
          <p:cNvGrpSpPr/>
          <p:nvPr/>
        </p:nvGrpSpPr>
        <p:grpSpPr>
          <a:xfrm rot="190942">
            <a:off x="1357335" y="5636995"/>
            <a:ext cx="455493" cy="410966"/>
            <a:chOff x="4319250" y="3137000"/>
            <a:chExt cx="885825" cy="524125"/>
          </a:xfrm>
          <a:solidFill>
            <a:schemeClr val="accent3">
              <a:lumMod val="90000"/>
              <a:alpha val="48000"/>
            </a:schemeClr>
          </a:solidFill>
        </p:grpSpPr>
        <p:sp>
          <p:nvSpPr>
            <p:cNvPr id="71" name="Google Shape;1742;p47">
              <a:extLst>
                <a:ext uri="{FF2B5EF4-FFF2-40B4-BE49-F238E27FC236}">
                  <a16:creationId xmlns:a16="http://schemas.microsoft.com/office/drawing/2014/main" id="{6E42BEB5-3208-4C8D-9996-4EBC65502B6B}"/>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grpFill/>
            <a:ln>
              <a:noFill/>
            </a:ln>
          </p:spPr>
          <p:txBody>
            <a:bodyPr spcFirstLastPara="1" wrap="square" lIns="121900" tIns="121900" rIns="121900" bIns="121900" anchor="ctr" anchorCtr="0">
              <a:noAutofit/>
            </a:bodyPr>
            <a:lstStyle/>
            <a:p>
              <a:endParaRPr sz="2400"/>
            </a:p>
          </p:txBody>
        </p:sp>
        <p:sp>
          <p:nvSpPr>
            <p:cNvPr id="72" name="Google Shape;1743;p47">
              <a:extLst>
                <a:ext uri="{FF2B5EF4-FFF2-40B4-BE49-F238E27FC236}">
                  <a16:creationId xmlns:a16="http://schemas.microsoft.com/office/drawing/2014/main" id="{E8D2801E-B734-4D2C-B4F5-8E4EBB8D619C}"/>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grpFill/>
            <a:ln>
              <a:noFill/>
            </a:ln>
          </p:spPr>
          <p:txBody>
            <a:bodyPr spcFirstLastPara="1" wrap="square" lIns="121900" tIns="121900" rIns="121900" bIns="121900" anchor="ctr" anchorCtr="0">
              <a:noAutofit/>
            </a:bodyPr>
            <a:lstStyle/>
            <a:p>
              <a:endParaRPr sz="2400"/>
            </a:p>
          </p:txBody>
        </p:sp>
        <p:sp>
          <p:nvSpPr>
            <p:cNvPr id="73" name="Google Shape;1744;p47">
              <a:extLst>
                <a:ext uri="{FF2B5EF4-FFF2-40B4-BE49-F238E27FC236}">
                  <a16:creationId xmlns:a16="http://schemas.microsoft.com/office/drawing/2014/main" id="{5F159136-975E-4C66-B43D-24692132E9C9}"/>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grpFill/>
            <a:ln>
              <a:noFill/>
            </a:ln>
          </p:spPr>
          <p:txBody>
            <a:bodyPr spcFirstLastPara="1" wrap="square" lIns="121900" tIns="121900" rIns="121900" bIns="121900" anchor="ctr" anchorCtr="0">
              <a:noAutofit/>
            </a:bodyPr>
            <a:lstStyle/>
            <a:p>
              <a:endParaRPr sz="2400"/>
            </a:p>
          </p:txBody>
        </p:sp>
        <p:sp>
          <p:nvSpPr>
            <p:cNvPr id="74" name="Google Shape;1745;p47">
              <a:extLst>
                <a:ext uri="{FF2B5EF4-FFF2-40B4-BE49-F238E27FC236}">
                  <a16:creationId xmlns:a16="http://schemas.microsoft.com/office/drawing/2014/main" id="{AC75F3C6-4149-48CB-8F94-C894A4DF5DED}"/>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grpFill/>
            <a:ln>
              <a:noFill/>
            </a:ln>
          </p:spPr>
          <p:txBody>
            <a:bodyPr spcFirstLastPara="1" wrap="square" lIns="121900" tIns="121900" rIns="121900" bIns="121900" anchor="ctr" anchorCtr="0">
              <a:noAutofit/>
            </a:bodyPr>
            <a:lstStyle/>
            <a:p>
              <a:endParaRPr sz="2400"/>
            </a:p>
          </p:txBody>
        </p:sp>
        <p:sp>
          <p:nvSpPr>
            <p:cNvPr id="75" name="Google Shape;1746;p47">
              <a:extLst>
                <a:ext uri="{FF2B5EF4-FFF2-40B4-BE49-F238E27FC236}">
                  <a16:creationId xmlns:a16="http://schemas.microsoft.com/office/drawing/2014/main" id="{FB8F2FA7-7285-4B12-A5EF-44F747F1C670}"/>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grpFill/>
            <a:ln>
              <a:noFill/>
            </a:ln>
          </p:spPr>
          <p:txBody>
            <a:bodyPr spcFirstLastPara="1" wrap="square" lIns="121900" tIns="121900" rIns="121900" bIns="121900" anchor="ctr" anchorCtr="0">
              <a:noAutofit/>
            </a:bodyPr>
            <a:lstStyle/>
            <a:p>
              <a:endParaRPr sz="2400"/>
            </a:p>
          </p:txBody>
        </p:sp>
        <p:sp>
          <p:nvSpPr>
            <p:cNvPr id="76" name="Google Shape;1747;p47">
              <a:extLst>
                <a:ext uri="{FF2B5EF4-FFF2-40B4-BE49-F238E27FC236}">
                  <a16:creationId xmlns:a16="http://schemas.microsoft.com/office/drawing/2014/main" id="{6CBC2487-370E-4B1D-A24E-60133EBF703B}"/>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grpFill/>
            <a:ln>
              <a:noFill/>
            </a:ln>
          </p:spPr>
          <p:txBody>
            <a:bodyPr spcFirstLastPara="1" wrap="square" lIns="121900" tIns="121900" rIns="121900" bIns="121900" anchor="ctr" anchorCtr="0">
              <a:noAutofit/>
            </a:bodyPr>
            <a:lstStyle/>
            <a:p>
              <a:endParaRPr sz="2400"/>
            </a:p>
          </p:txBody>
        </p:sp>
        <p:sp>
          <p:nvSpPr>
            <p:cNvPr id="77" name="Google Shape;1748;p47">
              <a:extLst>
                <a:ext uri="{FF2B5EF4-FFF2-40B4-BE49-F238E27FC236}">
                  <a16:creationId xmlns:a16="http://schemas.microsoft.com/office/drawing/2014/main" id="{369B4AB8-91BB-4922-A160-83BCFE3B767B}"/>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grpFill/>
            <a:ln>
              <a:noFill/>
            </a:ln>
          </p:spPr>
          <p:txBody>
            <a:bodyPr spcFirstLastPara="1" wrap="square" lIns="121900" tIns="121900" rIns="121900" bIns="121900" anchor="ctr" anchorCtr="0">
              <a:noAutofit/>
            </a:bodyPr>
            <a:lstStyle/>
            <a:p>
              <a:endParaRPr sz="2400"/>
            </a:p>
          </p:txBody>
        </p:sp>
        <p:sp>
          <p:nvSpPr>
            <p:cNvPr id="78" name="Google Shape;1749;p47">
              <a:extLst>
                <a:ext uri="{FF2B5EF4-FFF2-40B4-BE49-F238E27FC236}">
                  <a16:creationId xmlns:a16="http://schemas.microsoft.com/office/drawing/2014/main" id="{D2EC104E-8D19-4C0A-89A1-2C26783634E0}"/>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grpFill/>
            <a:ln>
              <a:noFill/>
            </a:ln>
          </p:spPr>
          <p:txBody>
            <a:bodyPr spcFirstLastPara="1" wrap="square" lIns="121900" tIns="121900" rIns="121900" bIns="121900" anchor="ctr" anchorCtr="0">
              <a:noAutofit/>
            </a:bodyPr>
            <a:lstStyle/>
            <a:p>
              <a:endParaRPr sz="2400"/>
            </a:p>
          </p:txBody>
        </p:sp>
        <p:sp>
          <p:nvSpPr>
            <p:cNvPr id="79" name="Google Shape;1750;p47">
              <a:extLst>
                <a:ext uri="{FF2B5EF4-FFF2-40B4-BE49-F238E27FC236}">
                  <a16:creationId xmlns:a16="http://schemas.microsoft.com/office/drawing/2014/main" id="{28213038-148F-46D4-8723-1A32445FF0B0}"/>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grpFill/>
            <a:ln>
              <a:noFill/>
            </a:ln>
          </p:spPr>
          <p:txBody>
            <a:bodyPr spcFirstLastPara="1" wrap="square" lIns="121900" tIns="121900" rIns="121900" bIns="121900" anchor="ctr" anchorCtr="0">
              <a:noAutofit/>
            </a:bodyPr>
            <a:lstStyle/>
            <a:p>
              <a:endParaRPr sz="2400"/>
            </a:p>
          </p:txBody>
        </p:sp>
        <p:sp>
          <p:nvSpPr>
            <p:cNvPr id="80" name="Google Shape;1751;p47">
              <a:extLst>
                <a:ext uri="{FF2B5EF4-FFF2-40B4-BE49-F238E27FC236}">
                  <a16:creationId xmlns:a16="http://schemas.microsoft.com/office/drawing/2014/main" id="{4023A0B2-1B3E-49E1-93EA-C4174C14524D}"/>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grpFill/>
            <a:ln>
              <a:noFill/>
            </a:ln>
          </p:spPr>
          <p:txBody>
            <a:bodyPr spcFirstLastPara="1" wrap="square" lIns="121900" tIns="121900" rIns="121900" bIns="121900" anchor="ctr" anchorCtr="0">
              <a:noAutofit/>
            </a:bodyPr>
            <a:lstStyle/>
            <a:p>
              <a:endParaRPr sz="2400"/>
            </a:p>
          </p:txBody>
        </p:sp>
        <p:sp>
          <p:nvSpPr>
            <p:cNvPr id="81" name="Google Shape;1752;p47">
              <a:extLst>
                <a:ext uri="{FF2B5EF4-FFF2-40B4-BE49-F238E27FC236}">
                  <a16:creationId xmlns:a16="http://schemas.microsoft.com/office/drawing/2014/main" id="{7A98339D-2C2C-41A9-9DBA-6CDEC75A40CA}"/>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2" name="Multiplication Sign 1">
            <a:extLst>
              <a:ext uri="{FF2B5EF4-FFF2-40B4-BE49-F238E27FC236}">
                <a16:creationId xmlns:a16="http://schemas.microsoft.com/office/drawing/2014/main" id="{6EBBEC9D-EF95-4C87-8312-CE64D449C115}"/>
              </a:ext>
            </a:extLst>
          </p:cNvPr>
          <p:cNvSpPr/>
          <p:nvPr/>
        </p:nvSpPr>
        <p:spPr>
          <a:xfrm>
            <a:off x="10534911" y="492596"/>
            <a:ext cx="1465741" cy="1697290"/>
          </a:xfrm>
          <a:prstGeom prst="mathMultiply">
            <a:avLst/>
          </a:prstGeom>
          <a:solidFill>
            <a:schemeClr val="accent3">
              <a:lumMod val="50000"/>
              <a:alpha val="64000"/>
            </a:schemeClr>
          </a:solidFill>
          <a:ln>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04" name="Google Shape;1704;p47"/>
          <p:cNvSpPr txBox="1">
            <a:spLocks noGrp="1"/>
          </p:cNvSpPr>
          <p:nvPr>
            <p:ph type="title"/>
          </p:nvPr>
        </p:nvSpPr>
        <p:spPr>
          <a:xfrm>
            <a:off x="960000" y="720000"/>
            <a:ext cx="7797600" cy="763600"/>
          </a:xfrm>
          <a:prstGeom prst="rect">
            <a:avLst/>
          </a:prstGeom>
        </p:spPr>
        <p:txBody>
          <a:bodyPr spcFirstLastPara="1" wrap="square" lIns="0" tIns="0" rIns="0" bIns="0" anchor="t" anchorCtr="0">
            <a:noAutofit/>
          </a:bodyPr>
          <a:lstStyle/>
          <a:p>
            <a:r>
              <a:rPr lang="en-SG" dirty="0">
                <a:latin typeface="Walter Turncoat" panose="02000000000000000000" pitchFamily="2" charset="0"/>
                <a:ea typeface="Walter Turncoat" panose="02000000000000000000" pitchFamily="2" charset="0"/>
              </a:rPr>
              <a:t>Searching Stage</a:t>
            </a:r>
            <a:endParaRPr dirty="0">
              <a:latin typeface="Walter Turncoat" panose="02000000000000000000" pitchFamily="2" charset="0"/>
              <a:ea typeface="Walter Turncoat" panose="02000000000000000000" pitchFamily="2" charset="0"/>
            </a:endParaRPr>
          </a:p>
        </p:txBody>
      </p:sp>
      <p:grpSp>
        <p:nvGrpSpPr>
          <p:cNvPr id="1705" name="Google Shape;1705;p47"/>
          <p:cNvGrpSpPr/>
          <p:nvPr/>
        </p:nvGrpSpPr>
        <p:grpSpPr>
          <a:xfrm flipH="1">
            <a:off x="951256" y="1251534"/>
            <a:ext cx="6544904" cy="234700"/>
            <a:chOff x="4345425" y="2175475"/>
            <a:chExt cx="800750" cy="176025"/>
          </a:xfrm>
        </p:grpSpPr>
        <p:sp>
          <p:nvSpPr>
            <p:cNvPr id="1706" name="Google Shape;1706;p4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sp>
          <p:nvSpPr>
            <p:cNvPr id="1707" name="Google Shape;1707;p4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grpSp>
      <p:grpSp>
        <p:nvGrpSpPr>
          <p:cNvPr id="1708" name="Google Shape;1708;p47"/>
          <p:cNvGrpSpPr/>
          <p:nvPr/>
        </p:nvGrpSpPr>
        <p:grpSpPr>
          <a:xfrm rot="245650">
            <a:off x="3402566" y="4026228"/>
            <a:ext cx="4472592" cy="1046543"/>
            <a:chOff x="4345425" y="2175475"/>
            <a:chExt cx="800750" cy="176025"/>
          </a:xfrm>
        </p:grpSpPr>
        <p:sp>
          <p:nvSpPr>
            <p:cNvPr id="1709" name="Google Shape;1709;p4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10" name="Google Shape;1710;p4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741" name="Google Shape;1741;p47"/>
          <p:cNvGrpSpPr/>
          <p:nvPr/>
        </p:nvGrpSpPr>
        <p:grpSpPr>
          <a:xfrm rot="190942">
            <a:off x="3318637" y="2467138"/>
            <a:ext cx="6869456" cy="713423"/>
            <a:chOff x="4319250" y="3137000"/>
            <a:chExt cx="885825" cy="524125"/>
          </a:xfrm>
        </p:grpSpPr>
        <p:sp>
          <p:nvSpPr>
            <p:cNvPr id="1742" name="Google Shape;1742;p47"/>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3" name="Google Shape;1743;p47"/>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4" name="Google Shape;1744;p47"/>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5" name="Google Shape;1745;p47"/>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6" name="Google Shape;1746;p47"/>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7" name="Google Shape;1747;p47"/>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8" name="Google Shape;1748;p47"/>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9" name="Google Shape;1749;p47"/>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0" name="Google Shape;1750;p47"/>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1" name="Google Shape;1751;p47"/>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2" name="Google Shape;1752;p47"/>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754" name="Google Shape;1754;p47"/>
          <p:cNvGrpSpPr/>
          <p:nvPr/>
        </p:nvGrpSpPr>
        <p:grpSpPr>
          <a:xfrm rot="-5820300">
            <a:off x="10778767" y="5114914"/>
            <a:ext cx="949012" cy="539045"/>
            <a:chOff x="-516100" y="1709250"/>
            <a:chExt cx="649725" cy="287875"/>
          </a:xfrm>
        </p:grpSpPr>
        <p:sp>
          <p:nvSpPr>
            <p:cNvPr id="1755" name="Google Shape;1755;p47"/>
            <p:cNvSpPr/>
            <p:nvPr/>
          </p:nvSpPr>
          <p:spPr>
            <a:xfrm>
              <a:off x="-516100" y="1816650"/>
              <a:ext cx="649725" cy="57275"/>
            </a:xfrm>
            <a:custGeom>
              <a:avLst/>
              <a:gdLst/>
              <a:ahLst/>
              <a:cxnLst/>
              <a:rect l="l" t="t" r="r" b="b"/>
              <a:pathLst>
                <a:path w="25989" h="2291" extrusionOk="0">
                  <a:moveTo>
                    <a:pt x="25062" y="101"/>
                  </a:moveTo>
                  <a:cubicBezTo>
                    <a:pt x="25080" y="137"/>
                    <a:pt x="25093" y="176"/>
                    <a:pt x="25108" y="215"/>
                  </a:cubicBezTo>
                  <a:cubicBezTo>
                    <a:pt x="25182" y="468"/>
                    <a:pt x="25133" y="728"/>
                    <a:pt x="24997" y="985"/>
                  </a:cubicBezTo>
                  <a:cubicBezTo>
                    <a:pt x="24943" y="1146"/>
                    <a:pt x="24837" y="1296"/>
                    <a:pt x="24698" y="1413"/>
                  </a:cubicBezTo>
                  <a:cubicBezTo>
                    <a:pt x="24605" y="1524"/>
                    <a:pt x="24502" y="1631"/>
                    <a:pt x="24387" y="1738"/>
                  </a:cubicBezTo>
                  <a:cubicBezTo>
                    <a:pt x="25246" y="1659"/>
                    <a:pt x="25988" y="279"/>
                    <a:pt x="25062" y="101"/>
                  </a:cubicBezTo>
                  <a:close/>
                  <a:moveTo>
                    <a:pt x="18622" y="1"/>
                  </a:moveTo>
                  <a:cubicBezTo>
                    <a:pt x="12995" y="9"/>
                    <a:pt x="7375" y="215"/>
                    <a:pt x="1763" y="629"/>
                  </a:cubicBezTo>
                  <a:cubicBezTo>
                    <a:pt x="864" y="693"/>
                    <a:pt x="1" y="2290"/>
                    <a:pt x="1085" y="2290"/>
                  </a:cubicBezTo>
                  <a:cubicBezTo>
                    <a:pt x="1113" y="2290"/>
                    <a:pt x="1142" y="2287"/>
                    <a:pt x="1174" y="2287"/>
                  </a:cubicBezTo>
                  <a:cubicBezTo>
                    <a:pt x="1263" y="2280"/>
                    <a:pt x="1349" y="2273"/>
                    <a:pt x="1434" y="2265"/>
                  </a:cubicBezTo>
                  <a:cubicBezTo>
                    <a:pt x="932" y="1987"/>
                    <a:pt x="661" y="1549"/>
                    <a:pt x="1481" y="1446"/>
                  </a:cubicBezTo>
                  <a:cubicBezTo>
                    <a:pt x="5332" y="960"/>
                    <a:pt x="9194" y="718"/>
                    <a:pt x="13059" y="718"/>
                  </a:cubicBezTo>
                  <a:cubicBezTo>
                    <a:pt x="15188" y="718"/>
                    <a:pt x="17320" y="789"/>
                    <a:pt x="19449" y="935"/>
                  </a:cubicBezTo>
                  <a:cubicBezTo>
                    <a:pt x="19460" y="900"/>
                    <a:pt x="19466" y="864"/>
                    <a:pt x="19478" y="825"/>
                  </a:cubicBezTo>
                  <a:cubicBezTo>
                    <a:pt x="19182" y="561"/>
                    <a:pt x="18897" y="287"/>
                    <a:pt x="1862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6" name="Google Shape;1756;p47"/>
            <p:cNvSpPr/>
            <p:nvPr/>
          </p:nvSpPr>
          <p:spPr>
            <a:xfrm>
              <a:off x="-139975" y="1709250"/>
              <a:ext cx="250425" cy="287875"/>
            </a:xfrm>
            <a:custGeom>
              <a:avLst/>
              <a:gdLst/>
              <a:ahLst/>
              <a:cxnLst/>
              <a:rect l="l" t="t" r="r" b="b"/>
              <a:pathLst>
                <a:path w="10017" h="11515" extrusionOk="0">
                  <a:moveTo>
                    <a:pt x="2290" y="1"/>
                  </a:moveTo>
                  <a:cubicBezTo>
                    <a:pt x="1644" y="1"/>
                    <a:pt x="899" y="617"/>
                    <a:pt x="1273" y="1252"/>
                  </a:cubicBezTo>
                  <a:cubicBezTo>
                    <a:pt x="1926" y="2368"/>
                    <a:pt x="2696" y="3385"/>
                    <a:pt x="3577" y="4297"/>
                  </a:cubicBezTo>
                  <a:lnTo>
                    <a:pt x="3758" y="4297"/>
                  </a:lnTo>
                  <a:cubicBezTo>
                    <a:pt x="3990" y="4297"/>
                    <a:pt x="4222" y="4297"/>
                    <a:pt x="4454" y="4301"/>
                  </a:cubicBezTo>
                  <a:cubicBezTo>
                    <a:pt x="4275" y="3260"/>
                    <a:pt x="3348" y="2401"/>
                    <a:pt x="2507" y="1708"/>
                  </a:cubicBezTo>
                  <a:cubicBezTo>
                    <a:pt x="2468" y="1677"/>
                    <a:pt x="2428" y="1644"/>
                    <a:pt x="2389" y="1609"/>
                  </a:cubicBezTo>
                  <a:cubicBezTo>
                    <a:pt x="1790" y="1117"/>
                    <a:pt x="2154" y="895"/>
                    <a:pt x="2671" y="895"/>
                  </a:cubicBezTo>
                  <a:cubicBezTo>
                    <a:pt x="3021" y="895"/>
                    <a:pt x="3441" y="999"/>
                    <a:pt x="3680" y="1191"/>
                  </a:cubicBezTo>
                  <a:cubicBezTo>
                    <a:pt x="3727" y="1231"/>
                    <a:pt x="3776" y="1270"/>
                    <a:pt x="3826" y="1313"/>
                  </a:cubicBezTo>
                  <a:cubicBezTo>
                    <a:pt x="5007" y="2279"/>
                    <a:pt x="6184" y="3245"/>
                    <a:pt x="7364" y="4216"/>
                  </a:cubicBezTo>
                  <a:cubicBezTo>
                    <a:pt x="7517" y="4226"/>
                    <a:pt x="7688" y="4269"/>
                    <a:pt x="7852" y="4333"/>
                  </a:cubicBezTo>
                  <a:cubicBezTo>
                    <a:pt x="8511" y="4347"/>
                    <a:pt x="9174" y="4361"/>
                    <a:pt x="9834" y="4379"/>
                  </a:cubicBezTo>
                  <a:cubicBezTo>
                    <a:pt x="9902" y="4379"/>
                    <a:pt x="9963" y="4387"/>
                    <a:pt x="10017" y="4397"/>
                  </a:cubicBezTo>
                  <a:cubicBezTo>
                    <a:pt x="9863" y="4076"/>
                    <a:pt x="9542" y="3948"/>
                    <a:pt x="9204" y="3948"/>
                  </a:cubicBezTo>
                  <a:cubicBezTo>
                    <a:pt x="9093" y="3948"/>
                    <a:pt x="8979" y="3962"/>
                    <a:pt x="8868" y="3987"/>
                  </a:cubicBezTo>
                  <a:cubicBezTo>
                    <a:pt x="6818" y="2697"/>
                    <a:pt x="4771" y="1405"/>
                    <a:pt x="2721" y="115"/>
                  </a:cubicBezTo>
                  <a:cubicBezTo>
                    <a:pt x="2593" y="36"/>
                    <a:pt x="2443" y="1"/>
                    <a:pt x="2290" y="1"/>
                  </a:cubicBezTo>
                  <a:close/>
                  <a:moveTo>
                    <a:pt x="7681" y="6002"/>
                  </a:moveTo>
                  <a:cubicBezTo>
                    <a:pt x="6511" y="6875"/>
                    <a:pt x="5388" y="7802"/>
                    <a:pt x="4311" y="8783"/>
                  </a:cubicBezTo>
                  <a:cubicBezTo>
                    <a:pt x="3776" y="9318"/>
                    <a:pt x="3231" y="9803"/>
                    <a:pt x="2810" y="10216"/>
                  </a:cubicBezTo>
                  <a:cubicBezTo>
                    <a:pt x="2718" y="10305"/>
                    <a:pt x="2578" y="10348"/>
                    <a:pt x="2418" y="10348"/>
                  </a:cubicBezTo>
                  <a:cubicBezTo>
                    <a:pt x="1983" y="10348"/>
                    <a:pt x="1395" y="10052"/>
                    <a:pt x="1156" y="9721"/>
                  </a:cubicBezTo>
                  <a:cubicBezTo>
                    <a:pt x="959" y="9942"/>
                    <a:pt x="766" y="10170"/>
                    <a:pt x="574" y="10394"/>
                  </a:cubicBezTo>
                  <a:cubicBezTo>
                    <a:pt x="1" y="11079"/>
                    <a:pt x="695" y="11515"/>
                    <a:pt x="1370" y="11515"/>
                  </a:cubicBezTo>
                  <a:cubicBezTo>
                    <a:pt x="1619" y="11515"/>
                    <a:pt x="1862" y="11457"/>
                    <a:pt x="2043" y="11329"/>
                  </a:cubicBezTo>
                  <a:cubicBezTo>
                    <a:pt x="3798" y="10074"/>
                    <a:pt x="5577" y="8844"/>
                    <a:pt x="7299" y="7546"/>
                  </a:cubicBezTo>
                  <a:cubicBezTo>
                    <a:pt x="7716" y="7232"/>
                    <a:pt x="8665" y="6672"/>
                    <a:pt x="9342" y="6034"/>
                  </a:cubicBezTo>
                  <a:cubicBezTo>
                    <a:pt x="9317" y="6034"/>
                    <a:pt x="9293" y="6038"/>
                    <a:pt x="9268" y="6038"/>
                  </a:cubicBezTo>
                  <a:lnTo>
                    <a:pt x="9250" y="6038"/>
                  </a:lnTo>
                  <a:cubicBezTo>
                    <a:pt x="8725" y="6023"/>
                    <a:pt x="8205" y="6013"/>
                    <a:pt x="7681" y="6002"/>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7" name="Google Shape;1757;p47"/>
            <p:cNvSpPr/>
            <p:nvPr/>
          </p:nvSpPr>
          <p:spPr>
            <a:xfrm>
              <a:off x="-50575" y="1816650"/>
              <a:ext cx="164050" cy="43550"/>
            </a:xfrm>
            <a:custGeom>
              <a:avLst/>
              <a:gdLst/>
              <a:ahLst/>
              <a:cxnLst/>
              <a:rect l="l" t="t" r="r" b="b"/>
              <a:pathLst>
                <a:path w="6562" h="1742" extrusionOk="0">
                  <a:moveTo>
                    <a:pt x="1" y="1"/>
                  </a:moveTo>
                  <a:cubicBezTo>
                    <a:pt x="276" y="287"/>
                    <a:pt x="561" y="561"/>
                    <a:pt x="857" y="825"/>
                  </a:cubicBezTo>
                  <a:cubicBezTo>
                    <a:pt x="917" y="540"/>
                    <a:pt x="921" y="265"/>
                    <a:pt x="878" y="5"/>
                  </a:cubicBezTo>
                  <a:cubicBezTo>
                    <a:pt x="646" y="1"/>
                    <a:pt x="414" y="1"/>
                    <a:pt x="182" y="1"/>
                  </a:cubicBezTo>
                  <a:close/>
                  <a:moveTo>
                    <a:pt x="4276" y="37"/>
                  </a:moveTo>
                  <a:lnTo>
                    <a:pt x="4276" y="37"/>
                  </a:lnTo>
                  <a:cubicBezTo>
                    <a:pt x="4861" y="272"/>
                    <a:pt x="5389" y="775"/>
                    <a:pt x="5004" y="1046"/>
                  </a:cubicBezTo>
                  <a:cubicBezTo>
                    <a:pt x="4700" y="1263"/>
                    <a:pt x="4400" y="1481"/>
                    <a:pt x="4105" y="1706"/>
                  </a:cubicBezTo>
                  <a:cubicBezTo>
                    <a:pt x="4629" y="1717"/>
                    <a:pt x="5149" y="1727"/>
                    <a:pt x="5674" y="1742"/>
                  </a:cubicBezTo>
                  <a:lnTo>
                    <a:pt x="5692" y="1742"/>
                  </a:lnTo>
                  <a:cubicBezTo>
                    <a:pt x="5717" y="1742"/>
                    <a:pt x="5741" y="1738"/>
                    <a:pt x="5766" y="1738"/>
                  </a:cubicBezTo>
                  <a:cubicBezTo>
                    <a:pt x="5881" y="1631"/>
                    <a:pt x="5984" y="1524"/>
                    <a:pt x="6077" y="1413"/>
                  </a:cubicBezTo>
                  <a:cubicBezTo>
                    <a:pt x="6216" y="1296"/>
                    <a:pt x="6322" y="1146"/>
                    <a:pt x="6376" y="985"/>
                  </a:cubicBezTo>
                  <a:cubicBezTo>
                    <a:pt x="6512" y="728"/>
                    <a:pt x="6561" y="468"/>
                    <a:pt x="6487" y="215"/>
                  </a:cubicBezTo>
                  <a:cubicBezTo>
                    <a:pt x="6472" y="176"/>
                    <a:pt x="6459" y="137"/>
                    <a:pt x="6441" y="101"/>
                  </a:cubicBezTo>
                  <a:cubicBezTo>
                    <a:pt x="6387" y="91"/>
                    <a:pt x="6326" y="83"/>
                    <a:pt x="6258" y="83"/>
                  </a:cubicBezTo>
                  <a:cubicBezTo>
                    <a:pt x="5598" y="65"/>
                    <a:pt x="4935" y="51"/>
                    <a:pt x="4276" y="37"/>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8" name="Google Shape;1758;p47"/>
            <p:cNvSpPr/>
            <p:nvPr/>
          </p:nvSpPr>
          <p:spPr>
            <a:xfrm>
              <a:off x="-115125" y="1866325"/>
              <a:ext cx="83850" cy="85950"/>
            </a:xfrm>
            <a:custGeom>
              <a:avLst/>
              <a:gdLst/>
              <a:ahLst/>
              <a:cxnLst/>
              <a:rect l="l" t="t" r="r" b="b"/>
              <a:pathLst>
                <a:path w="3354" h="3438" extrusionOk="0">
                  <a:moveTo>
                    <a:pt x="2893" y="0"/>
                  </a:moveTo>
                  <a:cubicBezTo>
                    <a:pt x="2515" y="568"/>
                    <a:pt x="2015" y="1109"/>
                    <a:pt x="1502" y="1616"/>
                  </a:cubicBezTo>
                  <a:cubicBezTo>
                    <a:pt x="1049" y="2033"/>
                    <a:pt x="603" y="2461"/>
                    <a:pt x="165" y="2896"/>
                  </a:cubicBezTo>
                  <a:cubicBezTo>
                    <a:pt x="1" y="3060"/>
                    <a:pt x="29" y="3252"/>
                    <a:pt x="162" y="3438"/>
                  </a:cubicBezTo>
                  <a:cubicBezTo>
                    <a:pt x="1181" y="2261"/>
                    <a:pt x="2247" y="1127"/>
                    <a:pt x="3353" y="33"/>
                  </a:cubicBezTo>
                  <a:cubicBezTo>
                    <a:pt x="3200" y="22"/>
                    <a:pt x="3046" y="11"/>
                    <a:pt x="289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9" name="Google Shape;1759;p47"/>
            <p:cNvSpPr/>
            <p:nvPr/>
          </p:nvSpPr>
          <p:spPr>
            <a:xfrm>
              <a:off x="-29900" y="1837275"/>
              <a:ext cx="77575" cy="5800"/>
            </a:xfrm>
            <a:custGeom>
              <a:avLst/>
              <a:gdLst/>
              <a:ahLst/>
              <a:cxnLst/>
              <a:rect l="l" t="t" r="r" b="b"/>
              <a:pathLst>
                <a:path w="3103" h="232" extrusionOk="0">
                  <a:moveTo>
                    <a:pt x="30" y="0"/>
                  </a:moveTo>
                  <a:cubicBezTo>
                    <a:pt x="18" y="39"/>
                    <a:pt x="12" y="75"/>
                    <a:pt x="1" y="110"/>
                  </a:cubicBezTo>
                  <a:cubicBezTo>
                    <a:pt x="54" y="114"/>
                    <a:pt x="112" y="117"/>
                    <a:pt x="165" y="125"/>
                  </a:cubicBezTo>
                  <a:cubicBezTo>
                    <a:pt x="119" y="82"/>
                    <a:pt x="72" y="43"/>
                    <a:pt x="30" y="0"/>
                  </a:cubicBezTo>
                  <a:close/>
                  <a:moveTo>
                    <a:pt x="2921" y="15"/>
                  </a:moveTo>
                  <a:lnTo>
                    <a:pt x="2921" y="15"/>
                  </a:lnTo>
                  <a:cubicBezTo>
                    <a:pt x="2957" y="86"/>
                    <a:pt x="2974" y="157"/>
                    <a:pt x="2982" y="232"/>
                  </a:cubicBezTo>
                  <a:cubicBezTo>
                    <a:pt x="3021" y="199"/>
                    <a:pt x="3060" y="164"/>
                    <a:pt x="3103" y="128"/>
                  </a:cubicBezTo>
                  <a:cubicBezTo>
                    <a:pt x="3043" y="92"/>
                    <a:pt x="2982" y="53"/>
                    <a:pt x="2921" y="1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0" name="Google Shape;1760;p47"/>
            <p:cNvSpPr/>
            <p:nvPr/>
          </p:nvSpPr>
          <p:spPr>
            <a:xfrm>
              <a:off x="-111100" y="1731625"/>
              <a:ext cx="167450" cy="236350"/>
            </a:xfrm>
            <a:custGeom>
              <a:avLst/>
              <a:gdLst/>
              <a:ahLst/>
              <a:cxnLst/>
              <a:rect l="l" t="t" r="r" b="b"/>
              <a:pathLst>
                <a:path w="6698" h="9454" extrusionOk="0">
                  <a:moveTo>
                    <a:pt x="1516" y="0"/>
                  </a:moveTo>
                  <a:cubicBezTo>
                    <a:pt x="999" y="0"/>
                    <a:pt x="635" y="222"/>
                    <a:pt x="1234" y="714"/>
                  </a:cubicBezTo>
                  <a:cubicBezTo>
                    <a:pt x="1273" y="749"/>
                    <a:pt x="1313" y="782"/>
                    <a:pt x="1352" y="813"/>
                  </a:cubicBezTo>
                  <a:cubicBezTo>
                    <a:pt x="2193" y="1506"/>
                    <a:pt x="3120" y="2365"/>
                    <a:pt x="3299" y="3406"/>
                  </a:cubicBezTo>
                  <a:cubicBezTo>
                    <a:pt x="4429" y="3410"/>
                    <a:pt x="5563" y="3420"/>
                    <a:pt x="6697" y="3438"/>
                  </a:cubicBezTo>
                  <a:cubicBezTo>
                    <a:pt x="6533" y="3374"/>
                    <a:pt x="6362" y="3331"/>
                    <a:pt x="6209" y="3321"/>
                  </a:cubicBezTo>
                  <a:cubicBezTo>
                    <a:pt x="5029" y="2350"/>
                    <a:pt x="3852" y="1384"/>
                    <a:pt x="2671" y="418"/>
                  </a:cubicBezTo>
                  <a:cubicBezTo>
                    <a:pt x="2621" y="375"/>
                    <a:pt x="2572" y="336"/>
                    <a:pt x="2525" y="296"/>
                  </a:cubicBezTo>
                  <a:cubicBezTo>
                    <a:pt x="2286" y="104"/>
                    <a:pt x="1866" y="0"/>
                    <a:pt x="1516" y="0"/>
                  </a:cubicBezTo>
                  <a:close/>
                  <a:moveTo>
                    <a:pt x="4425" y="5075"/>
                  </a:moveTo>
                  <a:cubicBezTo>
                    <a:pt x="4333" y="5278"/>
                    <a:pt x="4055" y="5446"/>
                    <a:pt x="3620" y="5446"/>
                  </a:cubicBezTo>
                  <a:cubicBezTo>
                    <a:pt x="3577" y="5446"/>
                    <a:pt x="3531" y="5442"/>
                    <a:pt x="3484" y="5439"/>
                  </a:cubicBezTo>
                  <a:cubicBezTo>
                    <a:pt x="3388" y="5431"/>
                    <a:pt x="3291" y="5428"/>
                    <a:pt x="3192" y="5421"/>
                  </a:cubicBezTo>
                  <a:cubicBezTo>
                    <a:pt x="2086" y="6515"/>
                    <a:pt x="1020" y="7649"/>
                    <a:pt x="1" y="8826"/>
                  </a:cubicBezTo>
                  <a:cubicBezTo>
                    <a:pt x="240" y="9157"/>
                    <a:pt x="828" y="9453"/>
                    <a:pt x="1263" y="9453"/>
                  </a:cubicBezTo>
                  <a:cubicBezTo>
                    <a:pt x="1423" y="9453"/>
                    <a:pt x="1563" y="9410"/>
                    <a:pt x="1655" y="9321"/>
                  </a:cubicBezTo>
                  <a:cubicBezTo>
                    <a:pt x="2076" y="8908"/>
                    <a:pt x="2621" y="8423"/>
                    <a:pt x="3156" y="7888"/>
                  </a:cubicBezTo>
                  <a:cubicBezTo>
                    <a:pt x="4233" y="6907"/>
                    <a:pt x="5356" y="5980"/>
                    <a:pt x="6526" y="5107"/>
                  </a:cubicBezTo>
                  <a:cubicBezTo>
                    <a:pt x="5827" y="5092"/>
                    <a:pt x="5124" y="5082"/>
                    <a:pt x="4425" y="507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1" name="Google Shape;1761;p47"/>
            <p:cNvSpPr/>
            <p:nvPr/>
          </p:nvSpPr>
          <p:spPr>
            <a:xfrm>
              <a:off x="-29175" y="1816775"/>
              <a:ext cx="113325" cy="42525"/>
            </a:xfrm>
            <a:custGeom>
              <a:avLst/>
              <a:gdLst/>
              <a:ahLst/>
              <a:cxnLst/>
              <a:rect l="l" t="t" r="r" b="b"/>
              <a:pathLst>
                <a:path w="4533" h="1701" extrusionOk="0">
                  <a:moveTo>
                    <a:pt x="2892" y="835"/>
                  </a:moveTo>
                  <a:lnTo>
                    <a:pt x="2892" y="835"/>
                  </a:lnTo>
                  <a:cubicBezTo>
                    <a:pt x="2953" y="873"/>
                    <a:pt x="3014" y="912"/>
                    <a:pt x="3074" y="948"/>
                  </a:cubicBezTo>
                  <a:cubicBezTo>
                    <a:pt x="3031" y="984"/>
                    <a:pt x="2992" y="1019"/>
                    <a:pt x="2953" y="1052"/>
                  </a:cubicBezTo>
                  <a:cubicBezTo>
                    <a:pt x="2945" y="977"/>
                    <a:pt x="2928" y="906"/>
                    <a:pt x="2892" y="835"/>
                  </a:cubicBezTo>
                  <a:close/>
                  <a:moveTo>
                    <a:pt x="22" y="0"/>
                  </a:moveTo>
                  <a:lnTo>
                    <a:pt x="22" y="0"/>
                  </a:lnTo>
                  <a:cubicBezTo>
                    <a:pt x="65" y="260"/>
                    <a:pt x="61" y="535"/>
                    <a:pt x="1" y="820"/>
                  </a:cubicBezTo>
                  <a:cubicBezTo>
                    <a:pt x="43" y="863"/>
                    <a:pt x="90" y="902"/>
                    <a:pt x="136" y="945"/>
                  </a:cubicBezTo>
                  <a:cubicBezTo>
                    <a:pt x="207" y="948"/>
                    <a:pt x="275" y="952"/>
                    <a:pt x="343" y="959"/>
                  </a:cubicBezTo>
                  <a:cubicBezTo>
                    <a:pt x="1038" y="1009"/>
                    <a:pt x="1284" y="1376"/>
                    <a:pt x="1148" y="1669"/>
                  </a:cubicBezTo>
                  <a:cubicBezTo>
                    <a:pt x="1847" y="1676"/>
                    <a:pt x="2550" y="1686"/>
                    <a:pt x="3249" y="1701"/>
                  </a:cubicBezTo>
                  <a:cubicBezTo>
                    <a:pt x="3544" y="1476"/>
                    <a:pt x="3844" y="1258"/>
                    <a:pt x="4148" y="1041"/>
                  </a:cubicBezTo>
                  <a:cubicBezTo>
                    <a:pt x="4533" y="770"/>
                    <a:pt x="4005" y="267"/>
                    <a:pt x="3420" y="32"/>
                  </a:cubicBezTo>
                  <a:cubicBezTo>
                    <a:pt x="2286" y="14"/>
                    <a:pt x="1152" y="4"/>
                    <a:pt x="2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2" name="Google Shape;1762;p47"/>
            <p:cNvSpPr/>
            <p:nvPr/>
          </p:nvSpPr>
          <p:spPr>
            <a:xfrm>
              <a:off x="-480250" y="1858125"/>
              <a:ext cx="442450" cy="21250"/>
            </a:xfrm>
            <a:custGeom>
              <a:avLst/>
              <a:gdLst/>
              <a:ahLst/>
              <a:cxnLst/>
              <a:rect l="l" t="t" r="r" b="b"/>
              <a:pathLst>
                <a:path w="17698" h="850" extrusionOk="0">
                  <a:moveTo>
                    <a:pt x="16785" y="0"/>
                  </a:moveTo>
                  <a:cubicBezTo>
                    <a:pt x="11186" y="0"/>
                    <a:pt x="5589" y="203"/>
                    <a:pt x="0" y="606"/>
                  </a:cubicBezTo>
                  <a:cubicBezTo>
                    <a:pt x="254" y="746"/>
                    <a:pt x="561" y="849"/>
                    <a:pt x="821" y="849"/>
                  </a:cubicBezTo>
                  <a:cubicBezTo>
                    <a:pt x="860" y="849"/>
                    <a:pt x="895" y="845"/>
                    <a:pt x="931" y="842"/>
                  </a:cubicBezTo>
                  <a:cubicBezTo>
                    <a:pt x="4579" y="382"/>
                    <a:pt x="8245" y="150"/>
                    <a:pt x="11914" y="150"/>
                  </a:cubicBezTo>
                  <a:cubicBezTo>
                    <a:pt x="13775" y="150"/>
                    <a:pt x="15636" y="211"/>
                    <a:pt x="17498" y="328"/>
                  </a:cubicBezTo>
                  <a:cubicBezTo>
                    <a:pt x="17570" y="221"/>
                    <a:pt x="17637" y="114"/>
                    <a:pt x="17698" y="4"/>
                  </a:cubicBezTo>
                  <a:cubicBezTo>
                    <a:pt x="17394" y="4"/>
                    <a:pt x="17088" y="0"/>
                    <a:pt x="167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3" name="Google Shape;1763;p47"/>
            <p:cNvSpPr/>
            <p:nvPr/>
          </p:nvSpPr>
          <p:spPr>
            <a:xfrm>
              <a:off x="-499600" y="1834600"/>
              <a:ext cx="469725" cy="38700"/>
            </a:xfrm>
            <a:custGeom>
              <a:avLst/>
              <a:gdLst/>
              <a:ahLst/>
              <a:cxnLst/>
              <a:rect l="l" t="t" r="r" b="b"/>
              <a:pathLst>
                <a:path w="18789" h="1548" extrusionOk="0">
                  <a:moveTo>
                    <a:pt x="12399" y="0"/>
                  </a:moveTo>
                  <a:cubicBezTo>
                    <a:pt x="8534" y="0"/>
                    <a:pt x="4672" y="242"/>
                    <a:pt x="821" y="728"/>
                  </a:cubicBezTo>
                  <a:cubicBezTo>
                    <a:pt x="1" y="831"/>
                    <a:pt x="272" y="1269"/>
                    <a:pt x="774" y="1547"/>
                  </a:cubicBezTo>
                  <a:cubicBezTo>
                    <a:pt x="6363" y="1144"/>
                    <a:pt x="11960" y="941"/>
                    <a:pt x="17559" y="941"/>
                  </a:cubicBezTo>
                  <a:cubicBezTo>
                    <a:pt x="17862" y="941"/>
                    <a:pt x="18168" y="945"/>
                    <a:pt x="18472" y="945"/>
                  </a:cubicBezTo>
                  <a:cubicBezTo>
                    <a:pt x="18539" y="828"/>
                    <a:pt x="18600" y="710"/>
                    <a:pt x="18653" y="588"/>
                  </a:cubicBezTo>
                  <a:cubicBezTo>
                    <a:pt x="18711" y="464"/>
                    <a:pt x="18753" y="339"/>
                    <a:pt x="18789" y="217"/>
                  </a:cubicBezTo>
                  <a:cubicBezTo>
                    <a:pt x="16660" y="71"/>
                    <a:pt x="14528" y="0"/>
                    <a:pt x="12399"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4" name="Google Shape;1764;p47"/>
            <p:cNvSpPr/>
            <p:nvPr/>
          </p:nvSpPr>
          <p:spPr>
            <a:xfrm>
              <a:off x="-42825" y="1858200"/>
              <a:ext cx="20550" cy="8950"/>
            </a:xfrm>
            <a:custGeom>
              <a:avLst/>
              <a:gdLst/>
              <a:ahLst/>
              <a:cxnLst/>
              <a:rect l="l" t="t" r="r" b="b"/>
              <a:pathLst>
                <a:path w="822" h="358" extrusionOk="0">
                  <a:moveTo>
                    <a:pt x="201" y="1"/>
                  </a:moveTo>
                  <a:cubicBezTo>
                    <a:pt x="140" y="111"/>
                    <a:pt x="73" y="218"/>
                    <a:pt x="1" y="325"/>
                  </a:cubicBezTo>
                  <a:cubicBezTo>
                    <a:pt x="154" y="336"/>
                    <a:pt x="308" y="347"/>
                    <a:pt x="461" y="358"/>
                  </a:cubicBezTo>
                  <a:cubicBezTo>
                    <a:pt x="582" y="240"/>
                    <a:pt x="700" y="122"/>
                    <a:pt x="821" y="4"/>
                  </a:cubicBezTo>
                  <a:cubicBezTo>
                    <a:pt x="614" y="1"/>
                    <a:pt x="407" y="1"/>
                    <a:pt x="20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5" name="Google Shape;1765;p47"/>
            <p:cNvSpPr/>
            <p:nvPr/>
          </p:nvSpPr>
          <p:spPr>
            <a:xfrm>
              <a:off x="-37825" y="1840025"/>
              <a:ext cx="23825" cy="18300"/>
            </a:xfrm>
            <a:custGeom>
              <a:avLst/>
              <a:gdLst/>
              <a:ahLst/>
              <a:cxnLst/>
              <a:rect l="l" t="t" r="r" b="b"/>
              <a:pathLst>
                <a:path w="953" h="732" extrusionOk="0">
                  <a:moveTo>
                    <a:pt x="318" y="0"/>
                  </a:moveTo>
                  <a:cubicBezTo>
                    <a:pt x="282" y="122"/>
                    <a:pt x="240" y="247"/>
                    <a:pt x="182" y="371"/>
                  </a:cubicBezTo>
                  <a:cubicBezTo>
                    <a:pt x="129" y="493"/>
                    <a:pt x="68" y="611"/>
                    <a:pt x="1" y="728"/>
                  </a:cubicBezTo>
                  <a:cubicBezTo>
                    <a:pt x="207" y="728"/>
                    <a:pt x="414" y="728"/>
                    <a:pt x="621" y="731"/>
                  </a:cubicBezTo>
                  <a:cubicBezTo>
                    <a:pt x="732" y="624"/>
                    <a:pt x="842" y="517"/>
                    <a:pt x="953" y="410"/>
                  </a:cubicBezTo>
                  <a:cubicBezTo>
                    <a:pt x="792" y="279"/>
                    <a:pt x="635" y="147"/>
                    <a:pt x="482" y="15"/>
                  </a:cubicBezTo>
                  <a:cubicBezTo>
                    <a:pt x="429" y="7"/>
                    <a:pt x="371" y="4"/>
                    <a:pt x="31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6" name="Google Shape;1766;p47"/>
            <p:cNvSpPr/>
            <p:nvPr/>
          </p:nvSpPr>
          <p:spPr>
            <a:xfrm>
              <a:off x="-31300" y="1858300"/>
              <a:ext cx="30850" cy="9475"/>
            </a:xfrm>
            <a:custGeom>
              <a:avLst/>
              <a:gdLst/>
              <a:ahLst/>
              <a:cxnLst/>
              <a:rect l="l" t="t" r="r" b="b"/>
              <a:pathLst>
                <a:path w="1234" h="379" extrusionOk="0">
                  <a:moveTo>
                    <a:pt x="360" y="0"/>
                  </a:moveTo>
                  <a:cubicBezTo>
                    <a:pt x="239" y="118"/>
                    <a:pt x="121" y="236"/>
                    <a:pt x="0" y="354"/>
                  </a:cubicBezTo>
                  <a:cubicBezTo>
                    <a:pt x="99" y="361"/>
                    <a:pt x="196" y="364"/>
                    <a:pt x="292" y="372"/>
                  </a:cubicBezTo>
                  <a:cubicBezTo>
                    <a:pt x="339" y="375"/>
                    <a:pt x="385" y="379"/>
                    <a:pt x="428" y="379"/>
                  </a:cubicBezTo>
                  <a:cubicBezTo>
                    <a:pt x="863" y="379"/>
                    <a:pt x="1141" y="211"/>
                    <a:pt x="1233" y="8"/>
                  </a:cubicBezTo>
                  <a:cubicBezTo>
                    <a:pt x="941" y="4"/>
                    <a:pt x="652" y="0"/>
                    <a:pt x="36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7" name="Google Shape;1767;p47"/>
            <p:cNvSpPr/>
            <p:nvPr/>
          </p:nvSpPr>
          <p:spPr>
            <a:xfrm>
              <a:off x="-25800" y="1840400"/>
              <a:ext cx="28750" cy="18125"/>
            </a:xfrm>
            <a:custGeom>
              <a:avLst/>
              <a:gdLst/>
              <a:ahLst/>
              <a:cxnLst/>
              <a:rect l="l" t="t" r="r" b="b"/>
              <a:pathLst>
                <a:path w="1150" h="725" extrusionOk="0">
                  <a:moveTo>
                    <a:pt x="1" y="0"/>
                  </a:moveTo>
                  <a:lnTo>
                    <a:pt x="1" y="0"/>
                  </a:lnTo>
                  <a:cubicBezTo>
                    <a:pt x="154" y="132"/>
                    <a:pt x="311" y="264"/>
                    <a:pt x="472" y="395"/>
                  </a:cubicBezTo>
                  <a:cubicBezTo>
                    <a:pt x="361" y="502"/>
                    <a:pt x="251" y="609"/>
                    <a:pt x="140" y="716"/>
                  </a:cubicBezTo>
                  <a:cubicBezTo>
                    <a:pt x="432" y="716"/>
                    <a:pt x="721" y="720"/>
                    <a:pt x="1013" y="724"/>
                  </a:cubicBezTo>
                  <a:cubicBezTo>
                    <a:pt x="1149" y="431"/>
                    <a:pt x="903" y="64"/>
                    <a:pt x="208" y="14"/>
                  </a:cubicBezTo>
                  <a:cubicBezTo>
                    <a:pt x="140" y="7"/>
                    <a:pt x="72" y="3"/>
                    <a:pt x="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768" name="Google Shape;1768;p47"/>
          <p:cNvGrpSpPr/>
          <p:nvPr/>
        </p:nvGrpSpPr>
        <p:grpSpPr>
          <a:xfrm rot="9137139">
            <a:off x="1214368" y="2505072"/>
            <a:ext cx="1374637" cy="530672"/>
            <a:chOff x="-623075" y="2736900"/>
            <a:chExt cx="720250" cy="273275"/>
          </a:xfrm>
        </p:grpSpPr>
        <p:sp>
          <p:nvSpPr>
            <p:cNvPr id="1769" name="Google Shape;1769;p47"/>
            <p:cNvSpPr/>
            <p:nvPr/>
          </p:nvSpPr>
          <p:spPr>
            <a:xfrm>
              <a:off x="-623075" y="2736900"/>
              <a:ext cx="634575" cy="248050"/>
            </a:xfrm>
            <a:custGeom>
              <a:avLst/>
              <a:gdLst/>
              <a:ahLst/>
              <a:cxnLst/>
              <a:rect l="l" t="t" r="r" b="b"/>
              <a:pathLst>
                <a:path w="25383" h="9922" extrusionOk="0">
                  <a:moveTo>
                    <a:pt x="15637" y="2440"/>
                  </a:moveTo>
                  <a:lnTo>
                    <a:pt x="15637" y="2440"/>
                  </a:lnTo>
                  <a:cubicBezTo>
                    <a:pt x="16104" y="2907"/>
                    <a:pt x="16346" y="3595"/>
                    <a:pt x="16197" y="4444"/>
                  </a:cubicBezTo>
                  <a:cubicBezTo>
                    <a:pt x="16180" y="4536"/>
                    <a:pt x="16162" y="4625"/>
                    <a:pt x="16137" y="4714"/>
                  </a:cubicBezTo>
                  <a:cubicBezTo>
                    <a:pt x="16282" y="4326"/>
                    <a:pt x="16333" y="3905"/>
                    <a:pt x="16279" y="3463"/>
                  </a:cubicBezTo>
                  <a:cubicBezTo>
                    <a:pt x="16218" y="2985"/>
                    <a:pt x="15976" y="2650"/>
                    <a:pt x="15637" y="2440"/>
                  </a:cubicBezTo>
                  <a:close/>
                  <a:moveTo>
                    <a:pt x="14164" y="1"/>
                  </a:moveTo>
                  <a:cubicBezTo>
                    <a:pt x="12311" y="1"/>
                    <a:pt x="10317" y="906"/>
                    <a:pt x="9315" y="2318"/>
                  </a:cubicBezTo>
                  <a:cubicBezTo>
                    <a:pt x="8299" y="3755"/>
                    <a:pt x="8163" y="5753"/>
                    <a:pt x="9130" y="7242"/>
                  </a:cubicBezTo>
                  <a:cubicBezTo>
                    <a:pt x="9197" y="7346"/>
                    <a:pt x="9265" y="7446"/>
                    <a:pt x="9340" y="7539"/>
                  </a:cubicBezTo>
                  <a:cubicBezTo>
                    <a:pt x="6662" y="7321"/>
                    <a:pt x="4006" y="6323"/>
                    <a:pt x="2169" y="4376"/>
                  </a:cubicBezTo>
                  <a:cubicBezTo>
                    <a:pt x="1984" y="4180"/>
                    <a:pt x="1748" y="4097"/>
                    <a:pt x="1510" y="4097"/>
                  </a:cubicBezTo>
                  <a:cubicBezTo>
                    <a:pt x="768" y="4097"/>
                    <a:pt x="1" y="4889"/>
                    <a:pt x="643" y="5567"/>
                  </a:cubicBezTo>
                  <a:cubicBezTo>
                    <a:pt x="679" y="5606"/>
                    <a:pt x="715" y="5646"/>
                    <a:pt x="750" y="5681"/>
                  </a:cubicBezTo>
                  <a:cubicBezTo>
                    <a:pt x="818" y="5207"/>
                    <a:pt x="1460" y="4736"/>
                    <a:pt x="1980" y="4736"/>
                  </a:cubicBezTo>
                  <a:cubicBezTo>
                    <a:pt x="2152" y="4736"/>
                    <a:pt x="2305" y="4786"/>
                    <a:pt x="2426" y="4900"/>
                  </a:cubicBezTo>
                  <a:cubicBezTo>
                    <a:pt x="4462" y="6847"/>
                    <a:pt x="7072" y="7924"/>
                    <a:pt x="9735" y="7924"/>
                  </a:cubicBezTo>
                  <a:cubicBezTo>
                    <a:pt x="10952" y="7924"/>
                    <a:pt x="12182" y="7699"/>
                    <a:pt x="13373" y="7229"/>
                  </a:cubicBezTo>
                  <a:lnTo>
                    <a:pt x="13373" y="7229"/>
                  </a:lnTo>
                  <a:cubicBezTo>
                    <a:pt x="13091" y="7314"/>
                    <a:pt x="12806" y="7382"/>
                    <a:pt x="12517" y="7432"/>
                  </a:cubicBezTo>
                  <a:cubicBezTo>
                    <a:pt x="12471" y="7439"/>
                    <a:pt x="12428" y="7446"/>
                    <a:pt x="12378" y="7453"/>
                  </a:cubicBezTo>
                  <a:cubicBezTo>
                    <a:pt x="12321" y="7464"/>
                    <a:pt x="12264" y="7471"/>
                    <a:pt x="12204" y="7478"/>
                  </a:cubicBezTo>
                  <a:cubicBezTo>
                    <a:pt x="12200" y="7478"/>
                    <a:pt x="12196" y="7474"/>
                    <a:pt x="12189" y="7471"/>
                  </a:cubicBezTo>
                  <a:cubicBezTo>
                    <a:pt x="12150" y="7474"/>
                    <a:pt x="12115" y="7474"/>
                    <a:pt x="12075" y="7474"/>
                  </a:cubicBezTo>
                  <a:cubicBezTo>
                    <a:pt x="11815" y="7474"/>
                    <a:pt x="11562" y="7428"/>
                    <a:pt x="11401" y="7321"/>
                  </a:cubicBezTo>
                  <a:cubicBezTo>
                    <a:pt x="10068" y="6437"/>
                    <a:pt x="8716" y="5068"/>
                    <a:pt x="9793" y="3427"/>
                  </a:cubicBezTo>
                  <a:cubicBezTo>
                    <a:pt x="10563" y="2251"/>
                    <a:pt x="12136" y="1138"/>
                    <a:pt x="13551" y="1006"/>
                  </a:cubicBezTo>
                  <a:cubicBezTo>
                    <a:pt x="13797" y="982"/>
                    <a:pt x="14068" y="967"/>
                    <a:pt x="14350" y="967"/>
                  </a:cubicBezTo>
                  <a:cubicBezTo>
                    <a:pt x="15676" y="967"/>
                    <a:pt x="17274" y="1278"/>
                    <a:pt x="17916" y="2397"/>
                  </a:cubicBezTo>
                  <a:cubicBezTo>
                    <a:pt x="17987" y="2525"/>
                    <a:pt x="18051" y="2654"/>
                    <a:pt x="18101" y="2786"/>
                  </a:cubicBezTo>
                  <a:cubicBezTo>
                    <a:pt x="18084" y="2715"/>
                    <a:pt x="18058" y="2643"/>
                    <a:pt x="18037" y="2568"/>
                  </a:cubicBezTo>
                  <a:cubicBezTo>
                    <a:pt x="17434" y="756"/>
                    <a:pt x="15859" y="1"/>
                    <a:pt x="14164" y="1"/>
                  </a:cubicBezTo>
                  <a:close/>
                  <a:moveTo>
                    <a:pt x="18265" y="4390"/>
                  </a:moveTo>
                  <a:cubicBezTo>
                    <a:pt x="18122" y="5257"/>
                    <a:pt x="17630" y="6077"/>
                    <a:pt x="16942" y="6658"/>
                  </a:cubicBezTo>
                  <a:cubicBezTo>
                    <a:pt x="16803" y="6776"/>
                    <a:pt x="16582" y="6826"/>
                    <a:pt x="16340" y="6826"/>
                  </a:cubicBezTo>
                  <a:cubicBezTo>
                    <a:pt x="15833" y="6826"/>
                    <a:pt x="15242" y="6605"/>
                    <a:pt x="15127" y="6309"/>
                  </a:cubicBezTo>
                  <a:cubicBezTo>
                    <a:pt x="14956" y="6459"/>
                    <a:pt x="14767" y="6590"/>
                    <a:pt x="14571" y="6708"/>
                  </a:cubicBezTo>
                  <a:cubicBezTo>
                    <a:pt x="14660" y="6686"/>
                    <a:pt x="14742" y="6676"/>
                    <a:pt x="14821" y="6676"/>
                  </a:cubicBezTo>
                  <a:cubicBezTo>
                    <a:pt x="15551" y="6676"/>
                    <a:pt x="15844" y="7550"/>
                    <a:pt x="14945" y="8009"/>
                  </a:cubicBezTo>
                  <a:cubicBezTo>
                    <a:pt x="14906" y="8027"/>
                    <a:pt x="14870" y="8049"/>
                    <a:pt x="14832" y="8067"/>
                  </a:cubicBezTo>
                  <a:cubicBezTo>
                    <a:pt x="15723" y="8345"/>
                    <a:pt x="16560" y="8523"/>
                    <a:pt x="17424" y="8523"/>
                  </a:cubicBezTo>
                  <a:cubicBezTo>
                    <a:pt x="18073" y="8523"/>
                    <a:pt x="18732" y="8423"/>
                    <a:pt x="19442" y="8184"/>
                  </a:cubicBezTo>
                  <a:cubicBezTo>
                    <a:pt x="20943" y="7678"/>
                    <a:pt x="22287" y="6765"/>
                    <a:pt x="23603" y="5902"/>
                  </a:cubicBezTo>
                  <a:cubicBezTo>
                    <a:pt x="23810" y="5766"/>
                    <a:pt x="24006" y="5710"/>
                    <a:pt x="24177" y="5710"/>
                  </a:cubicBezTo>
                  <a:cubicBezTo>
                    <a:pt x="24434" y="5710"/>
                    <a:pt x="24641" y="5835"/>
                    <a:pt x="24762" y="6020"/>
                  </a:cubicBezTo>
                  <a:cubicBezTo>
                    <a:pt x="24922" y="5688"/>
                    <a:pt x="25086" y="5356"/>
                    <a:pt x="25251" y="5025"/>
                  </a:cubicBezTo>
                  <a:cubicBezTo>
                    <a:pt x="25254" y="5007"/>
                    <a:pt x="25261" y="4993"/>
                    <a:pt x="25272" y="4979"/>
                  </a:cubicBezTo>
                  <a:cubicBezTo>
                    <a:pt x="25272" y="4975"/>
                    <a:pt x="25276" y="4975"/>
                    <a:pt x="25276" y="4971"/>
                  </a:cubicBezTo>
                  <a:cubicBezTo>
                    <a:pt x="25297" y="4932"/>
                    <a:pt x="25315" y="4893"/>
                    <a:pt x="25336" y="4854"/>
                  </a:cubicBezTo>
                  <a:cubicBezTo>
                    <a:pt x="25343" y="4836"/>
                    <a:pt x="25358" y="4821"/>
                    <a:pt x="25379" y="4811"/>
                  </a:cubicBezTo>
                  <a:cubicBezTo>
                    <a:pt x="25383" y="4808"/>
                    <a:pt x="25383" y="4808"/>
                    <a:pt x="25383" y="4803"/>
                  </a:cubicBezTo>
                  <a:cubicBezTo>
                    <a:pt x="25264" y="4747"/>
                    <a:pt x="25144" y="4690"/>
                    <a:pt x="25026" y="4632"/>
                  </a:cubicBezTo>
                  <a:cubicBezTo>
                    <a:pt x="22576" y="6879"/>
                    <a:pt x="19410" y="8216"/>
                    <a:pt x="16068" y="8216"/>
                  </a:cubicBezTo>
                  <a:cubicBezTo>
                    <a:pt x="15918" y="8216"/>
                    <a:pt x="15765" y="8216"/>
                    <a:pt x="15612" y="8210"/>
                  </a:cubicBezTo>
                  <a:cubicBezTo>
                    <a:pt x="15523" y="8205"/>
                    <a:pt x="15434" y="8202"/>
                    <a:pt x="15345" y="8198"/>
                  </a:cubicBezTo>
                  <a:cubicBezTo>
                    <a:pt x="16881" y="7364"/>
                    <a:pt x="18105" y="6070"/>
                    <a:pt x="18265" y="4390"/>
                  </a:cubicBezTo>
                  <a:close/>
                  <a:moveTo>
                    <a:pt x="24644" y="7000"/>
                  </a:moveTo>
                  <a:cubicBezTo>
                    <a:pt x="24576" y="7079"/>
                    <a:pt x="24491" y="7153"/>
                    <a:pt x="24384" y="7221"/>
                  </a:cubicBezTo>
                  <a:cubicBezTo>
                    <a:pt x="23578" y="7749"/>
                    <a:pt x="22761" y="8277"/>
                    <a:pt x="21913" y="8737"/>
                  </a:cubicBezTo>
                  <a:cubicBezTo>
                    <a:pt x="22919" y="8309"/>
                    <a:pt x="23882" y="7774"/>
                    <a:pt x="24772" y="7143"/>
                  </a:cubicBezTo>
                  <a:cubicBezTo>
                    <a:pt x="24726" y="7097"/>
                    <a:pt x="24683" y="7046"/>
                    <a:pt x="24644" y="7000"/>
                  </a:cubicBezTo>
                  <a:close/>
                  <a:moveTo>
                    <a:pt x="12696" y="8916"/>
                  </a:moveTo>
                  <a:cubicBezTo>
                    <a:pt x="12125" y="9087"/>
                    <a:pt x="11547" y="9215"/>
                    <a:pt x="10970" y="9304"/>
                  </a:cubicBezTo>
                  <a:cubicBezTo>
                    <a:pt x="11219" y="9296"/>
                    <a:pt x="11468" y="9283"/>
                    <a:pt x="11718" y="9265"/>
                  </a:cubicBezTo>
                  <a:cubicBezTo>
                    <a:pt x="11733" y="9265"/>
                    <a:pt x="11747" y="9261"/>
                    <a:pt x="11761" y="9261"/>
                  </a:cubicBezTo>
                  <a:cubicBezTo>
                    <a:pt x="12346" y="9489"/>
                    <a:pt x="12963" y="9650"/>
                    <a:pt x="13565" y="9760"/>
                  </a:cubicBezTo>
                  <a:cubicBezTo>
                    <a:pt x="13976" y="9831"/>
                    <a:pt x="14389" y="9885"/>
                    <a:pt x="14799" y="9921"/>
                  </a:cubicBezTo>
                  <a:cubicBezTo>
                    <a:pt x="14250" y="9782"/>
                    <a:pt x="13693" y="9607"/>
                    <a:pt x="13116" y="9403"/>
                  </a:cubicBezTo>
                  <a:cubicBezTo>
                    <a:pt x="12821" y="9304"/>
                    <a:pt x="12696" y="9122"/>
                    <a:pt x="12696" y="891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0" name="Google Shape;1770;p47"/>
            <p:cNvSpPr/>
            <p:nvPr/>
          </p:nvSpPr>
          <p:spPr>
            <a:xfrm>
              <a:off x="-134200" y="2744850"/>
              <a:ext cx="231375" cy="265325"/>
            </a:xfrm>
            <a:custGeom>
              <a:avLst/>
              <a:gdLst/>
              <a:ahLst/>
              <a:cxnLst/>
              <a:rect l="l" t="t" r="r" b="b"/>
              <a:pathLst>
                <a:path w="9255" h="10613" extrusionOk="0">
                  <a:moveTo>
                    <a:pt x="1556" y="0"/>
                  </a:moveTo>
                  <a:cubicBezTo>
                    <a:pt x="800" y="0"/>
                    <a:pt x="1" y="824"/>
                    <a:pt x="732" y="1366"/>
                  </a:cubicBezTo>
                  <a:cubicBezTo>
                    <a:pt x="928" y="1073"/>
                    <a:pt x="1812" y="521"/>
                    <a:pt x="2240" y="521"/>
                  </a:cubicBezTo>
                  <a:cubicBezTo>
                    <a:pt x="2304" y="521"/>
                    <a:pt x="2358" y="535"/>
                    <a:pt x="2401" y="560"/>
                  </a:cubicBezTo>
                  <a:cubicBezTo>
                    <a:pt x="4187" y="1801"/>
                    <a:pt x="6070" y="2874"/>
                    <a:pt x="8049" y="3784"/>
                  </a:cubicBezTo>
                  <a:cubicBezTo>
                    <a:pt x="8099" y="3805"/>
                    <a:pt x="8042" y="3898"/>
                    <a:pt x="7917" y="4015"/>
                  </a:cubicBezTo>
                  <a:cubicBezTo>
                    <a:pt x="7985" y="4097"/>
                    <a:pt x="8028" y="4207"/>
                    <a:pt x="7967" y="4304"/>
                  </a:cubicBezTo>
                  <a:cubicBezTo>
                    <a:pt x="7864" y="4464"/>
                    <a:pt x="7760" y="4622"/>
                    <a:pt x="7660" y="4782"/>
                  </a:cubicBezTo>
                  <a:cubicBezTo>
                    <a:pt x="7557" y="4939"/>
                    <a:pt x="7414" y="5025"/>
                    <a:pt x="7250" y="5092"/>
                  </a:cubicBezTo>
                  <a:cubicBezTo>
                    <a:pt x="7218" y="5135"/>
                    <a:pt x="7179" y="5178"/>
                    <a:pt x="7140" y="5221"/>
                  </a:cubicBezTo>
                  <a:cubicBezTo>
                    <a:pt x="7322" y="5420"/>
                    <a:pt x="7429" y="5624"/>
                    <a:pt x="7357" y="5766"/>
                  </a:cubicBezTo>
                  <a:cubicBezTo>
                    <a:pt x="7079" y="6330"/>
                    <a:pt x="6801" y="6893"/>
                    <a:pt x="6522" y="7456"/>
                  </a:cubicBezTo>
                  <a:cubicBezTo>
                    <a:pt x="6505" y="7495"/>
                    <a:pt x="6462" y="7513"/>
                    <a:pt x="6402" y="7513"/>
                  </a:cubicBezTo>
                  <a:cubicBezTo>
                    <a:pt x="6184" y="7513"/>
                    <a:pt x="5739" y="7274"/>
                    <a:pt x="5396" y="6985"/>
                  </a:cubicBezTo>
                  <a:cubicBezTo>
                    <a:pt x="5097" y="7902"/>
                    <a:pt x="4886" y="8850"/>
                    <a:pt x="4768" y="9831"/>
                  </a:cubicBezTo>
                  <a:cubicBezTo>
                    <a:pt x="4707" y="10362"/>
                    <a:pt x="5164" y="10612"/>
                    <a:pt x="5653" y="10612"/>
                  </a:cubicBezTo>
                  <a:cubicBezTo>
                    <a:pt x="6152" y="10612"/>
                    <a:pt x="6683" y="10355"/>
                    <a:pt x="6740" y="9874"/>
                  </a:cubicBezTo>
                  <a:cubicBezTo>
                    <a:pt x="7001" y="7678"/>
                    <a:pt x="7742" y="5691"/>
                    <a:pt x="8973" y="3855"/>
                  </a:cubicBezTo>
                  <a:cubicBezTo>
                    <a:pt x="9254" y="3430"/>
                    <a:pt x="8805" y="3006"/>
                    <a:pt x="8430" y="2907"/>
                  </a:cubicBezTo>
                  <a:cubicBezTo>
                    <a:pt x="6155" y="2282"/>
                    <a:pt x="4034" y="1348"/>
                    <a:pt x="2019" y="125"/>
                  </a:cubicBezTo>
                  <a:cubicBezTo>
                    <a:pt x="1876" y="35"/>
                    <a:pt x="1720" y="0"/>
                    <a:pt x="155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1" name="Google Shape;1771;p47"/>
            <p:cNvSpPr/>
            <p:nvPr/>
          </p:nvSpPr>
          <p:spPr>
            <a:xfrm>
              <a:off x="42575" y="2872150"/>
              <a:ext cx="4475" cy="3225"/>
            </a:xfrm>
            <a:custGeom>
              <a:avLst/>
              <a:gdLst/>
              <a:ahLst/>
              <a:cxnLst/>
              <a:rect l="l" t="t" r="r" b="b"/>
              <a:pathLst>
                <a:path w="179" h="129" extrusionOk="0">
                  <a:moveTo>
                    <a:pt x="179" y="0"/>
                  </a:moveTo>
                  <a:lnTo>
                    <a:pt x="179" y="0"/>
                  </a:lnTo>
                  <a:cubicBezTo>
                    <a:pt x="169" y="4"/>
                    <a:pt x="158" y="7"/>
                    <a:pt x="151" y="11"/>
                  </a:cubicBezTo>
                  <a:cubicBezTo>
                    <a:pt x="101" y="32"/>
                    <a:pt x="51" y="46"/>
                    <a:pt x="1" y="61"/>
                  </a:cubicBezTo>
                  <a:lnTo>
                    <a:pt x="69" y="129"/>
                  </a:lnTo>
                  <a:cubicBezTo>
                    <a:pt x="108" y="86"/>
                    <a:pt x="147" y="43"/>
                    <a:pt x="17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2" name="Google Shape;1772;p47"/>
            <p:cNvSpPr/>
            <p:nvPr/>
          </p:nvSpPr>
          <p:spPr>
            <a:xfrm>
              <a:off x="-604975" y="2878900"/>
              <a:ext cx="346175" cy="94175"/>
            </a:xfrm>
            <a:custGeom>
              <a:avLst/>
              <a:gdLst/>
              <a:ahLst/>
              <a:cxnLst/>
              <a:rect l="l" t="t" r="r" b="b"/>
              <a:pathLst>
                <a:path w="13847" h="3767" extrusionOk="0">
                  <a:moveTo>
                    <a:pt x="13847" y="1028"/>
                  </a:moveTo>
                  <a:lnTo>
                    <a:pt x="13847" y="1028"/>
                  </a:lnTo>
                  <a:cubicBezTo>
                    <a:pt x="13751" y="1049"/>
                    <a:pt x="13651" y="1088"/>
                    <a:pt x="13544" y="1142"/>
                  </a:cubicBezTo>
                  <a:cubicBezTo>
                    <a:pt x="13248" y="1295"/>
                    <a:pt x="12948" y="1427"/>
                    <a:pt x="12649" y="1549"/>
                  </a:cubicBezTo>
                  <a:cubicBezTo>
                    <a:pt x="13070" y="1420"/>
                    <a:pt x="13480" y="1249"/>
                    <a:pt x="13847" y="1028"/>
                  </a:cubicBezTo>
                  <a:close/>
                  <a:moveTo>
                    <a:pt x="26" y="1"/>
                  </a:moveTo>
                  <a:lnTo>
                    <a:pt x="26" y="1"/>
                  </a:lnTo>
                  <a:cubicBezTo>
                    <a:pt x="1" y="172"/>
                    <a:pt x="51" y="340"/>
                    <a:pt x="208" y="489"/>
                  </a:cubicBezTo>
                  <a:cubicBezTo>
                    <a:pt x="2504" y="2686"/>
                    <a:pt x="5407" y="3766"/>
                    <a:pt x="8370" y="3766"/>
                  </a:cubicBezTo>
                  <a:cubicBezTo>
                    <a:pt x="8994" y="3766"/>
                    <a:pt x="9622" y="3720"/>
                    <a:pt x="10246" y="3624"/>
                  </a:cubicBezTo>
                  <a:lnTo>
                    <a:pt x="10246" y="3624"/>
                  </a:lnTo>
                  <a:cubicBezTo>
                    <a:pt x="10068" y="3627"/>
                    <a:pt x="9889" y="3631"/>
                    <a:pt x="9711" y="3631"/>
                  </a:cubicBezTo>
                  <a:cubicBezTo>
                    <a:pt x="6177" y="3631"/>
                    <a:pt x="2519" y="2561"/>
                    <a:pt x="2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3" name="Google Shape;1773;p47"/>
            <p:cNvSpPr/>
            <p:nvPr/>
          </p:nvSpPr>
          <p:spPr>
            <a:xfrm>
              <a:off x="-604350" y="2855275"/>
              <a:ext cx="377400" cy="114400"/>
            </a:xfrm>
            <a:custGeom>
              <a:avLst/>
              <a:gdLst/>
              <a:ahLst/>
              <a:cxnLst/>
              <a:rect l="l" t="t" r="r" b="b"/>
              <a:pathLst>
                <a:path w="15096" h="4576" extrusionOk="0">
                  <a:moveTo>
                    <a:pt x="1231" y="1"/>
                  </a:moveTo>
                  <a:cubicBezTo>
                    <a:pt x="711" y="1"/>
                    <a:pt x="69" y="472"/>
                    <a:pt x="1" y="946"/>
                  </a:cubicBezTo>
                  <a:cubicBezTo>
                    <a:pt x="2494" y="3506"/>
                    <a:pt x="6152" y="4576"/>
                    <a:pt x="9686" y="4576"/>
                  </a:cubicBezTo>
                  <a:cubicBezTo>
                    <a:pt x="9864" y="4576"/>
                    <a:pt x="10043" y="4572"/>
                    <a:pt x="10221" y="4569"/>
                  </a:cubicBezTo>
                  <a:cubicBezTo>
                    <a:pt x="10798" y="4480"/>
                    <a:pt x="11376" y="4352"/>
                    <a:pt x="11947" y="4181"/>
                  </a:cubicBezTo>
                  <a:cubicBezTo>
                    <a:pt x="11935" y="3695"/>
                    <a:pt x="12588" y="3082"/>
                    <a:pt x="13194" y="3082"/>
                  </a:cubicBezTo>
                  <a:cubicBezTo>
                    <a:pt x="13283" y="3082"/>
                    <a:pt x="13372" y="3096"/>
                    <a:pt x="13458" y="3124"/>
                  </a:cubicBezTo>
                  <a:cubicBezTo>
                    <a:pt x="13668" y="3196"/>
                    <a:pt x="13879" y="3267"/>
                    <a:pt x="14083" y="3332"/>
                  </a:cubicBezTo>
                  <a:cubicBezTo>
                    <a:pt x="14121" y="3314"/>
                    <a:pt x="14157" y="3292"/>
                    <a:pt x="14196" y="3274"/>
                  </a:cubicBezTo>
                  <a:cubicBezTo>
                    <a:pt x="15095" y="2815"/>
                    <a:pt x="14802" y="1941"/>
                    <a:pt x="14072" y="1941"/>
                  </a:cubicBezTo>
                  <a:cubicBezTo>
                    <a:pt x="13993" y="1941"/>
                    <a:pt x="13911" y="1951"/>
                    <a:pt x="13822" y="1973"/>
                  </a:cubicBezTo>
                  <a:cubicBezTo>
                    <a:pt x="13455" y="2194"/>
                    <a:pt x="13045" y="2365"/>
                    <a:pt x="12624" y="2494"/>
                  </a:cubicBezTo>
                  <a:cubicBezTo>
                    <a:pt x="11433" y="2964"/>
                    <a:pt x="10203" y="3189"/>
                    <a:pt x="8986" y="3189"/>
                  </a:cubicBezTo>
                  <a:cubicBezTo>
                    <a:pt x="6323" y="3189"/>
                    <a:pt x="3713" y="2112"/>
                    <a:pt x="1677" y="165"/>
                  </a:cubicBezTo>
                  <a:cubicBezTo>
                    <a:pt x="1556" y="51"/>
                    <a:pt x="1403" y="1"/>
                    <a:pt x="123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4" name="Google Shape;1774;p47"/>
            <p:cNvSpPr/>
            <p:nvPr/>
          </p:nvSpPr>
          <p:spPr>
            <a:xfrm>
              <a:off x="-382175" y="2780400"/>
              <a:ext cx="217875" cy="143275"/>
            </a:xfrm>
            <a:custGeom>
              <a:avLst/>
              <a:gdLst/>
              <a:ahLst/>
              <a:cxnLst/>
              <a:rect l="l" t="t" r="r" b="b"/>
              <a:pathLst>
                <a:path w="8715" h="5731" extrusionOk="0">
                  <a:moveTo>
                    <a:pt x="8465" y="1046"/>
                  </a:moveTo>
                  <a:lnTo>
                    <a:pt x="8465" y="1046"/>
                  </a:lnTo>
                  <a:cubicBezTo>
                    <a:pt x="8629" y="1613"/>
                    <a:pt x="8675" y="2148"/>
                    <a:pt x="8629" y="2650"/>
                  </a:cubicBezTo>
                  <a:cubicBezTo>
                    <a:pt x="8715" y="2119"/>
                    <a:pt x="8672" y="1570"/>
                    <a:pt x="8465" y="1046"/>
                  </a:cubicBezTo>
                  <a:close/>
                  <a:moveTo>
                    <a:pt x="6501" y="2974"/>
                  </a:moveTo>
                  <a:cubicBezTo>
                    <a:pt x="6333" y="3424"/>
                    <a:pt x="6040" y="3827"/>
                    <a:pt x="5648" y="4155"/>
                  </a:cubicBezTo>
                  <a:cubicBezTo>
                    <a:pt x="5477" y="4301"/>
                    <a:pt x="5441" y="4440"/>
                    <a:pt x="5491" y="4569"/>
                  </a:cubicBezTo>
                  <a:cubicBezTo>
                    <a:pt x="5966" y="4162"/>
                    <a:pt x="6325" y="3638"/>
                    <a:pt x="6501" y="2974"/>
                  </a:cubicBezTo>
                  <a:close/>
                  <a:moveTo>
                    <a:pt x="4172" y="1"/>
                  </a:moveTo>
                  <a:cubicBezTo>
                    <a:pt x="3908" y="1"/>
                    <a:pt x="3634" y="33"/>
                    <a:pt x="3359" y="104"/>
                  </a:cubicBezTo>
                  <a:cubicBezTo>
                    <a:pt x="1391" y="607"/>
                    <a:pt x="0" y="2932"/>
                    <a:pt x="1348" y="4732"/>
                  </a:cubicBezTo>
                  <a:cubicBezTo>
                    <a:pt x="1672" y="5160"/>
                    <a:pt x="2086" y="5485"/>
                    <a:pt x="2553" y="5731"/>
                  </a:cubicBezTo>
                  <a:cubicBezTo>
                    <a:pt x="2617" y="5728"/>
                    <a:pt x="2681" y="5724"/>
                    <a:pt x="2742" y="5713"/>
                  </a:cubicBezTo>
                  <a:cubicBezTo>
                    <a:pt x="2788" y="5706"/>
                    <a:pt x="2835" y="5699"/>
                    <a:pt x="2881" y="5692"/>
                  </a:cubicBezTo>
                  <a:cubicBezTo>
                    <a:pt x="3427" y="5581"/>
                    <a:pt x="3815" y="5282"/>
                    <a:pt x="3256" y="4908"/>
                  </a:cubicBezTo>
                  <a:cubicBezTo>
                    <a:pt x="2449" y="4373"/>
                    <a:pt x="1391" y="3616"/>
                    <a:pt x="1862" y="2497"/>
                  </a:cubicBezTo>
                  <a:cubicBezTo>
                    <a:pt x="2153" y="1798"/>
                    <a:pt x="3163" y="1003"/>
                    <a:pt x="3822" y="675"/>
                  </a:cubicBezTo>
                  <a:cubicBezTo>
                    <a:pt x="4161" y="511"/>
                    <a:pt x="4554" y="422"/>
                    <a:pt x="4939" y="422"/>
                  </a:cubicBezTo>
                  <a:cubicBezTo>
                    <a:pt x="5324" y="422"/>
                    <a:pt x="5698" y="511"/>
                    <a:pt x="6001" y="700"/>
                  </a:cubicBezTo>
                  <a:cubicBezTo>
                    <a:pt x="5552" y="247"/>
                    <a:pt x="4892" y="1"/>
                    <a:pt x="417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5" name="Google Shape;1775;p47"/>
            <p:cNvSpPr/>
            <p:nvPr/>
          </p:nvSpPr>
          <p:spPr>
            <a:xfrm>
              <a:off x="-405175" y="2761075"/>
              <a:ext cx="239900" cy="162700"/>
            </a:xfrm>
            <a:custGeom>
              <a:avLst/>
              <a:gdLst/>
              <a:ahLst/>
              <a:cxnLst/>
              <a:rect l="l" t="t" r="r" b="b"/>
              <a:pathLst>
                <a:path w="9596" h="6508" extrusionOk="0">
                  <a:moveTo>
                    <a:pt x="3801" y="6465"/>
                  </a:moveTo>
                  <a:cubicBezTo>
                    <a:pt x="3754" y="6472"/>
                    <a:pt x="3708" y="6479"/>
                    <a:pt x="3662" y="6486"/>
                  </a:cubicBezTo>
                  <a:cubicBezTo>
                    <a:pt x="3712" y="6479"/>
                    <a:pt x="3754" y="6472"/>
                    <a:pt x="3801" y="6465"/>
                  </a:cubicBezTo>
                  <a:close/>
                  <a:moveTo>
                    <a:pt x="5634" y="0"/>
                  </a:moveTo>
                  <a:cubicBezTo>
                    <a:pt x="5352" y="0"/>
                    <a:pt x="5081" y="15"/>
                    <a:pt x="4835" y="39"/>
                  </a:cubicBezTo>
                  <a:cubicBezTo>
                    <a:pt x="3420" y="171"/>
                    <a:pt x="1847" y="1284"/>
                    <a:pt x="1077" y="2460"/>
                  </a:cubicBezTo>
                  <a:cubicBezTo>
                    <a:pt x="0" y="4101"/>
                    <a:pt x="1352" y="5470"/>
                    <a:pt x="2685" y="6354"/>
                  </a:cubicBezTo>
                  <a:cubicBezTo>
                    <a:pt x="2846" y="6461"/>
                    <a:pt x="3099" y="6507"/>
                    <a:pt x="3359" y="6507"/>
                  </a:cubicBezTo>
                  <a:cubicBezTo>
                    <a:pt x="3399" y="6507"/>
                    <a:pt x="3434" y="6507"/>
                    <a:pt x="3473" y="6504"/>
                  </a:cubicBezTo>
                  <a:cubicBezTo>
                    <a:pt x="3006" y="6258"/>
                    <a:pt x="2592" y="5933"/>
                    <a:pt x="2268" y="5505"/>
                  </a:cubicBezTo>
                  <a:cubicBezTo>
                    <a:pt x="920" y="3705"/>
                    <a:pt x="2311" y="1380"/>
                    <a:pt x="4279" y="877"/>
                  </a:cubicBezTo>
                  <a:cubicBezTo>
                    <a:pt x="4554" y="806"/>
                    <a:pt x="4828" y="774"/>
                    <a:pt x="5092" y="774"/>
                  </a:cubicBezTo>
                  <a:cubicBezTo>
                    <a:pt x="5812" y="774"/>
                    <a:pt x="6472" y="1020"/>
                    <a:pt x="6921" y="1473"/>
                  </a:cubicBezTo>
                  <a:cubicBezTo>
                    <a:pt x="7260" y="1683"/>
                    <a:pt x="7502" y="2018"/>
                    <a:pt x="7563" y="2496"/>
                  </a:cubicBezTo>
                  <a:cubicBezTo>
                    <a:pt x="7617" y="2938"/>
                    <a:pt x="7566" y="3359"/>
                    <a:pt x="7421" y="3747"/>
                  </a:cubicBezTo>
                  <a:cubicBezTo>
                    <a:pt x="7245" y="4411"/>
                    <a:pt x="6886" y="4935"/>
                    <a:pt x="6411" y="5342"/>
                  </a:cubicBezTo>
                  <a:cubicBezTo>
                    <a:pt x="6526" y="5638"/>
                    <a:pt x="7117" y="5859"/>
                    <a:pt x="7624" y="5859"/>
                  </a:cubicBezTo>
                  <a:cubicBezTo>
                    <a:pt x="7866" y="5859"/>
                    <a:pt x="8087" y="5809"/>
                    <a:pt x="8226" y="5691"/>
                  </a:cubicBezTo>
                  <a:cubicBezTo>
                    <a:pt x="8914" y="5110"/>
                    <a:pt x="9406" y="4290"/>
                    <a:pt x="9549" y="3423"/>
                  </a:cubicBezTo>
                  <a:cubicBezTo>
                    <a:pt x="9595" y="2921"/>
                    <a:pt x="9549" y="2386"/>
                    <a:pt x="9385" y="1819"/>
                  </a:cubicBezTo>
                  <a:cubicBezTo>
                    <a:pt x="9335" y="1687"/>
                    <a:pt x="9271" y="1558"/>
                    <a:pt x="9200" y="1430"/>
                  </a:cubicBezTo>
                  <a:cubicBezTo>
                    <a:pt x="8558" y="311"/>
                    <a:pt x="6960" y="0"/>
                    <a:pt x="5634"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6" name="Google Shape;1776;p47"/>
            <p:cNvSpPr/>
            <p:nvPr/>
          </p:nvSpPr>
          <p:spPr>
            <a:xfrm>
              <a:off x="-253100" y="2955300"/>
              <a:ext cx="177875" cy="36925"/>
            </a:xfrm>
            <a:custGeom>
              <a:avLst/>
              <a:gdLst/>
              <a:ahLst/>
              <a:cxnLst/>
              <a:rect l="l" t="t" r="r" b="b"/>
              <a:pathLst>
                <a:path w="7115" h="1477" extrusionOk="0">
                  <a:moveTo>
                    <a:pt x="7114" y="1"/>
                  </a:moveTo>
                  <a:lnTo>
                    <a:pt x="7114" y="1"/>
                  </a:lnTo>
                  <a:cubicBezTo>
                    <a:pt x="5245" y="800"/>
                    <a:pt x="3224" y="1235"/>
                    <a:pt x="1191" y="1235"/>
                  </a:cubicBezTo>
                  <a:cubicBezTo>
                    <a:pt x="795" y="1235"/>
                    <a:pt x="400" y="1217"/>
                    <a:pt x="0" y="1185"/>
                  </a:cubicBezTo>
                  <a:lnTo>
                    <a:pt x="0" y="1185"/>
                  </a:lnTo>
                  <a:cubicBezTo>
                    <a:pt x="731" y="1367"/>
                    <a:pt x="1452" y="1477"/>
                    <a:pt x="2200" y="1477"/>
                  </a:cubicBezTo>
                  <a:cubicBezTo>
                    <a:pt x="2767" y="1477"/>
                    <a:pt x="3352" y="1413"/>
                    <a:pt x="3965" y="1266"/>
                  </a:cubicBezTo>
                  <a:cubicBezTo>
                    <a:pt x="5082" y="1003"/>
                    <a:pt x="6119" y="547"/>
                    <a:pt x="711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7" name="Google Shape;1777;p47"/>
            <p:cNvSpPr/>
            <p:nvPr/>
          </p:nvSpPr>
          <p:spPr>
            <a:xfrm>
              <a:off x="-305700" y="2879625"/>
              <a:ext cx="301700" cy="106550"/>
            </a:xfrm>
            <a:custGeom>
              <a:avLst/>
              <a:gdLst/>
              <a:ahLst/>
              <a:cxnLst/>
              <a:rect l="l" t="t" r="r" b="b"/>
              <a:pathLst>
                <a:path w="12068" h="4262" extrusionOk="0">
                  <a:moveTo>
                    <a:pt x="11482" y="1"/>
                  </a:moveTo>
                  <a:cubicBezTo>
                    <a:pt x="11311" y="1"/>
                    <a:pt x="11115" y="57"/>
                    <a:pt x="10908" y="193"/>
                  </a:cubicBezTo>
                  <a:cubicBezTo>
                    <a:pt x="9592" y="1056"/>
                    <a:pt x="8248" y="1969"/>
                    <a:pt x="6747" y="2475"/>
                  </a:cubicBezTo>
                  <a:cubicBezTo>
                    <a:pt x="6037" y="2714"/>
                    <a:pt x="5378" y="2814"/>
                    <a:pt x="4729" y="2814"/>
                  </a:cubicBezTo>
                  <a:cubicBezTo>
                    <a:pt x="3865" y="2814"/>
                    <a:pt x="3028" y="2636"/>
                    <a:pt x="2137" y="2358"/>
                  </a:cubicBezTo>
                  <a:cubicBezTo>
                    <a:pt x="1441" y="2707"/>
                    <a:pt x="725" y="2988"/>
                    <a:pt x="1" y="3207"/>
                  </a:cubicBezTo>
                  <a:cubicBezTo>
                    <a:pt x="1" y="3413"/>
                    <a:pt x="126" y="3595"/>
                    <a:pt x="421" y="3694"/>
                  </a:cubicBezTo>
                  <a:cubicBezTo>
                    <a:pt x="998" y="3898"/>
                    <a:pt x="1555" y="4073"/>
                    <a:pt x="2104" y="4212"/>
                  </a:cubicBezTo>
                  <a:cubicBezTo>
                    <a:pt x="2504" y="4244"/>
                    <a:pt x="2899" y="4262"/>
                    <a:pt x="3295" y="4262"/>
                  </a:cubicBezTo>
                  <a:cubicBezTo>
                    <a:pt x="5328" y="4262"/>
                    <a:pt x="7349" y="3827"/>
                    <a:pt x="9218" y="3028"/>
                  </a:cubicBezTo>
                  <a:cubicBezTo>
                    <a:pt x="10066" y="2568"/>
                    <a:pt x="10883" y="2040"/>
                    <a:pt x="11689" y="1512"/>
                  </a:cubicBezTo>
                  <a:cubicBezTo>
                    <a:pt x="11796" y="1444"/>
                    <a:pt x="11881" y="1370"/>
                    <a:pt x="11949" y="1291"/>
                  </a:cubicBezTo>
                  <a:cubicBezTo>
                    <a:pt x="11814" y="1120"/>
                    <a:pt x="11746" y="956"/>
                    <a:pt x="11807" y="835"/>
                  </a:cubicBezTo>
                  <a:cubicBezTo>
                    <a:pt x="11893" y="661"/>
                    <a:pt x="11982" y="485"/>
                    <a:pt x="12067" y="311"/>
                  </a:cubicBezTo>
                  <a:cubicBezTo>
                    <a:pt x="11946" y="126"/>
                    <a:pt x="11739" y="1"/>
                    <a:pt x="114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8" name="Google Shape;1778;p47"/>
            <p:cNvSpPr/>
            <p:nvPr/>
          </p:nvSpPr>
          <p:spPr>
            <a:xfrm>
              <a:off x="-305975" y="2932300"/>
              <a:ext cx="53700" cy="27500"/>
            </a:xfrm>
            <a:custGeom>
              <a:avLst/>
              <a:gdLst/>
              <a:ahLst/>
              <a:cxnLst/>
              <a:rect l="l" t="t" r="r" b="b"/>
              <a:pathLst>
                <a:path w="2148" h="1100" extrusionOk="0">
                  <a:moveTo>
                    <a:pt x="1259" y="1"/>
                  </a:moveTo>
                  <a:cubicBezTo>
                    <a:pt x="653" y="1"/>
                    <a:pt x="0" y="614"/>
                    <a:pt x="12" y="1100"/>
                  </a:cubicBezTo>
                  <a:cubicBezTo>
                    <a:pt x="736" y="881"/>
                    <a:pt x="1452" y="600"/>
                    <a:pt x="2148" y="251"/>
                  </a:cubicBezTo>
                  <a:cubicBezTo>
                    <a:pt x="1944" y="186"/>
                    <a:pt x="1733" y="115"/>
                    <a:pt x="1523" y="43"/>
                  </a:cubicBezTo>
                  <a:cubicBezTo>
                    <a:pt x="1437" y="15"/>
                    <a:pt x="1348" y="1"/>
                    <a:pt x="125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9" name="Google Shape;1779;p47"/>
            <p:cNvSpPr/>
            <p:nvPr/>
          </p:nvSpPr>
          <p:spPr>
            <a:xfrm>
              <a:off x="-117250" y="2779000"/>
              <a:ext cx="132575" cy="73725"/>
            </a:xfrm>
            <a:custGeom>
              <a:avLst/>
              <a:gdLst/>
              <a:ahLst/>
              <a:cxnLst/>
              <a:rect l="l" t="t" r="r" b="b"/>
              <a:pathLst>
                <a:path w="5303" h="2949" extrusionOk="0">
                  <a:moveTo>
                    <a:pt x="54" y="0"/>
                  </a:moveTo>
                  <a:cubicBezTo>
                    <a:pt x="7" y="71"/>
                    <a:pt x="0" y="124"/>
                    <a:pt x="43" y="153"/>
                  </a:cubicBezTo>
                  <a:cubicBezTo>
                    <a:pt x="1559" y="1205"/>
                    <a:pt x="3142" y="2135"/>
                    <a:pt x="4793" y="2948"/>
                  </a:cubicBezTo>
                  <a:cubicBezTo>
                    <a:pt x="4918" y="2831"/>
                    <a:pt x="5043" y="2713"/>
                    <a:pt x="5168" y="2592"/>
                  </a:cubicBezTo>
                  <a:cubicBezTo>
                    <a:pt x="5210" y="2550"/>
                    <a:pt x="5257" y="2510"/>
                    <a:pt x="5303" y="2478"/>
                  </a:cubicBezTo>
                  <a:cubicBezTo>
                    <a:pt x="3502" y="1861"/>
                    <a:pt x="1787" y="1062"/>
                    <a:pt x="147" y="64"/>
                  </a:cubicBezTo>
                  <a:cubicBezTo>
                    <a:pt x="114" y="43"/>
                    <a:pt x="83" y="22"/>
                    <a:pt x="54"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0" name="Google Shape;1780;p47"/>
            <p:cNvSpPr/>
            <p:nvPr/>
          </p:nvSpPr>
          <p:spPr>
            <a:xfrm>
              <a:off x="2550" y="2840925"/>
              <a:ext cx="20275" cy="16075"/>
            </a:xfrm>
            <a:custGeom>
              <a:avLst/>
              <a:gdLst/>
              <a:ahLst/>
              <a:cxnLst/>
              <a:rect l="l" t="t" r="r" b="b"/>
              <a:pathLst>
                <a:path w="811" h="643" extrusionOk="0">
                  <a:moveTo>
                    <a:pt x="511" y="1"/>
                  </a:moveTo>
                  <a:cubicBezTo>
                    <a:pt x="465" y="33"/>
                    <a:pt x="418" y="73"/>
                    <a:pt x="376" y="115"/>
                  </a:cubicBezTo>
                  <a:cubicBezTo>
                    <a:pt x="251" y="236"/>
                    <a:pt x="126" y="354"/>
                    <a:pt x="1" y="471"/>
                  </a:cubicBezTo>
                  <a:cubicBezTo>
                    <a:pt x="119" y="529"/>
                    <a:pt x="239" y="586"/>
                    <a:pt x="358" y="642"/>
                  </a:cubicBezTo>
                  <a:cubicBezTo>
                    <a:pt x="425" y="543"/>
                    <a:pt x="489" y="440"/>
                    <a:pt x="554" y="340"/>
                  </a:cubicBezTo>
                  <a:cubicBezTo>
                    <a:pt x="621" y="233"/>
                    <a:pt x="710" y="162"/>
                    <a:pt x="810" y="104"/>
                  </a:cubicBezTo>
                  <a:cubicBezTo>
                    <a:pt x="710" y="69"/>
                    <a:pt x="611" y="37"/>
                    <a:pt x="51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1" name="Google Shape;1781;p47"/>
            <p:cNvSpPr/>
            <p:nvPr/>
          </p:nvSpPr>
          <p:spPr>
            <a:xfrm>
              <a:off x="-115900" y="2757850"/>
              <a:ext cx="184175" cy="87375"/>
            </a:xfrm>
            <a:custGeom>
              <a:avLst/>
              <a:gdLst/>
              <a:ahLst/>
              <a:cxnLst/>
              <a:rect l="l" t="t" r="r" b="b"/>
              <a:pathLst>
                <a:path w="7367" h="3495" extrusionOk="0">
                  <a:moveTo>
                    <a:pt x="1508" y="1"/>
                  </a:moveTo>
                  <a:cubicBezTo>
                    <a:pt x="1080" y="1"/>
                    <a:pt x="196" y="553"/>
                    <a:pt x="0" y="846"/>
                  </a:cubicBezTo>
                  <a:cubicBezTo>
                    <a:pt x="29" y="868"/>
                    <a:pt x="60" y="889"/>
                    <a:pt x="93" y="910"/>
                  </a:cubicBezTo>
                  <a:cubicBezTo>
                    <a:pt x="1733" y="1908"/>
                    <a:pt x="3448" y="2707"/>
                    <a:pt x="5249" y="3324"/>
                  </a:cubicBezTo>
                  <a:cubicBezTo>
                    <a:pt x="5409" y="3213"/>
                    <a:pt x="5580" y="3164"/>
                    <a:pt x="5751" y="3164"/>
                  </a:cubicBezTo>
                  <a:cubicBezTo>
                    <a:pt x="5884" y="3164"/>
                    <a:pt x="6012" y="3192"/>
                    <a:pt x="6129" y="3246"/>
                  </a:cubicBezTo>
                  <a:cubicBezTo>
                    <a:pt x="6208" y="3238"/>
                    <a:pt x="6290" y="3235"/>
                    <a:pt x="6368" y="3235"/>
                  </a:cubicBezTo>
                  <a:cubicBezTo>
                    <a:pt x="6411" y="3235"/>
                    <a:pt x="6454" y="3235"/>
                    <a:pt x="6497" y="3238"/>
                  </a:cubicBezTo>
                  <a:cubicBezTo>
                    <a:pt x="6686" y="3246"/>
                    <a:pt x="6949" y="3299"/>
                    <a:pt x="7107" y="3417"/>
                  </a:cubicBezTo>
                  <a:cubicBezTo>
                    <a:pt x="7135" y="3438"/>
                    <a:pt x="7163" y="3463"/>
                    <a:pt x="7185" y="3495"/>
                  </a:cubicBezTo>
                  <a:cubicBezTo>
                    <a:pt x="7310" y="3378"/>
                    <a:pt x="7367" y="3285"/>
                    <a:pt x="7317" y="3264"/>
                  </a:cubicBezTo>
                  <a:cubicBezTo>
                    <a:pt x="5338" y="2354"/>
                    <a:pt x="3455" y="1281"/>
                    <a:pt x="1669" y="40"/>
                  </a:cubicBezTo>
                  <a:cubicBezTo>
                    <a:pt x="1626" y="15"/>
                    <a:pt x="1572" y="1"/>
                    <a:pt x="150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2" name="Google Shape;1782;p47"/>
            <p:cNvSpPr/>
            <p:nvPr/>
          </p:nvSpPr>
          <p:spPr>
            <a:xfrm>
              <a:off x="15300" y="2836925"/>
              <a:ext cx="22050" cy="6625"/>
            </a:xfrm>
            <a:custGeom>
              <a:avLst/>
              <a:gdLst/>
              <a:ahLst/>
              <a:cxnLst/>
              <a:rect l="l" t="t" r="r" b="b"/>
              <a:pathLst>
                <a:path w="882" h="265" extrusionOk="0">
                  <a:moveTo>
                    <a:pt x="503" y="1"/>
                  </a:moveTo>
                  <a:cubicBezTo>
                    <a:pt x="332" y="1"/>
                    <a:pt x="161" y="50"/>
                    <a:pt x="1" y="161"/>
                  </a:cubicBezTo>
                  <a:cubicBezTo>
                    <a:pt x="101" y="197"/>
                    <a:pt x="200" y="229"/>
                    <a:pt x="300" y="264"/>
                  </a:cubicBezTo>
                  <a:cubicBezTo>
                    <a:pt x="358" y="229"/>
                    <a:pt x="418" y="203"/>
                    <a:pt x="482" y="175"/>
                  </a:cubicBezTo>
                  <a:cubicBezTo>
                    <a:pt x="607" y="126"/>
                    <a:pt x="743" y="96"/>
                    <a:pt x="881" y="83"/>
                  </a:cubicBezTo>
                  <a:cubicBezTo>
                    <a:pt x="764" y="29"/>
                    <a:pt x="636" y="1"/>
                    <a:pt x="50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3" name="Google Shape;1783;p47"/>
            <p:cNvSpPr/>
            <p:nvPr/>
          </p:nvSpPr>
          <p:spPr>
            <a:xfrm>
              <a:off x="8175" y="2856975"/>
              <a:ext cx="3500" cy="5575"/>
            </a:xfrm>
            <a:custGeom>
              <a:avLst/>
              <a:gdLst/>
              <a:ahLst/>
              <a:cxnLst/>
              <a:rect l="l" t="t" r="r" b="b"/>
              <a:pathLst>
                <a:path w="140" h="223" extrusionOk="0">
                  <a:moveTo>
                    <a:pt x="133" y="0"/>
                  </a:moveTo>
                  <a:cubicBezTo>
                    <a:pt x="133" y="5"/>
                    <a:pt x="133" y="5"/>
                    <a:pt x="129" y="8"/>
                  </a:cubicBezTo>
                  <a:cubicBezTo>
                    <a:pt x="133" y="8"/>
                    <a:pt x="136" y="5"/>
                    <a:pt x="139" y="5"/>
                  </a:cubicBezTo>
                  <a:cubicBezTo>
                    <a:pt x="136" y="5"/>
                    <a:pt x="136" y="0"/>
                    <a:pt x="133" y="0"/>
                  </a:cubicBezTo>
                  <a:close/>
                  <a:moveTo>
                    <a:pt x="26" y="168"/>
                  </a:moveTo>
                  <a:lnTo>
                    <a:pt x="26" y="168"/>
                  </a:lnTo>
                  <a:cubicBezTo>
                    <a:pt x="25" y="169"/>
                    <a:pt x="25" y="170"/>
                    <a:pt x="24" y="171"/>
                  </a:cubicBezTo>
                  <a:lnTo>
                    <a:pt x="24" y="171"/>
                  </a:lnTo>
                  <a:cubicBezTo>
                    <a:pt x="25" y="171"/>
                    <a:pt x="26" y="170"/>
                    <a:pt x="26" y="168"/>
                  </a:cubicBezTo>
                  <a:close/>
                  <a:moveTo>
                    <a:pt x="24" y="171"/>
                  </a:moveTo>
                  <a:cubicBezTo>
                    <a:pt x="23" y="172"/>
                    <a:pt x="22" y="173"/>
                    <a:pt x="22" y="176"/>
                  </a:cubicBezTo>
                  <a:lnTo>
                    <a:pt x="22" y="176"/>
                  </a:lnTo>
                  <a:cubicBezTo>
                    <a:pt x="23" y="174"/>
                    <a:pt x="24" y="173"/>
                    <a:pt x="24" y="171"/>
                  </a:cubicBezTo>
                  <a:close/>
                  <a:moveTo>
                    <a:pt x="22" y="176"/>
                  </a:moveTo>
                  <a:lnTo>
                    <a:pt x="22" y="176"/>
                  </a:lnTo>
                  <a:cubicBezTo>
                    <a:pt x="22" y="176"/>
                    <a:pt x="22" y="176"/>
                    <a:pt x="22" y="176"/>
                  </a:cubicBezTo>
                  <a:lnTo>
                    <a:pt x="22" y="176"/>
                  </a:lnTo>
                  <a:cubicBezTo>
                    <a:pt x="22" y="176"/>
                    <a:pt x="22" y="176"/>
                    <a:pt x="22" y="176"/>
                  </a:cubicBezTo>
                  <a:cubicBezTo>
                    <a:pt x="22" y="176"/>
                    <a:pt x="22" y="176"/>
                    <a:pt x="22" y="176"/>
                  </a:cubicBezTo>
                  <a:close/>
                  <a:moveTo>
                    <a:pt x="22" y="176"/>
                  </a:moveTo>
                  <a:cubicBezTo>
                    <a:pt x="11" y="190"/>
                    <a:pt x="4" y="204"/>
                    <a:pt x="1" y="222"/>
                  </a:cubicBezTo>
                  <a:cubicBezTo>
                    <a:pt x="7" y="207"/>
                    <a:pt x="15" y="191"/>
                    <a:pt x="22" y="17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4" name="Google Shape;1784;p47"/>
            <p:cNvSpPr/>
            <p:nvPr/>
          </p:nvSpPr>
          <p:spPr>
            <a:xfrm>
              <a:off x="47025" y="2845200"/>
              <a:ext cx="19475" cy="26975"/>
            </a:xfrm>
            <a:custGeom>
              <a:avLst/>
              <a:gdLst/>
              <a:ahLst/>
              <a:cxnLst/>
              <a:rect l="l" t="t" r="r" b="b"/>
              <a:pathLst>
                <a:path w="779" h="1079" extrusionOk="0">
                  <a:moveTo>
                    <a:pt x="668" y="1"/>
                  </a:moveTo>
                  <a:cubicBezTo>
                    <a:pt x="547" y="119"/>
                    <a:pt x="361" y="262"/>
                    <a:pt x="158" y="390"/>
                  </a:cubicBezTo>
                  <a:cubicBezTo>
                    <a:pt x="208" y="608"/>
                    <a:pt x="169" y="846"/>
                    <a:pt x="1" y="1078"/>
                  </a:cubicBezTo>
                  <a:cubicBezTo>
                    <a:pt x="165" y="1011"/>
                    <a:pt x="308" y="925"/>
                    <a:pt x="411" y="768"/>
                  </a:cubicBezTo>
                  <a:cubicBezTo>
                    <a:pt x="511" y="608"/>
                    <a:pt x="615" y="450"/>
                    <a:pt x="718" y="290"/>
                  </a:cubicBezTo>
                  <a:cubicBezTo>
                    <a:pt x="779" y="193"/>
                    <a:pt x="736" y="83"/>
                    <a:pt x="66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5" name="Google Shape;1785;p47"/>
            <p:cNvSpPr/>
            <p:nvPr/>
          </p:nvSpPr>
          <p:spPr>
            <a:xfrm>
              <a:off x="30200" y="2854950"/>
              <a:ext cx="22025" cy="18725"/>
            </a:xfrm>
            <a:custGeom>
              <a:avLst/>
              <a:gdLst/>
              <a:ahLst/>
              <a:cxnLst/>
              <a:rect l="l" t="t" r="r" b="b"/>
              <a:pathLst>
                <a:path w="881" h="749" extrusionOk="0">
                  <a:moveTo>
                    <a:pt x="831" y="0"/>
                  </a:moveTo>
                  <a:lnTo>
                    <a:pt x="831" y="0"/>
                  </a:lnTo>
                  <a:cubicBezTo>
                    <a:pt x="549" y="178"/>
                    <a:pt x="236" y="331"/>
                    <a:pt x="0" y="360"/>
                  </a:cubicBezTo>
                  <a:cubicBezTo>
                    <a:pt x="178" y="471"/>
                    <a:pt x="353" y="610"/>
                    <a:pt x="496" y="749"/>
                  </a:cubicBezTo>
                  <a:cubicBezTo>
                    <a:pt x="546" y="734"/>
                    <a:pt x="596" y="720"/>
                    <a:pt x="646" y="699"/>
                  </a:cubicBezTo>
                  <a:cubicBezTo>
                    <a:pt x="653" y="695"/>
                    <a:pt x="664" y="692"/>
                    <a:pt x="674" y="688"/>
                  </a:cubicBezTo>
                  <a:cubicBezTo>
                    <a:pt x="842" y="456"/>
                    <a:pt x="881" y="218"/>
                    <a:pt x="83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6" name="Google Shape;1786;p47"/>
            <p:cNvSpPr/>
            <p:nvPr/>
          </p:nvSpPr>
          <p:spPr>
            <a:xfrm>
              <a:off x="11475" y="2843525"/>
              <a:ext cx="22225" cy="17675"/>
            </a:xfrm>
            <a:custGeom>
              <a:avLst/>
              <a:gdLst/>
              <a:ahLst/>
              <a:cxnLst/>
              <a:rect l="l" t="t" r="r" b="b"/>
              <a:pathLst>
                <a:path w="889" h="707" extrusionOk="0">
                  <a:moveTo>
                    <a:pt x="453" y="0"/>
                  </a:moveTo>
                  <a:cubicBezTo>
                    <a:pt x="353" y="58"/>
                    <a:pt x="264" y="129"/>
                    <a:pt x="197" y="236"/>
                  </a:cubicBezTo>
                  <a:cubicBezTo>
                    <a:pt x="132" y="336"/>
                    <a:pt x="68" y="439"/>
                    <a:pt x="1" y="538"/>
                  </a:cubicBezTo>
                  <a:cubicBezTo>
                    <a:pt x="4" y="538"/>
                    <a:pt x="4" y="543"/>
                    <a:pt x="7" y="543"/>
                  </a:cubicBezTo>
                  <a:cubicBezTo>
                    <a:pt x="25" y="535"/>
                    <a:pt x="47" y="532"/>
                    <a:pt x="75" y="532"/>
                  </a:cubicBezTo>
                  <a:cubicBezTo>
                    <a:pt x="190" y="532"/>
                    <a:pt x="371" y="599"/>
                    <a:pt x="567" y="706"/>
                  </a:cubicBezTo>
                  <a:cubicBezTo>
                    <a:pt x="671" y="514"/>
                    <a:pt x="778" y="325"/>
                    <a:pt x="888" y="140"/>
                  </a:cubicBezTo>
                  <a:cubicBezTo>
                    <a:pt x="742" y="93"/>
                    <a:pt x="596" y="46"/>
                    <a:pt x="45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7" name="Google Shape;1787;p47"/>
            <p:cNvSpPr/>
            <p:nvPr/>
          </p:nvSpPr>
          <p:spPr>
            <a:xfrm>
              <a:off x="37325" y="2838700"/>
              <a:ext cx="26400" cy="16275"/>
            </a:xfrm>
            <a:custGeom>
              <a:avLst/>
              <a:gdLst/>
              <a:ahLst/>
              <a:cxnLst/>
              <a:rect l="l" t="t" r="r" b="b"/>
              <a:pathLst>
                <a:path w="1056" h="651" extrusionOk="0">
                  <a:moveTo>
                    <a:pt x="239" y="1"/>
                  </a:moveTo>
                  <a:cubicBezTo>
                    <a:pt x="161" y="1"/>
                    <a:pt x="79" y="4"/>
                    <a:pt x="0" y="12"/>
                  </a:cubicBezTo>
                  <a:cubicBezTo>
                    <a:pt x="268" y="132"/>
                    <a:pt x="482" y="372"/>
                    <a:pt x="546" y="650"/>
                  </a:cubicBezTo>
                  <a:cubicBezTo>
                    <a:pt x="749" y="522"/>
                    <a:pt x="935" y="379"/>
                    <a:pt x="1056" y="261"/>
                  </a:cubicBezTo>
                  <a:cubicBezTo>
                    <a:pt x="1034" y="229"/>
                    <a:pt x="1006" y="204"/>
                    <a:pt x="978" y="183"/>
                  </a:cubicBezTo>
                  <a:cubicBezTo>
                    <a:pt x="820" y="65"/>
                    <a:pt x="557" y="12"/>
                    <a:pt x="368" y="4"/>
                  </a:cubicBezTo>
                  <a:cubicBezTo>
                    <a:pt x="325" y="1"/>
                    <a:pt x="282" y="1"/>
                    <a:pt x="23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8" name="Google Shape;1788;p47"/>
            <p:cNvSpPr/>
            <p:nvPr/>
          </p:nvSpPr>
          <p:spPr>
            <a:xfrm>
              <a:off x="22800" y="2838975"/>
              <a:ext cx="28200" cy="24975"/>
            </a:xfrm>
            <a:custGeom>
              <a:avLst/>
              <a:gdLst/>
              <a:ahLst/>
              <a:cxnLst/>
              <a:rect l="l" t="t" r="r" b="b"/>
              <a:pathLst>
                <a:path w="1128" h="999" extrusionOk="0">
                  <a:moveTo>
                    <a:pt x="581" y="1"/>
                  </a:moveTo>
                  <a:cubicBezTo>
                    <a:pt x="443" y="14"/>
                    <a:pt x="307" y="44"/>
                    <a:pt x="182" y="93"/>
                  </a:cubicBezTo>
                  <a:cubicBezTo>
                    <a:pt x="118" y="121"/>
                    <a:pt x="58" y="147"/>
                    <a:pt x="0" y="182"/>
                  </a:cubicBezTo>
                  <a:cubicBezTo>
                    <a:pt x="143" y="228"/>
                    <a:pt x="289" y="275"/>
                    <a:pt x="435" y="322"/>
                  </a:cubicBezTo>
                  <a:cubicBezTo>
                    <a:pt x="325" y="507"/>
                    <a:pt x="218" y="696"/>
                    <a:pt x="114" y="888"/>
                  </a:cubicBezTo>
                  <a:cubicBezTo>
                    <a:pt x="175" y="921"/>
                    <a:pt x="236" y="956"/>
                    <a:pt x="296" y="999"/>
                  </a:cubicBezTo>
                  <a:cubicBezTo>
                    <a:pt x="532" y="970"/>
                    <a:pt x="845" y="817"/>
                    <a:pt x="1127" y="639"/>
                  </a:cubicBezTo>
                  <a:cubicBezTo>
                    <a:pt x="1063" y="361"/>
                    <a:pt x="849" y="121"/>
                    <a:pt x="58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9" name="Google Shape;1789;p47"/>
            <p:cNvSpPr/>
            <p:nvPr/>
          </p:nvSpPr>
          <p:spPr>
            <a:xfrm>
              <a:off x="-3775" y="2909925"/>
              <a:ext cx="7700" cy="9575"/>
            </a:xfrm>
            <a:custGeom>
              <a:avLst/>
              <a:gdLst/>
              <a:ahLst/>
              <a:cxnLst/>
              <a:rect l="l" t="t" r="r" b="b"/>
              <a:pathLst>
                <a:path w="308" h="383" extrusionOk="0">
                  <a:moveTo>
                    <a:pt x="308" y="1"/>
                  </a:moveTo>
                  <a:cubicBezTo>
                    <a:pt x="208" y="76"/>
                    <a:pt x="104" y="150"/>
                    <a:pt x="0" y="222"/>
                  </a:cubicBezTo>
                  <a:cubicBezTo>
                    <a:pt x="58" y="279"/>
                    <a:pt x="115" y="333"/>
                    <a:pt x="179" y="382"/>
                  </a:cubicBezTo>
                  <a:cubicBezTo>
                    <a:pt x="218" y="254"/>
                    <a:pt x="265" y="129"/>
                    <a:pt x="30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0" name="Google Shape;1790;p47"/>
            <p:cNvSpPr/>
            <p:nvPr/>
          </p:nvSpPr>
          <p:spPr>
            <a:xfrm>
              <a:off x="-6975" y="2857175"/>
              <a:ext cx="26125" cy="58325"/>
            </a:xfrm>
            <a:custGeom>
              <a:avLst/>
              <a:gdLst/>
              <a:ahLst/>
              <a:cxnLst/>
              <a:rect l="l" t="t" r="r" b="b"/>
              <a:pathLst>
                <a:path w="1045" h="2333" extrusionOk="0">
                  <a:moveTo>
                    <a:pt x="735" y="0"/>
                  </a:moveTo>
                  <a:cubicBezTo>
                    <a:pt x="714" y="10"/>
                    <a:pt x="699" y="25"/>
                    <a:pt x="692" y="43"/>
                  </a:cubicBezTo>
                  <a:cubicBezTo>
                    <a:pt x="671" y="82"/>
                    <a:pt x="653" y="121"/>
                    <a:pt x="632" y="160"/>
                  </a:cubicBezTo>
                  <a:cubicBezTo>
                    <a:pt x="667" y="107"/>
                    <a:pt x="703" y="53"/>
                    <a:pt x="735" y="0"/>
                  </a:cubicBezTo>
                  <a:close/>
                  <a:moveTo>
                    <a:pt x="607" y="214"/>
                  </a:moveTo>
                  <a:lnTo>
                    <a:pt x="607" y="214"/>
                  </a:lnTo>
                  <a:cubicBezTo>
                    <a:pt x="442" y="545"/>
                    <a:pt x="278" y="877"/>
                    <a:pt x="118" y="1209"/>
                  </a:cubicBezTo>
                  <a:cubicBezTo>
                    <a:pt x="289" y="1476"/>
                    <a:pt x="286" y="1865"/>
                    <a:pt x="0" y="2189"/>
                  </a:cubicBezTo>
                  <a:cubicBezTo>
                    <a:pt x="39" y="2235"/>
                    <a:pt x="82" y="2286"/>
                    <a:pt x="128" y="2332"/>
                  </a:cubicBezTo>
                  <a:cubicBezTo>
                    <a:pt x="232" y="2260"/>
                    <a:pt x="336" y="2186"/>
                    <a:pt x="436" y="2111"/>
                  </a:cubicBezTo>
                  <a:cubicBezTo>
                    <a:pt x="614" y="1618"/>
                    <a:pt x="816" y="1138"/>
                    <a:pt x="1045" y="663"/>
                  </a:cubicBezTo>
                  <a:cubicBezTo>
                    <a:pt x="938" y="634"/>
                    <a:pt x="834" y="592"/>
                    <a:pt x="757" y="532"/>
                  </a:cubicBezTo>
                  <a:cubicBezTo>
                    <a:pt x="667" y="467"/>
                    <a:pt x="571" y="335"/>
                    <a:pt x="607" y="214"/>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1" name="Google Shape;1791;p47"/>
            <p:cNvSpPr/>
            <p:nvPr/>
          </p:nvSpPr>
          <p:spPr>
            <a:xfrm>
              <a:off x="700" y="2875350"/>
              <a:ext cx="50825" cy="57350"/>
            </a:xfrm>
            <a:custGeom>
              <a:avLst/>
              <a:gdLst/>
              <a:ahLst/>
              <a:cxnLst/>
              <a:rect l="l" t="t" r="r" b="b"/>
              <a:pathLst>
                <a:path w="2033" h="2294" extrusionOk="0">
                  <a:moveTo>
                    <a:pt x="1744" y="1"/>
                  </a:moveTo>
                  <a:cubicBezTo>
                    <a:pt x="1737" y="7"/>
                    <a:pt x="1729" y="14"/>
                    <a:pt x="1726" y="19"/>
                  </a:cubicBezTo>
                  <a:cubicBezTo>
                    <a:pt x="1227" y="511"/>
                    <a:pt x="692" y="967"/>
                    <a:pt x="129" y="1384"/>
                  </a:cubicBezTo>
                  <a:cubicBezTo>
                    <a:pt x="86" y="1512"/>
                    <a:pt x="39" y="1637"/>
                    <a:pt x="0" y="1765"/>
                  </a:cubicBezTo>
                  <a:cubicBezTo>
                    <a:pt x="343" y="2054"/>
                    <a:pt x="788" y="2293"/>
                    <a:pt x="1006" y="2293"/>
                  </a:cubicBezTo>
                  <a:cubicBezTo>
                    <a:pt x="1066" y="2293"/>
                    <a:pt x="1109" y="2275"/>
                    <a:pt x="1126" y="2236"/>
                  </a:cubicBezTo>
                  <a:cubicBezTo>
                    <a:pt x="1405" y="1673"/>
                    <a:pt x="1683" y="1110"/>
                    <a:pt x="1961" y="546"/>
                  </a:cubicBezTo>
                  <a:cubicBezTo>
                    <a:pt x="2033" y="404"/>
                    <a:pt x="1926" y="200"/>
                    <a:pt x="174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2" name="Google Shape;1792;p47"/>
            <p:cNvSpPr/>
            <p:nvPr/>
          </p:nvSpPr>
          <p:spPr>
            <a:xfrm>
              <a:off x="3900" y="2873650"/>
              <a:ext cx="40400" cy="36300"/>
            </a:xfrm>
            <a:custGeom>
              <a:avLst/>
              <a:gdLst/>
              <a:ahLst/>
              <a:cxnLst/>
              <a:rect l="l" t="t" r="r" b="b"/>
              <a:pathLst>
                <a:path w="1616" h="1452" extrusionOk="0">
                  <a:moveTo>
                    <a:pt x="1548" y="1"/>
                  </a:moveTo>
                  <a:cubicBezTo>
                    <a:pt x="1391" y="44"/>
                    <a:pt x="1224" y="57"/>
                    <a:pt x="1059" y="57"/>
                  </a:cubicBezTo>
                  <a:cubicBezTo>
                    <a:pt x="1016" y="57"/>
                    <a:pt x="974" y="57"/>
                    <a:pt x="931" y="54"/>
                  </a:cubicBezTo>
                  <a:cubicBezTo>
                    <a:pt x="835" y="51"/>
                    <a:pt x="720" y="36"/>
                    <a:pt x="610" y="4"/>
                  </a:cubicBezTo>
                  <a:cubicBezTo>
                    <a:pt x="381" y="479"/>
                    <a:pt x="179" y="959"/>
                    <a:pt x="1" y="1452"/>
                  </a:cubicBezTo>
                  <a:cubicBezTo>
                    <a:pt x="564" y="1035"/>
                    <a:pt x="1099" y="579"/>
                    <a:pt x="1598" y="87"/>
                  </a:cubicBezTo>
                  <a:cubicBezTo>
                    <a:pt x="1601" y="82"/>
                    <a:pt x="1609" y="75"/>
                    <a:pt x="1616" y="69"/>
                  </a:cubicBezTo>
                  <a:lnTo>
                    <a:pt x="154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3" name="Google Shape;1793;p47"/>
            <p:cNvSpPr/>
            <p:nvPr/>
          </p:nvSpPr>
          <p:spPr>
            <a:xfrm>
              <a:off x="-12050" y="2887375"/>
              <a:ext cx="12325" cy="24550"/>
            </a:xfrm>
            <a:custGeom>
              <a:avLst/>
              <a:gdLst/>
              <a:ahLst/>
              <a:cxnLst/>
              <a:rect l="l" t="t" r="r" b="b"/>
              <a:pathLst>
                <a:path w="493" h="982" extrusionOk="0">
                  <a:moveTo>
                    <a:pt x="321" y="1"/>
                  </a:moveTo>
                  <a:lnTo>
                    <a:pt x="321" y="1"/>
                  </a:lnTo>
                  <a:cubicBezTo>
                    <a:pt x="236" y="175"/>
                    <a:pt x="147" y="351"/>
                    <a:pt x="61" y="525"/>
                  </a:cubicBezTo>
                  <a:cubicBezTo>
                    <a:pt x="0" y="646"/>
                    <a:pt x="68" y="810"/>
                    <a:pt x="203" y="981"/>
                  </a:cubicBezTo>
                  <a:cubicBezTo>
                    <a:pt x="489" y="657"/>
                    <a:pt x="492" y="268"/>
                    <a:pt x="32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4" name="Google Shape;1794;p47"/>
            <p:cNvSpPr/>
            <p:nvPr/>
          </p:nvSpPr>
          <p:spPr>
            <a:xfrm>
              <a:off x="7275" y="2857075"/>
              <a:ext cx="17325" cy="16700"/>
            </a:xfrm>
            <a:custGeom>
              <a:avLst/>
              <a:gdLst/>
              <a:ahLst/>
              <a:cxnLst/>
              <a:rect l="l" t="t" r="r" b="b"/>
              <a:pathLst>
                <a:path w="693" h="668" extrusionOk="0">
                  <a:moveTo>
                    <a:pt x="175" y="1"/>
                  </a:moveTo>
                  <a:cubicBezTo>
                    <a:pt x="172" y="1"/>
                    <a:pt x="169" y="4"/>
                    <a:pt x="165" y="4"/>
                  </a:cubicBezTo>
                  <a:cubicBezTo>
                    <a:pt x="133" y="57"/>
                    <a:pt x="97" y="111"/>
                    <a:pt x="62" y="164"/>
                  </a:cubicBezTo>
                  <a:cubicBezTo>
                    <a:pt x="54" y="182"/>
                    <a:pt x="44" y="200"/>
                    <a:pt x="37" y="218"/>
                  </a:cubicBezTo>
                  <a:cubicBezTo>
                    <a:pt x="1" y="339"/>
                    <a:pt x="97" y="471"/>
                    <a:pt x="187" y="536"/>
                  </a:cubicBezTo>
                  <a:cubicBezTo>
                    <a:pt x="264" y="596"/>
                    <a:pt x="368" y="638"/>
                    <a:pt x="475" y="667"/>
                  </a:cubicBezTo>
                  <a:cubicBezTo>
                    <a:pt x="546" y="525"/>
                    <a:pt x="618" y="386"/>
                    <a:pt x="692" y="243"/>
                  </a:cubicBezTo>
                  <a:cubicBezTo>
                    <a:pt x="518" y="164"/>
                    <a:pt x="347" y="82"/>
                    <a:pt x="175"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5" name="Google Shape;1795;p47"/>
            <p:cNvSpPr/>
            <p:nvPr/>
          </p:nvSpPr>
          <p:spPr>
            <a:xfrm>
              <a:off x="19125" y="2863125"/>
              <a:ext cx="23475" cy="11975"/>
            </a:xfrm>
            <a:custGeom>
              <a:avLst/>
              <a:gdLst/>
              <a:ahLst/>
              <a:cxnLst/>
              <a:rect l="l" t="t" r="r" b="b"/>
              <a:pathLst>
                <a:path w="939" h="479" extrusionOk="0">
                  <a:moveTo>
                    <a:pt x="218" y="1"/>
                  </a:moveTo>
                  <a:cubicBezTo>
                    <a:pt x="144" y="144"/>
                    <a:pt x="72" y="283"/>
                    <a:pt x="1" y="425"/>
                  </a:cubicBezTo>
                  <a:cubicBezTo>
                    <a:pt x="111" y="457"/>
                    <a:pt x="226" y="472"/>
                    <a:pt x="322" y="475"/>
                  </a:cubicBezTo>
                  <a:cubicBezTo>
                    <a:pt x="365" y="478"/>
                    <a:pt x="407" y="478"/>
                    <a:pt x="450" y="478"/>
                  </a:cubicBezTo>
                  <a:cubicBezTo>
                    <a:pt x="615" y="478"/>
                    <a:pt x="782" y="465"/>
                    <a:pt x="939" y="422"/>
                  </a:cubicBezTo>
                  <a:cubicBezTo>
                    <a:pt x="796" y="283"/>
                    <a:pt x="621" y="144"/>
                    <a:pt x="443" y="33"/>
                  </a:cubicBezTo>
                  <a:cubicBezTo>
                    <a:pt x="422" y="33"/>
                    <a:pt x="397" y="37"/>
                    <a:pt x="376" y="37"/>
                  </a:cubicBezTo>
                  <a:cubicBezTo>
                    <a:pt x="322" y="37"/>
                    <a:pt x="276" y="26"/>
                    <a:pt x="236" y="8"/>
                  </a:cubicBezTo>
                  <a:cubicBezTo>
                    <a:pt x="229" y="4"/>
                    <a:pt x="226" y="4"/>
                    <a:pt x="21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6" name="Google Shape;1796;p47"/>
            <p:cNvSpPr/>
            <p:nvPr/>
          </p:nvSpPr>
          <p:spPr>
            <a:xfrm>
              <a:off x="11650" y="2856800"/>
              <a:ext cx="14025" cy="6350"/>
            </a:xfrm>
            <a:custGeom>
              <a:avLst/>
              <a:gdLst/>
              <a:ahLst/>
              <a:cxnLst/>
              <a:rect l="l" t="t" r="r" b="b"/>
              <a:pathLst>
                <a:path w="561" h="254" extrusionOk="0">
                  <a:moveTo>
                    <a:pt x="68" y="1"/>
                  </a:moveTo>
                  <a:cubicBezTo>
                    <a:pt x="40" y="1"/>
                    <a:pt x="18" y="4"/>
                    <a:pt x="0" y="12"/>
                  </a:cubicBezTo>
                  <a:cubicBezTo>
                    <a:pt x="172" y="93"/>
                    <a:pt x="343" y="175"/>
                    <a:pt x="517" y="254"/>
                  </a:cubicBezTo>
                  <a:cubicBezTo>
                    <a:pt x="532" y="229"/>
                    <a:pt x="546" y="200"/>
                    <a:pt x="560" y="175"/>
                  </a:cubicBezTo>
                  <a:cubicBezTo>
                    <a:pt x="364" y="68"/>
                    <a:pt x="183" y="1"/>
                    <a:pt x="6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7" name="Google Shape;1797;p47"/>
            <p:cNvSpPr/>
            <p:nvPr/>
          </p:nvSpPr>
          <p:spPr>
            <a:xfrm>
              <a:off x="24575" y="2861175"/>
              <a:ext cx="5650" cy="2875"/>
            </a:xfrm>
            <a:custGeom>
              <a:avLst/>
              <a:gdLst/>
              <a:ahLst/>
              <a:cxnLst/>
              <a:rect l="l" t="t" r="r" b="b"/>
              <a:pathLst>
                <a:path w="226" h="115" extrusionOk="0">
                  <a:moveTo>
                    <a:pt x="43" y="0"/>
                  </a:moveTo>
                  <a:cubicBezTo>
                    <a:pt x="29" y="25"/>
                    <a:pt x="15" y="54"/>
                    <a:pt x="0" y="79"/>
                  </a:cubicBezTo>
                  <a:cubicBezTo>
                    <a:pt x="8" y="82"/>
                    <a:pt x="11" y="82"/>
                    <a:pt x="18" y="86"/>
                  </a:cubicBezTo>
                  <a:cubicBezTo>
                    <a:pt x="58" y="104"/>
                    <a:pt x="104" y="115"/>
                    <a:pt x="158" y="115"/>
                  </a:cubicBezTo>
                  <a:cubicBezTo>
                    <a:pt x="179" y="115"/>
                    <a:pt x="204" y="111"/>
                    <a:pt x="225" y="111"/>
                  </a:cubicBezTo>
                  <a:cubicBezTo>
                    <a:pt x="165" y="68"/>
                    <a:pt x="104" y="33"/>
                    <a:pt x="4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grpSp>
      <p:sp>
        <p:nvSpPr>
          <p:cNvPr id="96" name="TextBox 95">
            <a:extLst>
              <a:ext uri="{FF2B5EF4-FFF2-40B4-BE49-F238E27FC236}">
                <a16:creationId xmlns:a16="http://schemas.microsoft.com/office/drawing/2014/main" id="{E0D7DF3A-B332-470C-B75D-1AB750FDB9B1}"/>
              </a:ext>
            </a:extLst>
          </p:cNvPr>
          <p:cNvSpPr txBox="1"/>
          <p:nvPr/>
        </p:nvSpPr>
        <p:spPr>
          <a:xfrm>
            <a:off x="3520106" y="2410929"/>
            <a:ext cx="6086923" cy="923330"/>
          </a:xfrm>
          <a:prstGeom prst="rect">
            <a:avLst/>
          </a:prstGeom>
          <a:noFill/>
        </p:spPr>
        <p:txBody>
          <a:bodyPr wrap="none" rtlCol="0">
            <a:spAutoFit/>
          </a:bodyPr>
          <a:lstStyle/>
          <a:p>
            <a:pPr algn="ctr"/>
            <a:r>
              <a:rPr lang="en-SG" sz="5400" b="1" dirty="0">
                <a:solidFill>
                  <a:schemeClr val="bg2"/>
                </a:solidFill>
                <a:latin typeface="Walter Turncoat" panose="02000000000000000000" pitchFamily="2" charset="0"/>
                <a:ea typeface="Walter Turncoat" panose="02000000000000000000" pitchFamily="2" charset="0"/>
              </a:rPr>
              <a:t>A  C  A  C  </a:t>
            </a:r>
            <a:r>
              <a:rPr lang="en-SG" sz="5400" b="1" dirty="0">
                <a:solidFill>
                  <a:srgbClr val="C00000"/>
                </a:solidFill>
                <a:latin typeface="Walter Turncoat" panose="02000000000000000000" pitchFamily="2" charset="0"/>
                <a:ea typeface="Walter Turncoat" panose="02000000000000000000" pitchFamily="2" charset="0"/>
              </a:rPr>
              <a:t>A</a:t>
            </a:r>
            <a:r>
              <a:rPr lang="en-SG" sz="5400" b="1" dirty="0">
                <a:solidFill>
                  <a:schemeClr val="bg2"/>
                </a:solidFill>
                <a:latin typeface="Walter Turncoat" panose="02000000000000000000" pitchFamily="2" charset="0"/>
                <a:ea typeface="Walter Turncoat" panose="02000000000000000000" pitchFamily="2" charset="0"/>
              </a:rPr>
              <a:t>  C  G</a:t>
            </a:r>
          </a:p>
        </p:txBody>
      </p:sp>
      <p:sp>
        <p:nvSpPr>
          <p:cNvPr id="97" name="TextBox 96">
            <a:extLst>
              <a:ext uri="{FF2B5EF4-FFF2-40B4-BE49-F238E27FC236}">
                <a16:creationId xmlns:a16="http://schemas.microsoft.com/office/drawing/2014/main" id="{8602D0C2-FB23-4F01-94C7-EB2F2C334EA7}"/>
              </a:ext>
            </a:extLst>
          </p:cNvPr>
          <p:cNvSpPr txBox="1"/>
          <p:nvPr/>
        </p:nvSpPr>
        <p:spPr>
          <a:xfrm>
            <a:off x="3534272" y="4082120"/>
            <a:ext cx="4286751" cy="923330"/>
          </a:xfrm>
          <a:prstGeom prst="rect">
            <a:avLst/>
          </a:prstGeom>
          <a:noFill/>
        </p:spPr>
        <p:txBody>
          <a:bodyPr wrap="none" rtlCol="0">
            <a:spAutoFit/>
          </a:bodyPr>
          <a:lstStyle/>
          <a:p>
            <a:pPr algn="ctr"/>
            <a:r>
              <a:rPr lang="en-SG" sz="5400" b="1" dirty="0">
                <a:solidFill>
                  <a:schemeClr val="bg2"/>
                </a:solidFill>
                <a:latin typeface="Walter Turncoat" panose="02000000000000000000" pitchFamily="2" charset="0"/>
                <a:ea typeface="Walter Turncoat" panose="02000000000000000000" pitchFamily="2" charset="0"/>
              </a:rPr>
              <a:t>A  C  A  C  </a:t>
            </a:r>
            <a:r>
              <a:rPr lang="en-SG" sz="5400" b="1" dirty="0">
                <a:solidFill>
                  <a:srgbClr val="C00000"/>
                </a:solidFill>
                <a:latin typeface="Walter Turncoat" panose="02000000000000000000" pitchFamily="2" charset="0"/>
                <a:ea typeface="Walter Turncoat" panose="02000000000000000000" pitchFamily="2" charset="0"/>
              </a:rPr>
              <a:t>G</a:t>
            </a:r>
          </a:p>
        </p:txBody>
      </p:sp>
      <p:sp>
        <p:nvSpPr>
          <p:cNvPr id="68" name="TextBox 67">
            <a:extLst>
              <a:ext uri="{FF2B5EF4-FFF2-40B4-BE49-F238E27FC236}">
                <a16:creationId xmlns:a16="http://schemas.microsoft.com/office/drawing/2014/main" id="{6F4CDDE7-2FE9-4F52-8A6D-8265CAE12DD2}"/>
              </a:ext>
            </a:extLst>
          </p:cNvPr>
          <p:cNvSpPr txBox="1"/>
          <p:nvPr/>
        </p:nvSpPr>
        <p:spPr>
          <a:xfrm>
            <a:off x="10888184" y="678636"/>
            <a:ext cx="623469" cy="1200329"/>
          </a:xfrm>
          <a:prstGeom prst="rect">
            <a:avLst/>
          </a:prstGeom>
          <a:noFill/>
        </p:spPr>
        <p:txBody>
          <a:bodyPr wrap="square" rtlCol="0">
            <a:spAutoFit/>
          </a:bodyPr>
          <a:lstStyle/>
          <a:p>
            <a:r>
              <a:rPr lang="en-SG" sz="7200" dirty="0">
                <a:solidFill>
                  <a:srgbClr val="C00000"/>
                </a:solidFill>
                <a:latin typeface="Cooper Black" panose="0208090404030B020404" pitchFamily="18" charset="0"/>
              </a:rPr>
              <a:t>5</a:t>
            </a:r>
          </a:p>
        </p:txBody>
      </p:sp>
      <p:graphicFrame>
        <p:nvGraphicFramePr>
          <p:cNvPr id="69" name="Google Shape;1753;p47">
            <a:extLst>
              <a:ext uri="{FF2B5EF4-FFF2-40B4-BE49-F238E27FC236}">
                <a16:creationId xmlns:a16="http://schemas.microsoft.com/office/drawing/2014/main" id="{FFED46C2-263B-44BF-B6CA-24001A539444}"/>
              </a:ext>
            </a:extLst>
          </p:cNvPr>
          <p:cNvGraphicFramePr/>
          <p:nvPr>
            <p:extLst>
              <p:ext uri="{D42A27DB-BD31-4B8C-83A1-F6EECF244321}">
                <p14:modId xmlns:p14="http://schemas.microsoft.com/office/powerpoint/2010/main" val="3108174247"/>
              </p:ext>
            </p:extLst>
          </p:nvPr>
        </p:nvGraphicFramePr>
        <p:xfrm>
          <a:off x="939214" y="3464411"/>
          <a:ext cx="2086946" cy="3027534"/>
        </p:xfrm>
        <a:graphic>
          <a:graphicData uri="http://schemas.openxmlformats.org/drawingml/2006/table">
            <a:tbl>
              <a:tblPr>
                <a:noFill/>
              </a:tblPr>
              <a:tblGrid>
                <a:gridCol w="453737">
                  <a:extLst>
                    <a:ext uri="{9D8B030D-6E8A-4147-A177-3AD203B41FA5}">
                      <a16:colId xmlns:a16="http://schemas.microsoft.com/office/drawing/2014/main" val="20000"/>
                    </a:ext>
                  </a:extLst>
                </a:gridCol>
                <a:gridCol w="381042">
                  <a:extLst>
                    <a:ext uri="{9D8B030D-6E8A-4147-A177-3AD203B41FA5}">
                      <a16:colId xmlns:a16="http://schemas.microsoft.com/office/drawing/2014/main" val="20001"/>
                    </a:ext>
                  </a:extLst>
                </a:gridCol>
                <a:gridCol w="417389">
                  <a:extLst>
                    <a:ext uri="{9D8B030D-6E8A-4147-A177-3AD203B41FA5}">
                      <a16:colId xmlns:a16="http://schemas.microsoft.com/office/drawing/2014/main" val="20002"/>
                    </a:ext>
                  </a:extLst>
                </a:gridCol>
                <a:gridCol w="417389">
                  <a:extLst>
                    <a:ext uri="{9D8B030D-6E8A-4147-A177-3AD203B41FA5}">
                      <a16:colId xmlns:a16="http://schemas.microsoft.com/office/drawing/2014/main" val="20003"/>
                    </a:ext>
                  </a:extLst>
                </a:gridCol>
                <a:gridCol w="417389">
                  <a:extLst>
                    <a:ext uri="{9D8B030D-6E8A-4147-A177-3AD203B41FA5}">
                      <a16:colId xmlns:a16="http://schemas.microsoft.com/office/drawing/2014/main" val="224896901"/>
                    </a:ext>
                  </a:extLst>
                </a:gridCol>
              </a:tblGrid>
              <a:tr h="440263">
                <a:tc>
                  <a:txBody>
                    <a:bodyPr/>
                    <a:lstStyle/>
                    <a:p>
                      <a:pPr marL="0" lvl="0" indent="0" algn="l" rtl="0">
                        <a:spcBef>
                          <a:spcPts val="0"/>
                        </a:spcBef>
                        <a:spcAft>
                          <a:spcPts val="0"/>
                        </a:spcAft>
                        <a:buNone/>
                      </a:pP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A</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C</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T</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G</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0</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1</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2</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2</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3</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4</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990688340"/>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4</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5</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138924846"/>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5</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463712009"/>
                  </a:ext>
                </a:extLst>
              </a:tr>
            </a:tbl>
          </a:graphicData>
        </a:graphic>
      </p:graphicFrame>
    </p:spTree>
    <p:extLst>
      <p:ext uri="{BB962C8B-B14F-4D97-AF65-F5344CB8AC3E}">
        <p14:creationId xmlns:p14="http://schemas.microsoft.com/office/powerpoint/2010/main" val="1041709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grpSp>
        <p:nvGrpSpPr>
          <p:cNvPr id="70" name="Google Shape;1741;p47">
            <a:extLst>
              <a:ext uri="{FF2B5EF4-FFF2-40B4-BE49-F238E27FC236}">
                <a16:creationId xmlns:a16="http://schemas.microsoft.com/office/drawing/2014/main" id="{507F1D4B-0566-4E9C-948E-389DD12DE61A}"/>
              </a:ext>
            </a:extLst>
          </p:cNvPr>
          <p:cNvGrpSpPr/>
          <p:nvPr/>
        </p:nvGrpSpPr>
        <p:grpSpPr>
          <a:xfrm rot="190942">
            <a:off x="1373496" y="5630240"/>
            <a:ext cx="455493" cy="410966"/>
            <a:chOff x="4319250" y="3137000"/>
            <a:chExt cx="885825" cy="524125"/>
          </a:xfrm>
          <a:solidFill>
            <a:schemeClr val="accent3">
              <a:lumMod val="90000"/>
              <a:alpha val="48000"/>
            </a:schemeClr>
          </a:solidFill>
        </p:grpSpPr>
        <p:sp>
          <p:nvSpPr>
            <p:cNvPr id="71" name="Google Shape;1742;p47">
              <a:extLst>
                <a:ext uri="{FF2B5EF4-FFF2-40B4-BE49-F238E27FC236}">
                  <a16:creationId xmlns:a16="http://schemas.microsoft.com/office/drawing/2014/main" id="{9A5BE40A-C252-4634-A01B-E58BD3CB0982}"/>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grpFill/>
            <a:ln>
              <a:noFill/>
            </a:ln>
          </p:spPr>
          <p:txBody>
            <a:bodyPr spcFirstLastPara="1" wrap="square" lIns="121900" tIns="121900" rIns="121900" bIns="121900" anchor="ctr" anchorCtr="0">
              <a:noAutofit/>
            </a:bodyPr>
            <a:lstStyle/>
            <a:p>
              <a:endParaRPr sz="2400"/>
            </a:p>
          </p:txBody>
        </p:sp>
        <p:sp>
          <p:nvSpPr>
            <p:cNvPr id="72" name="Google Shape;1743;p47">
              <a:extLst>
                <a:ext uri="{FF2B5EF4-FFF2-40B4-BE49-F238E27FC236}">
                  <a16:creationId xmlns:a16="http://schemas.microsoft.com/office/drawing/2014/main" id="{A4AA04CD-B466-4CA5-BB25-AB74E90F3BFF}"/>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grpFill/>
            <a:ln>
              <a:noFill/>
            </a:ln>
          </p:spPr>
          <p:txBody>
            <a:bodyPr spcFirstLastPara="1" wrap="square" lIns="121900" tIns="121900" rIns="121900" bIns="121900" anchor="ctr" anchorCtr="0">
              <a:noAutofit/>
            </a:bodyPr>
            <a:lstStyle/>
            <a:p>
              <a:endParaRPr sz="2400"/>
            </a:p>
          </p:txBody>
        </p:sp>
        <p:sp>
          <p:nvSpPr>
            <p:cNvPr id="73" name="Google Shape;1744;p47">
              <a:extLst>
                <a:ext uri="{FF2B5EF4-FFF2-40B4-BE49-F238E27FC236}">
                  <a16:creationId xmlns:a16="http://schemas.microsoft.com/office/drawing/2014/main" id="{F1CF157E-CE3A-4F65-8AFE-4C23451AEBFE}"/>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grpFill/>
            <a:ln>
              <a:noFill/>
            </a:ln>
          </p:spPr>
          <p:txBody>
            <a:bodyPr spcFirstLastPara="1" wrap="square" lIns="121900" tIns="121900" rIns="121900" bIns="121900" anchor="ctr" anchorCtr="0">
              <a:noAutofit/>
            </a:bodyPr>
            <a:lstStyle/>
            <a:p>
              <a:endParaRPr sz="2400"/>
            </a:p>
          </p:txBody>
        </p:sp>
        <p:sp>
          <p:nvSpPr>
            <p:cNvPr id="74" name="Google Shape;1745;p47">
              <a:extLst>
                <a:ext uri="{FF2B5EF4-FFF2-40B4-BE49-F238E27FC236}">
                  <a16:creationId xmlns:a16="http://schemas.microsoft.com/office/drawing/2014/main" id="{CD07B223-2058-4536-8B13-F478EF182D9A}"/>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grpFill/>
            <a:ln>
              <a:noFill/>
            </a:ln>
          </p:spPr>
          <p:txBody>
            <a:bodyPr spcFirstLastPara="1" wrap="square" lIns="121900" tIns="121900" rIns="121900" bIns="121900" anchor="ctr" anchorCtr="0">
              <a:noAutofit/>
            </a:bodyPr>
            <a:lstStyle/>
            <a:p>
              <a:endParaRPr sz="2400"/>
            </a:p>
          </p:txBody>
        </p:sp>
        <p:sp>
          <p:nvSpPr>
            <p:cNvPr id="75" name="Google Shape;1746;p47">
              <a:extLst>
                <a:ext uri="{FF2B5EF4-FFF2-40B4-BE49-F238E27FC236}">
                  <a16:creationId xmlns:a16="http://schemas.microsoft.com/office/drawing/2014/main" id="{3CDC98B0-94E1-4F86-A1AC-1ADB2B1E7290}"/>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grpFill/>
            <a:ln>
              <a:noFill/>
            </a:ln>
          </p:spPr>
          <p:txBody>
            <a:bodyPr spcFirstLastPara="1" wrap="square" lIns="121900" tIns="121900" rIns="121900" bIns="121900" anchor="ctr" anchorCtr="0">
              <a:noAutofit/>
            </a:bodyPr>
            <a:lstStyle/>
            <a:p>
              <a:endParaRPr sz="2400"/>
            </a:p>
          </p:txBody>
        </p:sp>
        <p:sp>
          <p:nvSpPr>
            <p:cNvPr id="76" name="Google Shape;1747;p47">
              <a:extLst>
                <a:ext uri="{FF2B5EF4-FFF2-40B4-BE49-F238E27FC236}">
                  <a16:creationId xmlns:a16="http://schemas.microsoft.com/office/drawing/2014/main" id="{B320358B-64B8-4603-9811-2CB210C53A73}"/>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grpFill/>
            <a:ln>
              <a:noFill/>
            </a:ln>
          </p:spPr>
          <p:txBody>
            <a:bodyPr spcFirstLastPara="1" wrap="square" lIns="121900" tIns="121900" rIns="121900" bIns="121900" anchor="ctr" anchorCtr="0">
              <a:noAutofit/>
            </a:bodyPr>
            <a:lstStyle/>
            <a:p>
              <a:endParaRPr sz="2400"/>
            </a:p>
          </p:txBody>
        </p:sp>
        <p:sp>
          <p:nvSpPr>
            <p:cNvPr id="77" name="Google Shape;1748;p47">
              <a:extLst>
                <a:ext uri="{FF2B5EF4-FFF2-40B4-BE49-F238E27FC236}">
                  <a16:creationId xmlns:a16="http://schemas.microsoft.com/office/drawing/2014/main" id="{E1DC695B-CF3C-45D0-92EB-BF54CB246B10}"/>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grpFill/>
            <a:ln>
              <a:noFill/>
            </a:ln>
          </p:spPr>
          <p:txBody>
            <a:bodyPr spcFirstLastPara="1" wrap="square" lIns="121900" tIns="121900" rIns="121900" bIns="121900" anchor="ctr" anchorCtr="0">
              <a:noAutofit/>
            </a:bodyPr>
            <a:lstStyle/>
            <a:p>
              <a:endParaRPr sz="2400"/>
            </a:p>
          </p:txBody>
        </p:sp>
        <p:sp>
          <p:nvSpPr>
            <p:cNvPr id="78" name="Google Shape;1749;p47">
              <a:extLst>
                <a:ext uri="{FF2B5EF4-FFF2-40B4-BE49-F238E27FC236}">
                  <a16:creationId xmlns:a16="http://schemas.microsoft.com/office/drawing/2014/main" id="{E0C4716C-AFEE-488A-92A7-67AC508DC25F}"/>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grpFill/>
            <a:ln>
              <a:noFill/>
            </a:ln>
          </p:spPr>
          <p:txBody>
            <a:bodyPr spcFirstLastPara="1" wrap="square" lIns="121900" tIns="121900" rIns="121900" bIns="121900" anchor="ctr" anchorCtr="0">
              <a:noAutofit/>
            </a:bodyPr>
            <a:lstStyle/>
            <a:p>
              <a:endParaRPr sz="2400"/>
            </a:p>
          </p:txBody>
        </p:sp>
        <p:sp>
          <p:nvSpPr>
            <p:cNvPr id="79" name="Google Shape;1750;p47">
              <a:extLst>
                <a:ext uri="{FF2B5EF4-FFF2-40B4-BE49-F238E27FC236}">
                  <a16:creationId xmlns:a16="http://schemas.microsoft.com/office/drawing/2014/main" id="{BCB81B83-FA08-4EC3-950F-69B170BBD697}"/>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grpFill/>
            <a:ln>
              <a:noFill/>
            </a:ln>
          </p:spPr>
          <p:txBody>
            <a:bodyPr spcFirstLastPara="1" wrap="square" lIns="121900" tIns="121900" rIns="121900" bIns="121900" anchor="ctr" anchorCtr="0">
              <a:noAutofit/>
            </a:bodyPr>
            <a:lstStyle/>
            <a:p>
              <a:endParaRPr sz="2400"/>
            </a:p>
          </p:txBody>
        </p:sp>
        <p:sp>
          <p:nvSpPr>
            <p:cNvPr id="80" name="Google Shape;1751;p47">
              <a:extLst>
                <a:ext uri="{FF2B5EF4-FFF2-40B4-BE49-F238E27FC236}">
                  <a16:creationId xmlns:a16="http://schemas.microsoft.com/office/drawing/2014/main" id="{0DFF130B-DB28-425A-84F3-61DC9964B4C9}"/>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grpFill/>
            <a:ln>
              <a:noFill/>
            </a:ln>
          </p:spPr>
          <p:txBody>
            <a:bodyPr spcFirstLastPara="1" wrap="square" lIns="121900" tIns="121900" rIns="121900" bIns="121900" anchor="ctr" anchorCtr="0">
              <a:noAutofit/>
            </a:bodyPr>
            <a:lstStyle/>
            <a:p>
              <a:endParaRPr sz="2400"/>
            </a:p>
          </p:txBody>
        </p:sp>
        <p:sp>
          <p:nvSpPr>
            <p:cNvPr id="81" name="Google Shape;1752;p47">
              <a:extLst>
                <a:ext uri="{FF2B5EF4-FFF2-40B4-BE49-F238E27FC236}">
                  <a16:creationId xmlns:a16="http://schemas.microsoft.com/office/drawing/2014/main" id="{06303D28-4944-4F7F-8A7A-AFF6E158677A}"/>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704" name="Google Shape;1704;p47"/>
          <p:cNvSpPr txBox="1">
            <a:spLocks noGrp="1"/>
          </p:cNvSpPr>
          <p:nvPr>
            <p:ph type="title"/>
          </p:nvPr>
        </p:nvSpPr>
        <p:spPr>
          <a:xfrm>
            <a:off x="960000" y="720000"/>
            <a:ext cx="7797600" cy="763600"/>
          </a:xfrm>
          <a:prstGeom prst="rect">
            <a:avLst/>
          </a:prstGeom>
        </p:spPr>
        <p:txBody>
          <a:bodyPr spcFirstLastPara="1" wrap="square" lIns="0" tIns="0" rIns="0" bIns="0" anchor="t" anchorCtr="0">
            <a:noAutofit/>
          </a:bodyPr>
          <a:lstStyle/>
          <a:p>
            <a:r>
              <a:rPr lang="en-SG" dirty="0">
                <a:latin typeface="Walter Turncoat" panose="02000000000000000000" pitchFamily="2" charset="0"/>
                <a:ea typeface="Walter Turncoat" panose="02000000000000000000" pitchFamily="2" charset="0"/>
              </a:rPr>
              <a:t>Searching Stage</a:t>
            </a:r>
            <a:endParaRPr dirty="0">
              <a:latin typeface="Walter Turncoat" panose="02000000000000000000" pitchFamily="2" charset="0"/>
              <a:ea typeface="Walter Turncoat" panose="02000000000000000000" pitchFamily="2" charset="0"/>
            </a:endParaRPr>
          </a:p>
        </p:txBody>
      </p:sp>
      <p:grpSp>
        <p:nvGrpSpPr>
          <p:cNvPr id="1705" name="Google Shape;1705;p47"/>
          <p:cNvGrpSpPr/>
          <p:nvPr/>
        </p:nvGrpSpPr>
        <p:grpSpPr>
          <a:xfrm flipH="1">
            <a:off x="951256" y="1251534"/>
            <a:ext cx="6544904" cy="234700"/>
            <a:chOff x="4345425" y="2175475"/>
            <a:chExt cx="800750" cy="176025"/>
          </a:xfrm>
        </p:grpSpPr>
        <p:sp>
          <p:nvSpPr>
            <p:cNvPr id="1706" name="Google Shape;1706;p4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sp>
          <p:nvSpPr>
            <p:cNvPr id="1707" name="Google Shape;1707;p4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grpSp>
      <p:grpSp>
        <p:nvGrpSpPr>
          <p:cNvPr id="1708" name="Google Shape;1708;p47"/>
          <p:cNvGrpSpPr/>
          <p:nvPr/>
        </p:nvGrpSpPr>
        <p:grpSpPr>
          <a:xfrm rot="245650">
            <a:off x="5174216" y="4026228"/>
            <a:ext cx="4472592" cy="1046543"/>
            <a:chOff x="4345425" y="2175475"/>
            <a:chExt cx="800750" cy="176025"/>
          </a:xfrm>
        </p:grpSpPr>
        <p:sp>
          <p:nvSpPr>
            <p:cNvPr id="1709" name="Google Shape;1709;p4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10" name="Google Shape;1710;p4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741" name="Google Shape;1741;p47"/>
          <p:cNvGrpSpPr/>
          <p:nvPr/>
        </p:nvGrpSpPr>
        <p:grpSpPr>
          <a:xfrm rot="190942">
            <a:off x="3318637" y="2467138"/>
            <a:ext cx="6869456" cy="713423"/>
            <a:chOff x="4319250" y="3137000"/>
            <a:chExt cx="885825" cy="524125"/>
          </a:xfrm>
        </p:grpSpPr>
        <p:sp>
          <p:nvSpPr>
            <p:cNvPr id="1742" name="Google Shape;1742;p47"/>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3" name="Google Shape;1743;p47"/>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4" name="Google Shape;1744;p47"/>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5" name="Google Shape;1745;p47"/>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6" name="Google Shape;1746;p47"/>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7" name="Google Shape;1747;p47"/>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8" name="Google Shape;1748;p47"/>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9" name="Google Shape;1749;p47"/>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0" name="Google Shape;1750;p47"/>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1" name="Google Shape;1751;p47"/>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2" name="Google Shape;1752;p47"/>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754" name="Google Shape;1754;p47"/>
          <p:cNvGrpSpPr/>
          <p:nvPr/>
        </p:nvGrpSpPr>
        <p:grpSpPr>
          <a:xfrm rot="-5820300">
            <a:off x="10778767" y="5114914"/>
            <a:ext cx="949012" cy="539045"/>
            <a:chOff x="-516100" y="1709250"/>
            <a:chExt cx="649725" cy="287875"/>
          </a:xfrm>
        </p:grpSpPr>
        <p:sp>
          <p:nvSpPr>
            <p:cNvPr id="1755" name="Google Shape;1755;p47"/>
            <p:cNvSpPr/>
            <p:nvPr/>
          </p:nvSpPr>
          <p:spPr>
            <a:xfrm>
              <a:off x="-516100" y="1816650"/>
              <a:ext cx="649725" cy="57275"/>
            </a:xfrm>
            <a:custGeom>
              <a:avLst/>
              <a:gdLst/>
              <a:ahLst/>
              <a:cxnLst/>
              <a:rect l="l" t="t" r="r" b="b"/>
              <a:pathLst>
                <a:path w="25989" h="2291" extrusionOk="0">
                  <a:moveTo>
                    <a:pt x="25062" y="101"/>
                  </a:moveTo>
                  <a:cubicBezTo>
                    <a:pt x="25080" y="137"/>
                    <a:pt x="25093" y="176"/>
                    <a:pt x="25108" y="215"/>
                  </a:cubicBezTo>
                  <a:cubicBezTo>
                    <a:pt x="25182" y="468"/>
                    <a:pt x="25133" y="728"/>
                    <a:pt x="24997" y="985"/>
                  </a:cubicBezTo>
                  <a:cubicBezTo>
                    <a:pt x="24943" y="1146"/>
                    <a:pt x="24837" y="1296"/>
                    <a:pt x="24698" y="1413"/>
                  </a:cubicBezTo>
                  <a:cubicBezTo>
                    <a:pt x="24605" y="1524"/>
                    <a:pt x="24502" y="1631"/>
                    <a:pt x="24387" y="1738"/>
                  </a:cubicBezTo>
                  <a:cubicBezTo>
                    <a:pt x="25246" y="1659"/>
                    <a:pt x="25988" y="279"/>
                    <a:pt x="25062" y="101"/>
                  </a:cubicBezTo>
                  <a:close/>
                  <a:moveTo>
                    <a:pt x="18622" y="1"/>
                  </a:moveTo>
                  <a:cubicBezTo>
                    <a:pt x="12995" y="9"/>
                    <a:pt x="7375" y="215"/>
                    <a:pt x="1763" y="629"/>
                  </a:cubicBezTo>
                  <a:cubicBezTo>
                    <a:pt x="864" y="693"/>
                    <a:pt x="1" y="2290"/>
                    <a:pt x="1085" y="2290"/>
                  </a:cubicBezTo>
                  <a:cubicBezTo>
                    <a:pt x="1113" y="2290"/>
                    <a:pt x="1142" y="2287"/>
                    <a:pt x="1174" y="2287"/>
                  </a:cubicBezTo>
                  <a:cubicBezTo>
                    <a:pt x="1263" y="2280"/>
                    <a:pt x="1349" y="2273"/>
                    <a:pt x="1434" y="2265"/>
                  </a:cubicBezTo>
                  <a:cubicBezTo>
                    <a:pt x="932" y="1987"/>
                    <a:pt x="661" y="1549"/>
                    <a:pt x="1481" y="1446"/>
                  </a:cubicBezTo>
                  <a:cubicBezTo>
                    <a:pt x="5332" y="960"/>
                    <a:pt x="9194" y="718"/>
                    <a:pt x="13059" y="718"/>
                  </a:cubicBezTo>
                  <a:cubicBezTo>
                    <a:pt x="15188" y="718"/>
                    <a:pt x="17320" y="789"/>
                    <a:pt x="19449" y="935"/>
                  </a:cubicBezTo>
                  <a:cubicBezTo>
                    <a:pt x="19460" y="900"/>
                    <a:pt x="19466" y="864"/>
                    <a:pt x="19478" y="825"/>
                  </a:cubicBezTo>
                  <a:cubicBezTo>
                    <a:pt x="19182" y="561"/>
                    <a:pt x="18897" y="287"/>
                    <a:pt x="1862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6" name="Google Shape;1756;p47"/>
            <p:cNvSpPr/>
            <p:nvPr/>
          </p:nvSpPr>
          <p:spPr>
            <a:xfrm>
              <a:off x="-139975" y="1709250"/>
              <a:ext cx="250425" cy="287875"/>
            </a:xfrm>
            <a:custGeom>
              <a:avLst/>
              <a:gdLst/>
              <a:ahLst/>
              <a:cxnLst/>
              <a:rect l="l" t="t" r="r" b="b"/>
              <a:pathLst>
                <a:path w="10017" h="11515" extrusionOk="0">
                  <a:moveTo>
                    <a:pt x="2290" y="1"/>
                  </a:moveTo>
                  <a:cubicBezTo>
                    <a:pt x="1644" y="1"/>
                    <a:pt x="899" y="617"/>
                    <a:pt x="1273" y="1252"/>
                  </a:cubicBezTo>
                  <a:cubicBezTo>
                    <a:pt x="1926" y="2368"/>
                    <a:pt x="2696" y="3385"/>
                    <a:pt x="3577" y="4297"/>
                  </a:cubicBezTo>
                  <a:lnTo>
                    <a:pt x="3758" y="4297"/>
                  </a:lnTo>
                  <a:cubicBezTo>
                    <a:pt x="3990" y="4297"/>
                    <a:pt x="4222" y="4297"/>
                    <a:pt x="4454" y="4301"/>
                  </a:cubicBezTo>
                  <a:cubicBezTo>
                    <a:pt x="4275" y="3260"/>
                    <a:pt x="3348" y="2401"/>
                    <a:pt x="2507" y="1708"/>
                  </a:cubicBezTo>
                  <a:cubicBezTo>
                    <a:pt x="2468" y="1677"/>
                    <a:pt x="2428" y="1644"/>
                    <a:pt x="2389" y="1609"/>
                  </a:cubicBezTo>
                  <a:cubicBezTo>
                    <a:pt x="1790" y="1117"/>
                    <a:pt x="2154" y="895"/>
                    <a:pt x="2671" y="895"/>
                  </a:cubicBezTo>
                  <a:cubicBezTo>
                    <a:pt x="3021" y="895"/>
                    <a:pt x="3441" y="999"/>
                    <a:pt x="3680" y="1191"/>
                  </a:cubicBezTo>
                  <a:cubicBezTo>
                    <a:pt x="3727" y="1231"/>
                    <a:pt x="3776" y="1270"/>
                    <a:pt x="3826" y="1313"/>
                  </a:cubicBezTo>
                  <a:cubicBezTo>
                    <a:pt x="5007" y="2279"/>
                    <a:pt x="6184" y="3245"/>
                    <a:pt x="7364" y="4216"/>
                  </a:cubicBezTo>
                  <a:cubicBezTo>
                    <a:pt x="7517" y="4226"/>
                    <a:pt x="7688" y="4269"/>
                    <a:pt x="7852" y="4333"/>
                  </a:cubicBezTo>
                  <a:cubicBezTo>
                    <a:pt x="8511" y="4347"/>
                    <a:pt x="9174" y="4361"/>
                    <a:pt x="9834" y="4379"/>
                  </a:cubicBezTo>
                  <a:cubicBezTo>
                    <a:pt x="9902" y="4379"/>
                    <a:pt x="9963" y="4387"/>
                    <a:pt x="10017" y="4397"/>
                  </a:cubicBezTo>
                  <a:cubicBezTo>
                    <a:pt x="9863" y="4076"/>
                    <a:pt x="9542" y="3948"/>
                    <a:pt x="9204" y="3948"/>
                  </a:cubicBezTo>
                  <a:cubicBezTo>
                    <a:pt x="9093" y="3948"/>
                    <a:pt x="8979" y="3962"/>
                    <a:pt x="8868" y="3987"/>
                  </a:cubicBezTo>
                  <a:cubicBezTo>
                    <a:pt x="6818" y="2697"/>
                    <a:pt x="4771" y="1405"/>
                    <a:pt x="2721" y="115"/>
                  </a:cubicBezTo>
                  <a:cubicBezTo>
                    <a:pt x="2593" y="36"/>
                    <a:pt x="2443" y="1"/>
                    <a:pt x="2290" y="1"/>
                  </a:cubicBezTo>
                  <a:close/>
                  <a:moveTo>
                    <a:pt x="7681" y="6002"/>
                  </a:moveTo>
                  <a:cubicBezTo>
                    <a:pt x="6511" y="6875"/>
                    <a:pt x="5388" y="7802"/>
                    <a:pt x="4311" y="8783"/>
                  </a:cubicBezTo>
                  <a:cubicBezTo>
                    <a:pt x="3776" y="9318"/>
                    <a:pt x="3231" y="9803"/>
                    <a:pt x="2810" y="10216"/>
                  </a:cubicBezTo>
                  <a:cubicBezTo>
                    <a:pt x="2718" y="10305"/>
                    <a:pt x="2578" y="10348"/>
                    <a:pt x="2418" y="10348"/>
                  </a:cubicBezTo>
                  <a:cubicBezTo>
                    <a:pt x="1983" y="10348"/>
                    <a:pt x="1395" y="10052"/>
                    <a:pt x="1156" y="9721"/>
                  </a:cubicBezTo>
                  <a:cubicBezTo>
                    <a:pt x="959" y="9942"/>
                    <a:pt x="766" y="10170"/>
                    <a:pt x="574" y="10394"/>
                  </a:cubicBezTo>
                  <a:cubicBezTo>
                    <a:pt x="1" y="11079"/>
                    <a:pt x="695" y="11515"/>
                    <a:pt x="1370" y="11515"/>
                  </a:cubicBezTo>
                  <a:cubicBezTo>
                    <a:pt x="1619" y="11515"/>
                    <a:pt x="1862" y="11457"/>
                    <a:pt x="2043" y="11329"/>
                  </a:cubicBezTo>
                  <a:cubicBezTo>
                    <a:pt x="3798" y="10074"/>
                    <a:pt x="5577" y="8844"/>
                    <a:pt x="7299" y="7546"/>
                  </a:cubicBezTo>
                  <a:cubicBezTo>
                    <a:pt x="7716" y="7232"/>
                    <a:pt x="8665" y="6672"/>
                    <a:pt x="9342" y="6034"/>
                  </a:cubicBezTo>
                  <a:cubicBezTo>
                    <a:pt x="9317" y="6034"/>
                    <a:pt x="9293" y="6038"/>
                    <a:pt x="9268" y="6038"/>
                  </a:cubicBezTo>
                  <a:lnTo>
                    <a:pt x="9250" y="6038"/>
                  </a:lnTo>
                  <a:cubicBezTo>
                    <a:pt x="8725" y="6023"/>
                    <a:pt x="8205" y="6013"/>
                    <a:pt x="7681" y="6002"/>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7" name="Google Shape;1757;p47"/>
            <p:cNvSpPr/>
            <p:nvPr/>
          </p:nvSpPr>
          <p:spPr>
            <a:xfrm>
              <a:off x="-50575" y="1816650"/>
              <a:ext cx="164050" cy="43550"/>
            </a:xfrm>
            <a:custGeom>
              <a:avLst/>
              <a:gdLst/>
              <a:ahLst/>
              <a:cxnLst/>
              <a:rect l="l" t="t" r="r" b="b"/>
              <a:pathLst>
                <a:path w="6562" h="1742" extrusionOk="0">
                  <a:moveTo>
                    <a:pt x="1" y="1"/>
                  </a:moveTo>
                  <a:cubicBezTo>
                    <a:pt x="276" y="287"/>
                    <a:pt x="561" y="561"/>
                    <a:pt x="857" y="825"/>
                  </a:cubicBezTo>
                  <a:cubicBezTo>
                    <a:pt x="917" y="540"/>
                    <a:pt x="921" y="265"/>
                    <a:pt x="878" y="5"/>
                  </a:cubicBezTo>
                  <a:cubicBezTo>
                    <a:pt x="646" y="1"/>
                    <a:pt x="414" y="1"/>
                    <a:pt x="182" y="1"/>
                  </a:cubicBezTo>
                  <a:close/>
                  <a:moveTo>
                    <a:pt x="4276" y="37"/>
                  </a:moveTo>
                  <a:lnTo>
                    <a:pt x="4276" y="37"/>
                  </a:lnTo>
                  <a:cubicBezTo>
                    <a:pt x="4861" y="272"/>
                    <a:pt x="5389" y="775"/>
                    <a:pt x="5004" y="1046"/>
                  </a:cubicBezTo>
                  <a:cubicBezTo>
                    <a:pt x="4700" y="1263"/>
                    <a:pt x="4400" y="1481"/>
                    <a:pt x="4105" y="1706"/>
                  </a:cubicBezTo>
                  <a:cubicBezTo>
                    <a:pt x="4629" y="1717"/>
                    <a:pt x="5149" y="1727"/>
                    <a:pt x="5674" y="1742"/>
                  </a:cubicBezTo>
                  <a:lnTo>
                    <a:pt x="5692" y="1742"/>
                  </a:lnTo>
                  <a:cubicBezTo>
                    <a:pt x="5717" y="1742"/>
                    <a:pt x="5741" y="1738"/>
                    <a:pt x="5766" y="1738"/>
                  </a:cubicBezTo>
                  <a:cubicBezTo>
                    <a:pt x="5881" y="1631"/>
                    <a:pt x="5984" y="1524"/>
                    <a:pt x="6077" y="1413"/>
                  </a:cubicBezTo>
                  <a:cubicBezTo>
                    <a:pt x="6216" y="1296"/>
                    <a:pt x="6322" y="1146"/>
                    <a:pt x="6376" y="985"/>
                  </a:cubicBezTo>
                  <a:cubicBezTo>
                    <a:pt x="6512" y="728"/>
                    <a:pt x="6561" y="468"/>
                    <a:pt x="6487" y="215"/>
                  </a:cubicBezTo>
                  <a:cubicBezTo>
                    <a:pt x="6472" y="176"/>
                    <a:pt x="6459" y="137"/>
                    <a:pt x="6441" y="101"/>
                  </a:cubicBezTo>
                  <a:cubicBezTo>
                    <a:pt x="6387" y="91"/>
                    <a:pt x="6326" y="83"/>
                    <a:pt x="6258" y="83"/>
                  </a:cubicBezTo>
                  <a:cubicBezTo>
                    <a:pt x="5598" y="65"/>
                    <a:pt x="4935" y="51"/>
                    <a:pt x="4276" y="37"/>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8" name="Google Shape;1758;p47"/>
            <p:cNvSpPr/>
            <p:nvPr/>
          </p:nvSpPr>
          <p:spPr>
            <a:xfrm>
              <a:off x="-115125" y="1866325"/>
              <a:ext cx="83850" cy="85950"/>
            </a:xfrm>
            <a:custGeom>
              <a:avLst/>
              <a:gdLst/>
              <a:ahLst/>
              <a:cxnLst/>
              <a:rect l="l" t="t" r="r" b="b"/>
              <a:pathLst>
                <a:path w="3354" h="3438" extrusionOk="0">
                  <a:moveTo>
                    <a:pt x="2893" y="0"/>
                  </a:moveTo>
                  <a:cubicBezTo>
                    <a:pt x="2515" y="568"/>
                    <a:pt x="2015" y="1109"/>
                    <a:pt x="1502" y="1616"/>
                  </a:cubicBezTo>
                  <a:cubicBezTo>
                    <a:pt x="1049" y="2033"/>
                    <a:pt x="603" y="2461"/>
                    <a:pt x="165" y="2896"/>
                  </a:cubicBezTo>
                  <a:cubicBezTo>
                    <a:pt x="1" y="3060"/>
                    <a:pt x="29" y="3252"/>
                    <a:pt x="162" y="3438"/>
                  </a:cubicBezTo>
                  <a:cubicBezTo>
                    <a:pt x="1181" y="2261"/>
                    <a:pt x="2247" y="1127"/>
                    <a:pt x="3353" y="33"/>
                  </a:cubicBezTo>
                  <a:cubicBezTo>
                    <a:pt x="3200" y="22"/>
                    <a:pt x="3046" y="11"/>
                    <a:pt x="289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9" name="Google Shape;1759;p47"/>
            <p:cNvSpPr/>
            <p:nvPr/>
          </p:nvSpPr>
          <p:spPr>
            <a:xfrm>
              <a:off x="-29900" y="1837275"/>
              <a:ext cx="77575" cy="5800"/>
            </a:xfrm>
            <a:custGeom>
              <a:avLst/>
              <a:gdLst/>
              <a:ahLst/>
              <a:cxnLst/>
              <a:rect l="l" t="t" r="r" b="b"/>
              <a:pathLst>
                <a:path w="3103" h="232" extrusionOk="0">
                  <a:moveTo>
                    <a:pt x="30" y="0"/>
                  </a:moveTo>
                  <a:cubicBezTo>
                    <a:pt x="18" y="39"/>
                    <a:pt x="12" y="75"/>
                    <a:pt x="1" y="110"/>
                  </a:cubicBezTo>
                  <a:cubicBezTo>
                    <a:pt x="54" y="114"/>
                    <a:pt x="112" y="117"/>
                    <a:pt x="165" y="125"/>
                  </a:cubicBezTo>
                  <a:cubicBezTo>
                    <a:pt x="119" y="82"/>
                    <a:pt x="72" y="43"/>
                    <a:pt x="30" y="0"/>
                  </a:cubicBezTo>
                  <a:close/>
                  <a:moveTo>
                    <a:pt x="2921" y="15"/>
                  </a:moveTo>
                  <a:lnTo>
                    <a:pt x="2921" y="15"/>
                  </a:lnTo>
                  <a:cubicBezTo>
                    <a:pt x="2957" y="86"/>
                    <a:pt x="2974" y="157"/>
                    <a:pt x="2982" y="232"/>
                  </a:cubicBezTo>
                  <a:cubicBezTo>
                    <a:pt x="3021" y="199"/>
                    <a:pt x="3060" y="164"/>
                    <a:pt x="3103" y="128"/>
                  </a:cubicBezTo>
                  <a:cubicBezTo>
                    <a:pt x="3043" y="92"/>
                    <a:pt x="2982" y="53"/>
                    <a:pt x="2921" y="1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0" name="Google Shape;1760;p47"/>
            <p:cNvSpPr/>
            <p:nvPr/>
          </p:nvSpPr>
          <p:spPr>
            <a:xfrm>
              <a:off x="-111100" y="1731625"/>
              <a:ext cx="167450" cy="236350"/>
            </a:xfrm>
            <a:custGeom>
              <a:avLst/>
              <a:gdLst/>
              <a:ahLst/>
              <a:cxnLst/>
              <a:rect l="l" t="t" r="r" b="b"/>
              <a:pathLst>
                <a:path w="6698" h="9454" extrusionOk="0">
                  <a:moveTo>
                    <a:pt x="1516" y="0"/>
                  </a:moveTo>
                  <a:cubicBezTo>
                    <a:pt x="999" y="0"/>
                    <a:pt x="635" y="222"/>
                    <a:pt x="1234" y="714"/>
                  </a:cubicBezTo>
                  <a:cubicBezTo>
                    <a:pt x="1273" y="749"/>
                    <a:pt x="1313" y="782"/>
                    <a:pt x="1352" y="813"/>
                  </a:cubicBezTo>
                  <a:cubicBezTo>
                    <a:pt x="2193" y="1506"/>
                    <a:pt x="3120" y="2365"/>
                    <a:pt x="3299" y="3406"/>
                  </a:cubicBezTo>
                  <a:cubicBezTo>
                    <a:pt x="4429" y="3410"/>
                    <a:pt x="5563" y="3420"/>
                    <a:pt x="6697" y="3438"/>
                  </a:cubicBezTo>
                  <a:cubicBezTo>
                    <a:pt x="6533" y="3374"/>
                    <a:pt x="6362" y="3331"/>
                    <a:pt x="6209" y="3321"/>
                  </a:cubicBezTo>
                  <a:cubicBezTo>
                    <a:pt x="5029" y="2350"/>
                    <a:pt x="3852" y="1384"/>
                    <a:pt x="2671" y="418"/>
                  </a:cubicBezTo>
                  <a:cubicBezTo>
                    <a:pt x="2621" y="375"/>
                    <a:pt x="2572" y="336"/>
                    <a:pt x="2525" y="296"/>
                  </a:cubicBezTo>
                  <a:cubicBezTo>
                    <a:pt x="2286" y="104"/>
                    <a:pt x="1866" y="0"/>
                    <a:pt x="1516" y="0"/>
                  </a:cubicBezTo>
                  <a:close/>
                  <a:moveTo>
                    <a:pt x="4425" y="5075"/>
                  </a:moveTo>
                  <a:cubicBezTo>
                    <a:pt x="4333" y="5278"/>
                    <a:pt x="4055" y="5446"/>
                    <a:pt x="3620" y="5446"/>
                  </a:cubicBezTo>
                  <a:cubicBezTo>
                    <a:pt x="3577" y="5446"/>
                    <a:pt x="3531" y="5442"/>
                    <a:pt x="3484" y="5439"/>
                  </a:cubicBezTo>
                  <a:cubicBezTo>
                    <a:pt x="3388" y="5431"/>
                    <a:pt x="3291" y="5428"/>
                    <a:pt x="3192" y="5421"/>
                  </a:cubicBezTo>
                  <a:cubicBezTo>
                    <a:pt x="2086" y="6515"/>
                    <a:pt x="1020" y="7649"/>
                    <a:pt x="1" y="8826"/>
                  </a:cubicBezTo>
                  <a:cubicBezTo>
                    <a:pt x="240" y="9157"/>
                    <a:pt x="828" y="9453"/>
                    <a:pt x="1263" y="9453"/>
                  </a:cubicBezTo>
                  <a:cubicBezTo>
                    <a:pt x="1423" y="9453"/>
                    <a:pt x="1563" y="9410"/>
                    <a:pt x="1655" y="9321"/>
                  </a:cubicBezTo>
                  <a:cubicBezTo>
                    <a:pt x="2076" y="8908"/>
                    <a:pt x="2621" y="8423"/>
                    <a:pt x="3156" y="7888"/>
                  </a:cubicBezTo>
                  <a:cubicBezTo>
                    <a:pt x="4233" y="6907"/>
                    <a:pt x="5356" y="5980"/>
                    <a:pt x="6526" y="5107"/>
                  </a:cubicBezTo>
                  <a:cubicBezTo>
                    <a:pt x="5827" y="5092"/>
                    <a:pt x="5124" y="5082"/>
                    <a:pt x="4425" y="507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1" name="Google Shape;1761;p47"/>
            <p:cNvSpPr/>
            <p:nvPr/>
          </p:nvSpPr>
          <p:spPr>
            <a:xfrm>
              <a:off x="-29175" y="1816775"/>
              <a:ext cx="113325" cy="42525"/>
            </a:xfrm>
            <a:custGeom>
              <a:avLst/>
              <a:gdLst/>
              <a:ahLst/>
              <a:cxnLst/>
              <a:rect l="l" t="t" r="r" b="b"/>
              <a:pathLst>
                <a:path w="4533" h="1701" extrusionOk="0">
                  <a:moveTo>
                    <a:pt x="2892" y="835"/>
                  </a:moveTo>
                  <a:lnTo>
                    <a:pt x="2892" y="835"/>
                  </a:lnTo>
                  <a:cubicBezTo>
                    <a:pt x="2953" y="873"/>
                    <a:pt x="3014" y="912"/>
                    <a:pt x="3074" y="948"/>
                  </a:cubicBezTo>
                  <a:cubicBezTo>
                    <a:pt x="3031" y="984"/>
                    <a:pt x="2992" y="1019"/>
                    <a:pt x="2953" y="1052"/>
                  </a:cubicBezTo>
                  <a:cubicBezTo>
                    <a:pt x="2945" y="977"/>
                    <a:pt x="2928" y="906"/>
                    <a:pt x="2892" y="835"/>
                  </a:cubicBezTo>
                  <a:close/>
                  <a:moveTo>
                    <a:pt x="22" y="0"/>
                  </a:moveTo>
                  <a:lnTo>
                    <a:pt x="22" y="0"/>
                  </a:lnTo>
                  <a:cubicBezTo>
                    <a:pt x="65" y="260"/>
                    <a:pt x="61" y="535"/>
                    <a:pt x="1" y="820"/>
                  </a:cubicBezTo>
                  <a:cubicBezTo>
                    <a:pt x="43" y="863"/>
                    <a:pt x="90" y="902"/>
                    <a:pt x="136" y="945"/>
                  </a:cubicBezTo>
                  <a:cubicBezTo>
                    <a:pt x="207" y="948"/>
                    <a:pt x="275" y="952"/>
                    <a:pt x="343" y="959"/>
                  </a:cubicBezTo>
                  <a:cubicBezTo>
                    <a:pt x="1038" y="1009"/>
                    <a:pt x="1284" y="1376"/>
                    <a:pt x="1148" y="1669"/>
                  </a:cubicBezTo>
                  <a:cubicBezTo>
                    <a:pt x="1847" y="1676"/>
                    <a:pt x="2550" y="1686"/>
                    <a:pt x="3249" y="1701"/>
                  </a:cubicBezTo>
                  <a:cubicBezTo>
                    <a:pt x="3544" y="1476"/>
                    <a:pt x="3844" y="1258"/>
                    <a:pt x="4148" y="1041"/>
                  </a:cubicBezTo>
                  <a:cubicBezTo>
                    <a:pt x="4533" y="770"/>
                    <a:pt x="4005" y="267"/>
                    <a:pt x="3420" y="32"/>
                  </a:cubicBezTo>
                  <a:cubicBezTo>
                    <a:pt x="2286" y="14"/>
                    <a:pt x="1152" y="4"/>
                    <a:pt x="2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2" name="Google Shape;1762;p47"/>
            <p:cNvSpPr/>
            <p:nvPr/>
          </p:nvSpPr>
          <p:spPr>
            <a:xfrm>
              <a:off x="-480250" y="1858125"/>
              <a:ext cx="442450" cy="21250"/>
            </a:xfrm>
            <a:custGeom>
              <a:avLst/>
              <a:gdLst/>
              <a:ahLst/>
              <a:cxnLst/>
              <a:rect l="l" t="t" r="r" b="b"/>
              <a:pathLst>
                <a:path w="17698" h="850" extrusionOk="0">
                  <a:moveTo>
                    <a:pt x="16785" y="0"/>
                  </a:moveTo>
                  <a:cubicBezTo>
                    <a:pt x="11186" y="0"/>
                    <a:pt x="5589" y="203"/>
                    <a:pt x="0" y="606"/>
                  </a:cubicBezTo>
                  <a:cubicBezTo>
                    <a:pt x="254" y="746"/>
                    <a:pt x="561" y="849"/>
                    <a:pt x="821" y="849"/>
                  </a:cubicBezTo>
                  <a:cubicBezTo>
                    <a:pt x="860" y="849"/>
                    <a:pt x="895" y="845"/>
                    <a:pt x="931" y="842"/>
                  </a:cubicBezTo>
                  <a:cubicBezTo>
                    <a:pt x="4579" y="382"/>
                    <a:pt x="8245" y="150"/>
                    <a:pt x="11914" y="150"/>
                  </a:cubicBezTo>
                  <a:cubicBezTo>
                    <a:pt x="13775" y="150"/>
                    <a:pt x="15636" y="211"/>
                    <a:pt x="17498" y="328"/>
                  </a:cubicBezTo>
                  <a:cubicBezTo>
                    <a:pt x="17570" y="221"/>
                    <a:pt x="17637" y="114"/>
                    <a:pt x="17698" y="4"/>
                  </a:cubicBezTo>
                  <a:cubicBezTo>
                    <a:pt x="17394" y="4"/>
                    <a:pt x="17088" y="0"/>
                    <a:pt x="167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3" name="Google Shape;1763;p47"/>
            <p:cNvSpPr/>
            <p:nvPr/>
          </p:nvSpPr>
          <p:spPr>
            <a:xfrm>
              <a:off x="-499600" y="1834600"/>
              <a:ext cx="469725" cy="38700"/>
            </a:xfrm>
            <a:custGeom>
              <a:avLst/>
              <a:gdLst/>
              <a:ahLst/>
              <a:cxnLst/>
              <a:rect l="l" t="t" r="r" b="b"/>
              <a:pathLst>
                <a:path w="18789" h="1548" extrusionOk="0">
                  <a:moveTo>
                    <a:pt x="12399" y="0"/>
                  </a:moveTo>
                  <a:cubicBezTo>
                    <a:pt x="8534" y="0"/>
                    <a:pt x="4672" y="242"/>
                    <a:pt x="821" y="728"/>
                  </a:cubicBezTo>
                  <a:cubicBezTo>
                    <a:pt x="1" y="831"/>
                    <a:pt x="272" y="1269"/>
                    <a:pt x="774" y="1547"/>
                  </a:cubicBezTo>
                  <a:cubicBezTo>
                    <a:pt x="6363" y="1144"/>
                    <a:pt x="11960" y="941"/>
                    <a:pt x="17559" y="941"/>
                  </a:cubicBezTo>
                  <a:cubicBezTo>
                    <a:pt x="17862" y="941"/>
                    <a:pt x="18168" y="945"/>
                    <a:pt x="18472" y="945"/>
                  </a:cubicBezTo>
                  <a:cubicBezTo>
                    <a:pt x="18539" y="828"/>
                    <a:pt x="18600" y="710"/>
                    <a:pt x="18653" y="588"/>
                  </a:cubicBezTo>
                  <a:cubicBezTo>
                    <a:pt x="18711" y="464"/>
                    <a:pt x="18753" y="339"/>
                    <a:pt x="18789" y="217"/>
                  </a:cubicBezTo>
                  <a:cubicBezTo>
                    <a:pt x="16660" y="71"/>
                    <a:pt x="14528" y="0"/>
                    <a:pt x="12399"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4" name="Google Shape;1764;p47"/>
            <p:cNvSpPr/>
            <p:nvPr/>
          </p:nvSpPr>
          <p:spPr>
            <a:xfrm>
              <a:off x="-42825" y="1858200"/>
              <a:ext cx="20550" cy="8950"/>
            </a:xfrm>
            <a:custGeom>
              <a:avLst/>
              <a:gdLst/>
              <a:ahLst/>
              <a:cxnLst/>
              <a:rect l="l" t="t" r="r" b="b"/>
              <a:pathLst>
                <a:path w="822" h="358" extrusionOk="0">
                  <a:moveTo>
                    <a:pt x="201" y="1"/>
                  </a:moveTo>
                  <a:cubicBezTo>
                    <a:pt x="140" y="111"/>
                    <a:pt x="73" y="218"/>
                    <a:pt x="1" y="325"/>
                  </a:cubicBezTo>
                  <a:cubicBezTo>
                    <a:pt x="154" y="336"/>
                    <a:pt x="308" y="347"/>
                    <a:pt x="461" y="358"/>
                  </a:cubicBezTo>
                  <a:cubicBezTo>
                    <a:pt x="582" y="240"/>
                    <a:pt x="700" y="122"/>
                    <a:pt x="821" y="4"/>
                  </a:cubicBezTo>
                  <a:cubicBezTo>
                    <a:pt x="614" y="1"/>
                    <a:pt x="407" y="1"/>
                    <a:pt x="20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5" name="Google Shape;1765;p47"/>
            <p:cNvSpPr/>
            <p:nvPr/>
          </p:nvSpPr>
          <p:spPr>
            <a:xfrm>
              <a:off x="-37825" y="1840025"/>
              <a:ext cx="23825" cy="18300"/>
            </a:xfrm>
            <a:custGeom>
              <a:avLst/>
              <a:gdLst/>
              <a:ahLst/>
              <a:cxnLst/>
              <a:rect l="l" t="t" r="r" b="b"/>
              <a:pathLst>
                <a:path w="953" h="732" extrusionOk="0">
                  <a:moveTo>
                    <a:pt x="318" y="0"/>
                  </a:moveTo>
                  <a:cubicBezTo>
                    <a:pt x="282" y="122"/>
                    <a:pt x="240" y="247"/>
                    <a:pt x="182" y="371"/>
                  </a:cubicBezTo>
                  <a:cubicBezTo>
                    <a:pt x="129" y="493"/>
                    <a:pt x="68" y="611"/>
                    <a:pt x="1" y="728"/>
                  </a:cubicBezTo>
                  <a:cubicBezTo>
                    <a:pt x="207" y="728"/>
                    <a:pt x="414" y="728"/>
                    <a:pt x="621" y="731"/>
                  </a:cubicBezTo>
                  <a:cubicBezTo>
                    <a:pt x="732" y="624"/>
                    <a:pt x="842" y="517"/>
                    <a:pt x="953" y="410"/>
                  </a:cubicBezTo>
                  <a:cubicBezTo>
                    <a:pt x="792" y="279"/>
                    <a:pt x="635" y="147"/>
                    <a:pt x="482" y="15"/>
                  </a:cubicBezTo>
                  <a:cubicBezTo>
                    <a:pt x="429" y="7"/>
                    <a:pt x="371" y="4"/>
                    <a:pt x="31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6" name="Google Shape;1766;p47"/>
            <p:cNvSpPr/>
            <p:nvPr/>
          </p:nvSpPr>
          <p:spPr>
            <a:xfrm>
              <a:off x="-31300" y="1858300"/>
              <a:ext cx="30850" cy="9475"/>
            </a:xfrm>
            <a:custGeom>
              <a:avLst/>
              <a:gdLst/>
              <a:ahLst/>
              <a:cxnLst/>
              <a:rect l="l" t="t" r="r" b="b"/>
              <a:pathLst>
                <a:path w="1234" h="379" extrusionOk="0">
                  <a:moveTo>
                    <a:pt x="360" y="0"/>
                  </a:moveTo>
                  <a:cubicBezTo>
                    <a:pt x="239" y="118"/>
                    <a:pt x="121" y="236"/>
                    <a:pt x="0" y="354"/>
                  </a:cubicBezTo>
                  <a:cubicBezTo>
                    <a:pt x="99" y="361"/>
                    <a:pt x="196" y="364"/>
                    <a:pt x="292" y="372"/>
                  </a:cubicBezTo>
                  <a:cubicBezTo>
                    <a:pt x="339" y="375"/>
                    <a:pt x="385" y="379"/>
                    <a:pt x="428" y="379"/>
                  </a:cubicBezTo>
                  <a:cubicBezTo>
                    <a:pt x="863" y="379"/>
                    <a:pt x="1141" y="211"/>
                    <a:pt x="1233" y="8"/>
                  </a:cubicBezTo>
                  <a:cubicBezTo>
                    <a:pt x="941" y="4"/>
                    <a:pt x="652" y="0"/>
                    <a:pt x="36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7" name="Google Shape;1767;p47"/>
            <p:cNvSpPr/>
            <p:nvPr/>
          </p:nvSpPr>
          <p:spPr>
            <a:xfrm>
              <a:off x="-25800" y="1840400"/>
              <a:ext cx="28750" cy="18125"/>
            </a:xfrm>
            <a:custGeom>
              <a:avLst/>
              <a:gdLst/>
              <a:ahLst/>
              <a:cxnLst/>
              <a:rect l="l" t="t" r="r" b="b"/>
              <a:pathLst>
                <a:path w="1150" h="725" extrusionOk="0">
                  <a:moveTo>
                    <a:pt x="1" y="0"/>
                  </a:moveTo>
                  <a:lnTo>
                    <a:pt x="1" y="0"/>
                  </a:lnTo>
                  <a:cubicBezTo>
                    <a:pt x="154" y="132"/>
                    <a:pt x="311" y="264"/>
                    <a:pt x="472" y="395"/>
                  </a:cubicBezTo>
                  <a:cubicBezTo>
                    <a:pt x="361" y="502"/>
                    <a:pt x="251" y="609"/>
                    <a:pt x="140" y="716"/>
                  </a:cubicBezTo>
                  <a:cubicBezTo>
                    <a:pt x="432" y="716"/>
                    <a:pt x="721" y="720"/>
                    <a:pt x="1013" y="724"/>
                  </a:cubicBezTo>
                  <a:cubicBezTo>
                    <a:pt x="1149" y="431"/>
                    <a:pt x="903" y="64"/>
                    <a:pt x="208" y="14"/>
                  </a:cubicBezTo>
                  <a:cubicBezTo>
                    <a:pt x="140" y="7"/>
                    <a:pt x="72" y="3"/>
                    <a:pt x="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768" name="Google Shape;1768;p47"/>
          <p:cNvGrpSpPr/>
          <p:nvPr/>
        </p:nvGrpSpPr>
        <p:grpSpPr>
          <a:xfrm rot="9137139">
            <a:off x="1214368" y="2505072"/>
            <a:ext cx="1374637" cy="530672"/>
            <a:chOff x="-623075" y="2736900"/>
            <a:chExt cx="720250" cy="273275"/>
          </a:xfrm>
        </p:grpSpPr>
        <p:sp>
          <p:nvSpPr>
            <p:cNvPr id="1769" name="Google Shape;1769;p47"/>
            <p:cNvSpPr/>
            <p:nvPr/>
          </p:nvSpPr>
          <p:spPr>
            <a:xfrm>
              <a:off x="-623075" y="2736900"/>
              <a:ext cx="634575" cy="248050"/>
            </a:xfrm>
            <a:custGeom>
              <a:avLst/>
              <a:gdLst/>
              <a:ahLst/>
              <a:cxnLst/>
              <a:rect l="l" t="t" r="r" b="b"/>
              <a:pathLst>
                <a:path w="25383" h="9922" extrusionOk="0">
                  <a:moveTo>
                    <a:pt x="15637" y="2440"/>
                  </a:moveTo>
                  <a:lnTo>
                    <a:pt x="15637" y="2440"/>
                  </a:lnTo>
                  <a:cubicBezTo>
                    <a:pt x="16104" y="2907"/>
                    <a:pt x="16346" y="3595"/>
                    <a:pt x="16197" y="4444"/>
                  </a:cubicBezTo>
                  <a:cubicBezTo>
                    <a:pt x="16180" y="4536"/>
                    <a:pt x="16162" y="4625"/>
                    <a:pt x="16137" y="4714"/>
                  </a:cubicBezTo>
                  <a:cubicBezTo>
                    <a:pt x="16282" y="4326"/>
                    <a:pt x="16333" y="3905"/>
                    <a:pt x="16279" y="3463"/>
                  </a:cubicBezTo>
                  <a:cubicBezTo>
                    <a:pt x="16218" y="2985"/>
                    <a:pt x="15976" y="2650"/>
                    <a:pt x="15637" y="2440"/>
                  </a:cubicBezTo>
                  <a:close/>
                  <a:moveTo>
                    <a:pt x="14164" y="1"/>
                  </a:moveTo>
                  <a:cubicBezTo>
                    <a:pt x="12311" y="1"/>
                    <a:pt x="10317" y="906"/>
                    <a:pt x="9315" y="2318"/>
                  </a:cubicBezTo>
                  <a:cubicBezTo>
                    <a:pt x="8299" y="3755"/>
                    <a:pt x="8163" y="5753"/>
                    <a:pt x="9130" y="7242"/>
                  </a:cubicBezTo>
                  <a:cubicBezTo>
                    <a:pt x="9197" y="7346"/>
                    <a:pt x="9265" y="7446"/>
                    <a:pt x="9340" y="7539"/>
                  </a:cubicBezTo>
                  <a:cubicBezTo>
                    <a:pt x="6662" y="7321"/>
                    <a:pt x="4006" y="6323"/>
                    <a:pt x="2169" y="4376"/>
                  </a:cubicBezTo>
                  <a:cubicBezTo>
                    <a:pt x="1984" y="4180"/>
                    <a:pt x="1748" y="4097"/>
                    <a:pt x="1510" y="4097"/>
                  </a:cubicBezTo>
                  <a:cubicBezTo>
                    <a:pt x="768" y="4097"/>
                    <a:pt x="1" y="4889"/>
                    <a:pt x="643" y="5567"/>
                  </a:cubicBezTo>
                  <a:cubicBezTo>
                    <a:pt x="679" y="5606"/>
                    <a:pt x="715" y="5646"/>
                    <a:pt x="750" y="5681"/>
                  </a:cubicBezTo>
                  <a:cubicBezTo>
                    <a:pt x="818" y="5207"/>
                    <a:pt x="1460" y="4736"/>
                    <a:pt x="1980" y="4736"/>
                  </a:cubicBezTo>
                  <a:cubicBezTo>
                    <a:pt x="2152" y="4736"/>
                    <a:pt x="2305" y="4786"/>
                    <a:pt x="2426" y="4900"/>
                  </a:cubicBezTo>
                  <a:cubicBezTo>
                    <a:pt x="4462" y="6847"/>
                    <a:pt x="7072" y="7924"/>
                    <a:pt x="9735" y="7924"/>
                  </a:cubicBezTo>
                  <a:cubicBezTo>
                    <a:pt x="10952" y="7924"/>
                    <a:pt x="12182" y="7699"/>
                    <a:pt x="13373" y="7229"/>
                  </a:cubicBezTo>
                  <a:lnTo>
                    <a:pt x="13373" y="7229"/>
                  </a:lnTo>
                  <a:cubicBezTo>
                    <a:pt x="13091" y="7314"/>
                    <a:pt x="12806" y="7382"/>
                    <a:pt x="12517" y="7432"/>
                  </a:cubicBezTo>
                  <a:cubicBezTo>
                    <a:pt x="12471" y="7439"/>
                    <a:pt x="12428" y="7446"/>
                    <a:pt x="12378" y="7453"/>
                  </a:cubicBezTo>
                  <a:cubicBezTo>
                    <a:pt x="12321" y="7464"/>
                    <a:pt x="12264" y="7471"/>
                    <a:pt x="12204" y="7478"/>
                  </a:cubicBezTo>
                  <a:cubicBezTo>
                    <a:pt x="12200" y="7478"/>
                    <a:pt x="12196" y="7474"/>
                    <a:pt x="12189" y="7471"/>
                  </a:cubicBezTo>
                  <a:cubicBezTo>
                    <a:pt x="12150" y="7474"/>
                    <a:pt x="12115" y="7474"/>
                    <a:pt x="12075" y="7474"/>
                  </a:cubicBezTo>
                  <a:cubicBezTo>
                    <a:pt x="11815" y="7474"/>
                    <a:pt x="11562" y="7428"/>
                    <a:pt x="11401" y="7321"/>
                  </a:cubicBezTo>
                  <a:cubicBezTo>
                    <a:pt x="10068" y="6437"/>
                    <a:pt x="8716" y="5068"/>
                    <a:pt x="9793" y="3427"/>
                  </a:cubicBezTo>
                  <a:cubicBezTo>
                    <a:pt x="10563" y="2251"/>
                    <a:pt x="12136" y="1138"/>
                    <a:pt x="13551" y="1006"/>
                  </a:cubicBezTo>
                  <a:cubicBezTo>
                    <a:pt x="13797" y="982"/>
                    <a:pt x="14068" y="967"/>
                    <a:pt x="14350" y="967"/>
                  </a:cubicBezTo>
                  <a:cubicBezTo>
                    <a:pt x="15676" y="967"/>
                    <a:pt x="17274" y="1278"/>
                    <a:pt x="17916" y="2397"/>
                  </a:cubicBezTo>
                  <a:cubicBezTo>
                    <a:pt x="17987" y="2525"/>
                    <a:pt x="18051" y="2654"/>
                    <a:pt x="18101" y="2786"/>
                  </a:cubicBezTo>
                  <a:cubicBezTo>
                    <a:pt x="18084" y="2715"/>
                    <a:pt x="18058" y="2643"/>
                    <a:pt x="18037" y="2568"/>
                  </a:cubicBezTo>
                  <a:cubicBezTo>
                    <a:pt x="17434" y="756"/>
                    <a:pt x="15859" y="1"/>
                    <a:pt x="14164" y="1"/>
                  </a:cubicBezTo>
                  <a:close/>
                  <a:moveTo>
                    <a:pt x="18265" y="4390"/>
                  </a:moveTo>
                  <a:cubicBezTo>
                    <a:pt x="18122" y="5257"/>
                    <a:pt x="17630" y="6077"/>
                    <a:pt x="16942" y="6658"/>
                  </a:cubicBezTo>
                  <a:cubicBezTo>
                    <a:pt x="16803" y="6776"/>
                    <a:pt x="16582" y="6826"/>
                    <a:pt x="16340" y="6826"/>
                  </a:cubicBezTo>
                  <a:cubicBezTo>
                    <a:pt x="15833" y="6826"/>
                    <a:pt x="15242" y="6605"/>
                    <a:pt x="15127" y="6309"/>
                  </a:cubicBezTo>
                  <a:cubicBezTo>
                    <a:pt x="14956" y="6459"/>
                    <a:pt x="14767" y="6590"/>
                    <a:pt x="14571" y="6708"/>
                  </a:cubicBezTo>
                  <a:cubicBezTo>
                    <a:pt x="14660" y="6686"/>
                    <a:pt x="14742" y="6676"/>
                    <a:pt x="14821" y="6676"/>
                  </a:cubicBezTo>
                  <a:cubicBezTo>
                    <a:pt x="15551" y="6676"/>
                    <a:pt x="15844" y="7550"/>
                    <a:pt x="14945" y="8009"/>
                  </a:cubicBezTo>
                  <a:cubicBezTo>
                    <a:pt x="14906" y="8027"/>
                    <a:pt x="14870" y="8049"/>
                    <a:pt x="14832" y="8067"/>
                  </a:cubicBezTo>
                  <a:cubicBezTo>
                    <a:pt x="15723" y="8345"/>
                    <a:pt x="16560" y="8523"/>
                    <a:pt x="17424" y="8523"/>
                  </a:cubicBezTo>
                  <a:cubicBezTo>
                    <a:pt x="18073" y="8523"/>
                    <a:pt x="18732" y="8423"/>
                    <a:pt x="19442" y="8184"/>
                  </a:cubicBezTo>
                  <a:cubicBezTo>
                    <a:pt x="20943" y="7678"/>
                    <a:pt x="22287" y="6765"/>
                    <a:pt x="23603" y="5902"/>
                  </a:cubicBezTo>
                  <a:cubicBezTo>
                    <a:pt x="23810" y="5766"/>
                    <a:pt x="24006" y="5710"/>
                    <a:pt x="24177" y="5710"/>
                  </a:cubicBezTo>
                  <a:cubicBezTo>
                    <a:pt x="24434" y="5710"/>
                    <a:pt x="24641" y="5835"/>
                    <a:pt x="24762" y="6020"/>
                  </a:cubicBezTo>
                  <a:cubicBezTo>
                    <a:pt x="24922" y="5688"/>
                    <a:pt x="25086" y="5356"/>
                    <a:pt x="25251" y="5025"/>
                  </a:cubicBezTo>
                  <a:cubicBezTo>
                    <a:pt x="25254" y="5007"/>
                    <a:pt x="25261" y="4993"/>
                    <a:pt x="25272" y="4979"/>
                  </a:cubicBezTo>
                  <a:cubicBezTo>
                    <a:pt x="25272" y="4975"/>
                    <a:pt x="25276" y="4975"/>
                    <a:pt x="25276" y="4971"/>
                  </a:cubicBezTo>
                  <a:cubicBezTo>
                    <a:pt x="25297" y="4932"/>
                    <a:pt x="25315" y="4893"/>
                    <a:pt x="25336" y="4854"/>
                  </a:cubicBezTo>
                  <a:cubicBezTo>
                    <a:pt x="25343" y="4836"/>
                    <a:pt x="25358" y="4821"/>
                    <a:pt x="25379" y="4811"/>
                  </a:cubicBezTo>
                  <a:cubicBezTo>
                    <a:pt x="25383" y="4808"/>
                    <a:pt x="25383" y="4808"/>
                    <a:pt x="25383" y="4803"/>
                  </a:cubicBezTo>
                  <a:cubicBezTo>
                    <a:pt x="25264" y="4747"/>
                    <a:pt x="25144" y="4690"/>
                    <a:pt x="25026" y="4632"/>
                  </a:cubicBezTo>
                  <a:cubicBezTo>
                    <a:pt x="22576" y="6879"/>
                    <a:pt x="19410" y="8216"/>
                    <a:pt x="16068" y="8216"/>
                  </a:cubicBezTo>
                  <a:cubicBezTo>
                    <a:pt x="15918" y="8216"/>
                    <a:pt x="15765" y="8216"/>
                    <a:pt x="15612" y="8210"/>
                  </a:cubicBezTo>
                  <a:cubicBezTo>
                    <a:pt x="15523" y="8205"/>
                    <a:pt x="15434" y="8202"/>
                    <a:pt x="15345" y="8198"/>
                  </a:cubicBezTo>
                  <a:cubicBezTo>
                    <a:pt x="16881" y="7364"/>
                    <a:pt x="18105" y="6070"/>
                    <a:pt x="18265" y="4390"/>
                  </a:cubicBezTo>
                  <a:close/>
                  <a:moveTo>
                    <a:pt x="24644" y="7000"/>
                  </a:moveTo>
                  <a:cubicBezTo>
                    <a:pt x="24576" y="7079"/>
                    <a:pt x="24491" y="7153"/>
                    <a:pt x="24384" y="7221"/>
                  </a:cubicBezTo>
                  <a:cubicBezTo>
                    <a:pt x="23578" y="7749"/>
                    <a:pt x="22761" y="8277"/>
                    <a:pt x="21913" y="8737"/>
                  </a:cubicBezTo>
                  <a:cubicBezTo>
                    <a:pt x="22919" y="8309"/>
                    <a:pt x="23882" y="7774"/>
                    <a:pt x="24772" y="7143"/>
                  </a:cubicBezTo>
                  <a:cubicBezTo>
                    <a:pt x="24726" y="7097"/>
                    <a:pt x="24683" y="7046"/>
                    <a:pt x="24644" y="7000"/>
                  </a:cubicBezTo>
                  <a:close/>
                  <a:moveTo>
                    <a:pt x="12696" y="8916"/>
                  </a:moveTo>
                  <a:cubicBezTo>
                    <a:pt x="12125" y="9087"/>
                    <a:pt x="11547" y="9215"/>
                    <a:pt x="10970" y="9304"/>
                  </a:cubicBezTo>
                  <a:cubicBezTo>
                    <a:pt x="11219" y="9296"/>
                    <a:pt x="11468" y="9283"/>
                    <a:pt x="11718" y="9265"/>
                  </a:cubicBezTo>
                  <a:cubicBezTo>
                    <a:pt x="11733" y="9265"/>
                    <a:pt x="11747" y="9261"/>
                    <a:pt x="11761" y="9261"/>
                  </a:cubicBezTo>
                  <a:cubicBezTo>
                    <a:pt x="12346" y="9489"/>
                    <a:pt x="12963" y="9650"/>
                    <a:pt x="13565" y="9760"/>
                  </a:cubicBezTo>
                  <a:cubicBezTo>
                    <a:pt x="13976" y="9831"/>
                    <a:pt x="14389" y="9885"/>
                    <a:pt x="14799" y="9921"/>
                  </a:cubicBezTo>
                  <a:cubicBezTo>
                    <a:pt x="14250" y="9782"/>
                    <a:pt x="13693" y="9607"/>
                    <a:pt x="13116" y="9403"/>
                  </a:cubicBezTo>
                  <a:cubicBezTo>
                    <a:pt x="12821" y="9304"/>
                    <a:pt x="12696" y="9122"/>
                    <a:pt x="12696" y="891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0" name="Google Shape;1770;p47"/>
            <p:cNvSpPr/>
            <p:nvPr/>
          </p:nvSpPr>
          <p:spPr>
            <a:xfrm>
              <a:off x="-134200" y="2744850"/>
              <a:ext cx="231375" cy="265325"/>
            </a:xfrm>
            <a:custGeom>
              <a:avLst/>
              <a:gdLst/>
              <a:ahLst/>
              <a:cxnLst/>
              <a:rect l="l" t="t" r="r" b="b"/>
              <a:pathLst>
                <a:path w="9255" h="10613" extrusionOk="0">
                  <a:moveTo>
                    <a:pt x="1556" y="0"/>
                  </a:moveTo>
                  <a:cubicBezTo>
                    <a:pt x="800" y="0"/>
                    <a:pt x="1" y="824"/>
                    <a:pt x="732" y="1366"/>
                  </a:cubicBezTo>
                  <a:cubicBezTo>
                    <a:pt x="928" y="1073"/>
                    <a:pt x="1812" y="521"/>
                    <a:pt x="2240" y="521"/>
                  </a:cubicBezTo>
                  <a:cubicBezTo>
                    <a:pt x="2304" y="521"/>
                    <a:pt x="2358" y="535"/>
                    <a:pt x="2401" y="560"/>
                  </a:cubicBezTo>
                  <a:cubicBezTo>
                    <a:pt x="4187" y="1801"/>
                    <a:pt x="6070" y="2874"/>
                    <a:pt x="8049" y="3784"/>
                  </a:cubicBezTo>
                  <a:cubicBezTo>
                    <a:pt x="8099" y="3805"/>
                    <a:pt x="8042" y="3898"/>
                    <a:pt x="7917" y="4015"/>
                  </a:cubicBezTo>
                  <a:cubicBezTo>
                    <a:pt x="7985" y="4097"/>
                    <a:pt x="8028" y="4207"/>
                    <a:pt x="7967" y="4304"/>
                  </a:cubicBezTo>
                  <a:cubicBezTo>
                    <a:pt x="7864" y="4464"/>
                    <a:pt x="7760" y="4622"/>
                    <a:pt x="7660" y="4782"/>
                  </a:cubicBezTo>
                  <a:cubicBezTo>
                    <a:pt x="7557" y="4939"/>
                    <a:pt x="7414" y="5025"/>
                    <a:pt x="7250" y="5092"/>
                  </a:cubicBezTo>
                  <a:cubicBezTo>
                    <a:pt x="7218" y="5135"/>
                    <a:pt x="7179" y="5178"/>
                    <a:pt x="7140" y="5221"/>
                  </a:cubicBezTo>
                  <a:cubicBezTo>
                    <a:pt x="7322" y="5420"/>
                    <a:pt x="7429" y="5624"/>
                    <a:pt x="7357" y="5766"/>
                  </a:cubicBezTo>
                  <a:cubicBezTo>
                    <a:pt x="7079" y="6330"/>
                    <a:pt x="6801" y="6893"/>
                    <a:pt x="6522" y="7456"/>
                  </a:cubicBezTo>
                  <a:cubicBezTo>
                    <a:pt x="6505" y="7495"/>
                    <a:pt x="6462" y="7513"/>
                    <a:pt x="6402" y="7513"/>
                  </a:cubicBezTo>
                  <a:cubicBezTo>
                    <a:pt x="6184" y="7513"/>
                    <a:pt x="5739" y="7274"/>
                    <a:pt x="5396" y="6985"/>
                  </a:cubicBezTo>
                  <a:cubicBezTo>
                    <a:pt x="5097" y="7902"/>
                    <a:pt x="4886" y="8850"/>
                    <a:pt x="4768" y="9831"/>
                  </a:cubicBezTo>
                  <a:cubicBezTo>
                    <a:pt x="4707" y="10362"/>
                    <a:pt x="5164" y="10612"/>
                    <a:pt x="5653" y="10612"/>
                  </a:cubicBezTo>
                  <a:cubicBezTo>
                    <a:pt x="6152" y="10612"/>
                    <a:pt x="6683" y="10355"/>
                    <a:pt x="6740" y="9874"/>
                  </a:cubicBezTo>
                  <a:cubicBezTo>
                    <a:pt x="7001" y="7678"/>
                    <a:pt x="7742" y="5691"/>
                    <a:pt x="8973" y="3855"/>
                  </a:cubicBezTo>
                  <a:cubicBezTo>
                    <a:pt x="9254" y="3430"/>
                    <a:pt x="8805" y="3006"/>
                    <a:pt x="8430" y="2907"/>
                  </a:cubicBezTo>
                  <a:cubicBezTo>
                    <a:pt x="6155" y="2282"/>
                    <a:pt x="4034" y="1348"/>
                    <a:pt x="2019" y="125"/>
                  </a:cubicBezTo>
                  <a:cubicBezTo>
                    <a:pt x="1876" y="35"/>
                    <a:pt x="1720" y="0"/>
                    <a:pt x="155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1" name="Google Shape;1771;p47"/>
            <p:cNvSpPr/>
            <p:nvPr/>
          </p:nvSpPr>
          <p:spPr>
            <a:xfrm>
              <a:off x="42575" y="2872150"/>
              <a:ext cx="4475" cy="3225"/>
            </a:xfrm>
            <a:custGeom>
              <a:avLst/>
              <a:gdLst/>
              <a:ahLst/>
              <a:cxnLst/>
              <a:rect l="l" t="t" r="r" b="b"/>
              <a:pathLst>
                <a:path w="179" h="129" extrusionOk="0">
                  <a:moveTo>
                    <a:pt x="179" y="0"/>
                  </a:moveTo>
                  <a:lnTo>
                    <a:pt x="179" y="0"/>
                  </a:lnTo>
                  <a:cubicBezTo>
                    <a:pt x="169" y="4"/>
                    <a:pt x="158" y="7"/>
                    <a:pt x="151" y="11"/>
                  </a:cubicBezTo>
                  <a:cubicBezTo>
                    <a:pt x="101" y="32"/>
                    <a:pt x="51" y="46"/>
                    <a:pt x="1" y="61"/>
                  </a:cubicBezTo>
                  <a:lnTo>
                    <a:pt x="69" y="129"/>
                  </a:lnTo>
                  <a:cubicBezTo>
                    <a:pt x="108" y="86"/>
                    <a:pt x="147" y="43"/>
                    <a:pt x="17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2" name="Google Shape;1772;p47"/>
            <p:cNvSpPr/>
            <p:nvPr/>
          </p:nvSpPr>
          <p:spPr>
            <a:xfrm>
              <a:off x="-604975" y="2878900"/>
              <a:ext cx="346175" cy="94175"/>
            </a:xfrm>
            <a:custGeom>
              <a:avLst/>
              <a:gdLst/>
              <a:ahLst/>
              <a:cxnLst/>
              <a:rect l="l" t="t" r="r" b="b"/>
              <a:pathLst>
                <a:path w="13847" h="3767" extrusionOk="0">
                  <a:moveTo>
                    <a:pt x="13847" y="1028"/>
                  </a:moveTo>
                  <a:lnTo>
                    <a:pt x="13847" y="1028"/>
                  </a:lnTo>
                  <a:cubicBezTo>
                    <a:pt x="13751" y="1049"/>
                    <a:pt x="13651" y="1088"/>
                    <a:pt x="13544" y="1142"/>
                  </a:cubicBezTo>
                  <a:cubicBezTo>
                    <a:pt x="13248" y="1295"/>
                    <a:pt x="12948" y="1427"/>
                    <a:pt x="12649" y="1549"/>
                  </a:cubicBezTo>
                  <a:cubicBezTo>
                    <a:pt x="13070" y="1420"/>
                    <a:pt x="13480" y="1249"/>
                    <a:pt x="13847" y="1028"/>
                  </a:cubicBezTo>
                  <a:close/>
                  <a:moveTo>
                    <a:pt x="26" y="1"/>
                  </a:moveTo>
                  <a:lnTo>
                    <a:pt x="26" y="1"/>
                  </a:lnTo>
                  <a:cubicBezTo>
                    <a:pt x="1" y="172"/>
                    <a:pt x="51" y="340"/>
                    <a:pt x="208" y="489"/>
                  </a:cubicBezTo>
                  <a:cubicBezTo>
                    <a:pt x="2504" y="2686"/>
                    <a:pt x="5407" y="3766"/>
                    <a:pt x="8370" y="3766"/>
                  </a:cubicBezTo>
                  <a:cubicBezTo>
                    <a:pt x="8994" y="3766"/>
                    <a:pt x="9622" y="3720"/>
                    <a:pt x="10246" y="3624"/>
                  </a:cubicBezTo>
                  <a:lnTo>
                    <a:pt x="10246" y="3624"/>
                  </a:lnTo>
                  <a:cubicBezTo>
                    <a:pt x="10068" y="3627"/>
                    <a:pt x="9889" y="3631"/>
                    <a:pt x="9711" y="3631"/>
                  </a:cubicBezTo>
                  <a:cubicBezTo>
                    <a:pt x="6177" y="3631"/>
                    <a:pt x="2519" y="2561"/>
                    <a:pt x="2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3" name="Google Shape;1773;p47"/>
            <p:cNvSpPr/>
            <p:nvPr/>
          </p:nvSpPr>
          <p:spPr>
            <a:xfrm>
              <a:off x="-604350" y="2855275"/>
              <a:ext cx="377400" cy="114400"/>
            </a:xfrm>
            <a:custGeom>
              <a:avLst/>
              <a:gdLst/>
              <a:ahLst/>
              <a:cxnLst/>
              <a:rect l="l" t="t" r="r" b="b"/>
              <a:pathLst>
                <a:path w="15096" h="4576" extrusionOk="0">
                  <a:moveTo>
                    <a:pt x="1231" y="1"/>
                  </a:moveTo>
                  <a:cubicBezTo>
                    <a:pt x="711" y="1"/>
                    <a:pt x="69" y="472"/>
                    <a:pt x="1" y="946"/>
                  </a:cubicBezTo>
                  <a:cubicBezTo>
                    <a:pt x="2494" y="3506"/>
                    <a:pt x="6152" y="4576"/>
                    <a:pt x="9686" y="4576"/>
                  </a:cubicBezTo>
                  <a:cubicBezTo>
                    <a:pt x="9864" y="4576"/>
                    <a:pt x="10043" y="4572"/>
                    <a:pt x="10221" y="4569"/>
                  </a:cubicBezTo>
                  <a:cubicBezTo>
                    <a:pt x="10798" y="4480"/>
                    <a:pt x="11376" y="4352"/>
                    <a:pt x="11947" y="4181"/>
                  </a:cubicBezTo>
                  <a:cubicBezTo>
                    <a:pt x="11935" y="3695"/>
                    <a:pt x="12588" y="3082"/>
                    <a:pt x="13194" y="3082"/>
                  </a:cubicBezTo>
                  <a:cubicBezTo>
                    <a:pt x="13283" y="3082"/>
                    <a:pt x="13372" y="3096"/>
                    <a:pt x="13458" y="3124"/>
                  </a:cubicBezTo>
                  <a:cubicBezTo>
                    <a:pt x="13668" y="3196"/>
                    <a:pt x="13879" y="3267"/>
                    <a:pt x="14083" y="3332"/>
                  </a:cubicBezTo>
                  <a:cubicBezTo>
                    <a:pt x="14121" y="3314"/>
                    <a:pt x="14157" y="3292"/>
                    <a:pt x="14196" y="3274"/>
                  </a:cubicBezTo>
                  <a:cubicBezTo>
                    <a:pt x="15095" y="2815"/>
                    <a:pt x="14802" y="1941"/>
                    <a:pt x="14072" y="1941"/>
                  </a:cubicBezTo>
                  <a:cubicBezTo>
                    <a:pt x="13993" y="1941"/>
                    <a:pt x="13911" y="1951"/>
                    <a:pt x="13822" y="1973"/>
                  </a:cubicBezTo>
                  <a:cubicBezTo>
                    <a:pt x="13455" y="2194"/>
                    <a:pt x="13045" y="2365"/>
                    <a:pt x="12624" y="2494"/>
                  </a:cubicBezTo>
                  <a:cubicBezTo>
                    <a:pt x="11433" y="2964"/>
                    <a:pt x="10203" y="3189"/>
                    <a:pt x="8986" y="3189"/>
                  </a:cubicBezTo>
                  <a:cubicBezTo>
                    <a:pt x="6323" y="3189"/>
                    <a:pt x="3713" y="2112"/>
                    <a:pt x="1677" y="165"/>
                  </a:cubicBezTo>
                  <a:cubicBezTo>
                    <a:pt x="1556" y="51"/>
                    <a:pt x="1403" y="1"/>
                    <a:pt x="123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4" name="Google Shape;1774;p47"/>
            <p:cNvSpPr/>
            <p:nvPr/>
          </p:nvSpPr>
          <p:spPr>
            <a:xfrm>
              <a:off x="-382175" y="2780400"/>
              <a:ext cx="217875" cy="143275"/>
            </a:xfrm>
            <a:custGeom>
              <a:avLst/>
              <a:gdLst/>
              <a:ahLst/>
              <a:cxnLst/>
              <a:rect l="l" t="t" r="r" b="b"/>
              <a:pathLst>
                <a:path w="8715" h="5731" extrusionOk="0">
                  <a:moveTo>
                    <a:pt x="8465" y="1046"/>
                  </a:moveTo>
                  <a:lnTo>
                    <a:pt x="8465" y="1046"/>
                  </a:lnTo>
                  <a:cubicBezTo>
                    <a:pt x="8629" y="1613"/>
                    <a:pt x="8675" y="2148"/>
                    <a:pt x="8629" y="2650"/>
                  </a:cubicBezTo>
                  <a:cubicBezTo>
                    <a:pt x="8715" y="2119"/>
                    <a:pt x="8672" y="1570"/>
                    <a:pt x="8465" y="1046"/>
                  </a:cubicBezTo>
                  <a:close/>
                  <a:moveTo>
                    <a:pt x="6501" y="2974"/>
                  </a:moveTo>
                  <a:cubicBezTo>
                    <a:pt x="6333" y="3424"/>
                    <a:pt x="6040" y="3827"/>
                    <a:pt x="5648" y="4155"/>
                  </a:cubicBezTo>
                  <a:cubicBezTo>
                    <a:pt x="5477" y="4301"/>
                    <a:pt x="5441" y="4440"/>
                    <a:pt x="5491" y="4569"/>
                  </a:cubicBezTo>
                  <a:cubicBezTo>
                    <a:pt x="5966" y="4162"/>
                    <a:pt x="6325" y="3638"/>
                    <a:pt x="6501" y="2974"/>
                  </a:cubicBezTo>
                  <a:close/>
                  <a:moveTo>
                    <a:pt x="4172" y="1"/>
                  </a:moveTo>
                  <a:cubicBezTo>
                    <a:pt x="3908" y="1"/>
                    <a:pt x="3634" y="33"/>
                    <a:pt x="3359" y="104"/>
                  </a:cubicBezTo>
                  <a:cubicBezTo>
                    <a:pt x="1391" y="607"/>
                    <a:pt x="0" y="2932"/>
                    <a:pt x="1348" y="4732"/>
                  </a:cubicBezTo>
                  <a:cubicBezTo>
                    <a:pt x="1672" y="5160"/>
                    <a:pt x="2086" y="5485"/>
                    <a:pt x="2553" y="5731"/>
                  </a:cubicBezTo>
                  <a:cubicBezTo>
                    <a:pt x="2617" y="5728"/>
                    <a:pt x="2681" y="5724"/>
                    <a:pt x="2742" y="5713"/>
                  </a:cubicBezTo>
                  <a:cubicBezTo>
                    <a:pt x="2788" y="5706"/>
                    <a:pt x="2835" y="5699"/>
                    <a:pt x="2881" y="5692"/>
                  </a:cubicBezTo>
                  <a:cubicBezTo>
                    <a:pt x="3427" y="5581"/>
                    <a:pt x="3815" y="5282"/>
                    <a:pt x="3256" y="4908"/>
                  </a:cubicBezTo>
                  <a:cubicBezTo>
                    <a:pt x="2449" y="4373"/>
                    <a:pt x="1391" y="3616"/>
                    <a:pt x="1862" y="2497"/>
                  </a:cubicBezTo>
                  <a:cubicBezTo>
                    <a:pt x="2153" y="1798"/>
                    <a:pt x="3163" y="1003"/>
                    <a:pt x="3822" y="675"/>
                  </a:cubicBezTo>
                  <a:cubicBezTo>
                    <a:pt x="4161" y="511"/>
                    <a:pt x="4554" y="422"/>
                    <a:pt x="4939" y="422"/>
                  </a:cubicBezTo>
                  <a:cubicBezTo>
                    <a:pt x="5324" y="422"/>
                    <a:pt x="5698" y="511"/>
                    <a:pt x="6001" y="700"/>
                  </a:cubicBezTo>
                  <a:cubicBezTo>
                    <a:pt x="5552" y="247"/>
                    <a:pt x="4892" y="1"/>
                    <a:pt x="417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5" name="Google Shape;1775;p47"/>
            <p:cNvSpPr/>
            <p:nvPr/>
          </p:nvSpPr>
          <p:spPr>
            <a:xfrm>
              <a:off x="-405175" y="2761075"/>
              <a:ext cx="239900" cy="162700"/>
            </a:xfrm>
            <a:custGeom>
              <a:avLst/>
              <a:gdLst/>
              <a:ahLst/>
              <a:cxnLst/>
              <a:rect l="l" t="t" r="r" b="b"/>
              <a:pathLst>
                <a:path w="9596" h="6508" extrusionOk="0">
                  <a:moveTo>
                    <a:pt x="3801" y="6465"/>
                  </a:moveTo>
                  <a:cubicBezTo>
                    <a:pt x="3754" y="6472"/>
                    <a:pt x="3708" y="6479"/>
                    <a:pt x="3662" y="6486"/>
                  </a:cubicBezTo>
                  <a:cubicBezTo>
                    <a:pt x="3712" y="6479"/>
                    <a:pt x="3754" y="6472"/>
                    <a:pt x="3801" y="6465"/>
                  </a:cubicBezTo>
                  <a:close/>
                  <a:moveTo>
                    <a:pt x="5634" y="0"/>
                  </a:moveTo>
                  <a:cubicBezTo>
                    <a:pt x="5352" y="0"/>
                    <a:pt x="5081" y="15"/>
                    <a:pt x="4835" y="39"/>
                  </a:cubicBezTo>
                  <a:cubicBezTo>
                    <a:pt x="3420" y="171"/>
                    <a:pt x="1847" y="1284"/>
                    <a:pt x="1077" y="2460"/>
                  </a:cubicBezTo>
                  <a:cubicBezTo>
                    <a:pt x="0" y="4101"/>
                    <a:pt x="1352" y="5470"/>
                    <a:pt x="2685" y="6354"/>
                  </a:cubicBezTo>
                  <a:cubicBezTo>
                    <a:pt x="2846" y="6461"/>
                    <a:pt x="3099" y="6507"/>
                    <a:pt x="3359" y="6507"/>
                  </a:cubicBezTo>
                  <a:cubicBezTo>
                    <a:pt x="3399" y="6507"/>
                    <a:pt x="3434" y="6507"/>
                    <a:pt x="3473" y="6504"/>
                  </a:cubicBezTo>
                  <a:cubicBezTo>
                    <a:pt x="3006" y="6258"/>
                    <a:pt x="2592" y="5933"/>
                    <a:pt x="2268" y="5505"/>
                  </a:cubicBezTo>
                  <a:cubicBezTo>
                    <a:pt x="920" y="3705"/>
                    <a:pt x="2311" y="1380"/>
                    <a:pt x="4279" y="877"/>
                  </a:cubicBezTo>
                  <a:cubicBezTo>
                    <a:pt x="4554" y="806"/>
                    <a:pt x="4828" y="774"/>
                    <a:pt x="5092" y="774"/>
                  </a:cubicBezTo>
                  <a:cubicBezTo>
                    <a:pt x="5812" y="774"/>
                    <a:pt x="6472" y="1020"/>
                    <a:pt x="6921" y="1473"/>
                  </a:cubicBezTo>
                  <a:cubicBezTo>
                    <a:pt x="7260" y="1683"/>
                    <a:pt x="7502" y="2018"/>
                    <a:pt x="7563" y="2496"/>
                  </a:cubicBezTo>
                  <a:cubicBezTo>
                    <a:pt x="7617" y="2938"/>
                    <a:pt x="7566" y="3359"/>
                    <a:pt x="7421" y="3747"/>
                  </a:cubicBezTo>
                  <a:cubicBezTo>
                    <a:pt x="7245" y="4411"/>
                    <a:pt x="6886" y="4935"/>
                    <a:pt x="6411" y="5342"/>
                  </a:cubicBezTo>
                  <a:cubicBezTo>
                    <a:pt x="6526" y="5638"/>
                    <a:pt x="7117" y="5859"/>
                    <a:pt x="7624" y="5859"/>
                  </a:cubicBezTo>
                  <a:cubicBezTo>
                    <a:pt x="7866" y="5859"/>
                    <a:pt x="8087" y="5809"/>
                    <a:pt x="8226" y="5691"/>
                  </a:cubicBezTo>
                  <a:cubicBezTo>
                    <a:pt x="8914" y="5110"/>
                    <a:pt x="9406" y="4290"/>
                    <a:pt x="9549" y="3423"/>
                  </a:cubicBezTo>
                  <a:cubicBezTo>
                    <a:pt x="9595" y="2921"/>
                    <a:pt x="9549" y="2386"/>
                    <a:pt x="9385" y="1819"/>
                  </a:cubicBezTo>
                  <a:cubicBezTo>
                    <a:pt x="9335" y="1687"/>
                    <a:pt x="9271" y="1558"/>
                    <a:pt x="9200" y="1430"/>
                  </a:cubicBezTo>
                  <a:cubicBezTo>
                    <a:pt x="8558" y="311"/>
                    <a:pt x="6960" y="0"/>
                    <a:pt x="5634"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6" name="Google Shape;1776;p47"/>
            <p:cNvSpPr/>
            <p:nvPr/>
          </p:nvSpPr>
          <p:spPr>
            <a:xfrm>
              <a:off x="-253100" y="2955300"/>
              <a:ext cx="177875" cy="36925"/>
            </a:xfrm>
            <a:custGeom>
              <a:avLst/>
              <a:gdLst/>
              <a:ahLst/>
              <a:cxnLst/>
              <a:rect l="l" t="t" r="r" b="b"/>
              <a:pathLst>
                <a:path w="7115" h="1477" extrusionOk="0">
                  <a:moveTo>
                    <a:pt x="7114" y="1"/>
                  </a:moveTo>
                  <a:lnTo>
                    <a:pt x="7114" y="1"/>
                  </a:lnTo>
                  <a:cubicBezTo>
                    <a:pt x="5245" y="800"/>
                    <a:pt x="3224" y="1235"/>
                    <a:pt x="1191" y="1235"/>
                  </a:cubicBezTo>
                  <a:cubicBezTo>
                    <a:pt x="795" y="1235"/>
                    <a:pt x="400" y="1217"/>
                    <a:pt x="0" y="1185"/>
                  </a:cubicBezTo>
                  <a:lnTo>
                    <a:pt x="0" y="1185"/>
                  </a:lnTo>
                  <a:cubicBezTo>
                    <a:pt x="731" y="1367"/>
                    <a:pt x="1452" y="1477"/>
                    <a:pt x="2200" y="1477"/>
                  </a:cubicBezTo>
                  <a:cubicBezTo>
                    <a:pt x="2767" y="1477"/>
                    <a:pt x="3352" y="1413"/>
                    <a:pt x="3965" y="1266"/>
                  </a:cubicBezTo>
                  <a:cubicBezTo>
                    <a:pt x="5082" y="1003"/>
                    <a:pt x="6119" y="547"/>
                    <a:pt x="711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7" name="Google Shape;1777;p47"/>
            <p:cNvSpPr/>
            <p:nvPr/>
          </p:nvSpPr>
          <p:spPr>
            <a:xfrm>
              <a:off x="-305700" y="2879625"/>
              <a:ext cx="301700" cy="106550"/>
            </a:xfrm>
            <a:custGeom>
              <a:avLst/>
              <a:gdLst/>
              <a:ahLst/>
              <a:cxnLst/>
              <a:rect l="l" t="t" r="r" b="b"/>
              <a:pathLst>
                <a:path w="12068" h="4262" extrusionOk="0">
                  <a:moveTo>
                    <a:pt x="11482" y="1"/>
                  </a:moveTo>
                  <a:cubicBezTo>
                    <a:pt x="11311" y="1"/>
                    <a:pt x="11115" y="57"/>
                    <a:pt x="10908" y="193"/>
                  </a:cubicBezTo>
                  <a:cubicBezTo>
                    <a:pt x="9592" y="1056"/>
                    <a:pt x="8248" y="1969"/>
                    <a:pt x="6747" y="2475"/>
                  </a:cubicBezTo>
                  <a:cubicBezTo>
                    <a:pt x="6037" y="2714"/>
                    <a:pt x="5378" y="2814"/>
                    <a:pt x="4729" y="2814"/>
                  </a:cubicBezTo>
                  <a:cubicBezTo>
                    <a:pt x="3865" y="2814"/>
                    <a:pt x="3028" y="2636"/>
                    <a:pt x="2137" y="2358"/>
                  </a:cubicBezTo>
                  <a:cubicBezTo>
                    <a:pt x="1441" y="2707"/>
                    <a:pt x="725" y="2988"/>
                    <a:pt x="1" y="3207"/>
                  </a:cubicBezTo>
                  <a:cubicBezTo>
                    <a:pt x="1" y="3413"/>
                    <a:pt x="126" y="3595"/>
                    <a:pt x="421" y="3694"/>
                  </a:cubicBezTo>
                  <a:cubicBezTo>
                    <a:pt x="998" y="3898"/>
                    <a:pt x="1555" y="4073"/>
                    <a:pt x="2104" y="4212"/>
                  </a:cubicBezTo>
                  <a:cubicBezTo>
                    <a:pt x="2504" y="4244"/>
                    <a:pt x="2899" y="4262"/>
                    <a:pt x="3295" y="4262"/>
                  </a:cubicBezTo>
                  <a:cubicBezTo>
                    <a:pt x="5328" y="4262"/>
                    <a:pt x="7349" y="3827"/>
                    <a:pt x="9218" y="3028"/>
                  </a:cubicBezTo>
                  <a:cubicBezTo>
                    <a:pt x="10066" y="2568"/>
                    <a:pt x="10883" y="2040"/>
                    <a:pt x="11689" y="1512"/>
                  </a:cubicBezTo>
                  <a:cubicBezTo>
                    <a:pt x="11796" y="1444"/>
                    <a:pt x="11881" y="1370"/>
                    <a:pt x="11949" y="1291"/>
                  </a:cubicBezTo>
                  <a:cubicBezTo>
                    <a:pt x="11814" y="1120"/>
                    <a:pt x="11746" y="956"/>
                    <a:pt x="11807" y="835"/>
                  </a:cubicBezTo>
                  <a:cubicBezTo>
                    <a:pt x="11893" y="661"/>
                    <a:pt x="11982" y="485"/>
                    <a:pt x="12067" y="311"/>
                  </a:cubicBezTo>
                  <a:cubicBezTo>
                    <a:pt x="11946" y="126"/>
                    <a:pt x="11739" y="1"/>
                    <a:pt x="114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8" name="Google Shape;1778;p47"/>
            <p:cNvSpPr/>
            <p:nvPr/>
          </p:nvSpPr>
          <p:spPr>
            <a:xfrm>
              <a:off x="-305975" y="2932300"/>
              <a:ext cx="53700" cy="27500"/>
            </a:xfrm>
            <a:custGeom>
              <a:avLst/>
              <a:gdLst/>
              <a:ahLst/>
              <a:cxnLst/>
              <a:rect l="l" t="t" r="r" b="b"/>
              <a:pathLst>
                <a:path w="2148" h="1100" extrusionOk="0">
                  <a:moveTo>
                    <a:pt x="1259" y="1"/>
                  </a:moveTo>
                  <a:cubicBezTo>
                    <a:pt x="653" y="1"/>
                    <a:pt x="0" y="614"/>
                    <a:pt x="12" y="1100"/>
                  </a:cubicBezTo>
                  <a:cubicBezTo>
                    <a:pt x="736" y="881"/>
                    <a:pt x="1452" y="600"/>
                    <a:pt x="2148" y="251"/>
                  </a:cubicBezTo>
                  <a:cubicBezTo>
                    <a:pt x="1944" y="186"/>
                    <a:pt x="1733" y="115"/>
                    <a:pt x="1523" y="43"/>
                  </a:cubicBezTo>
                  <a:cubicBezTo>
                    <a:pt x="1437" y="15"/>
                    <a:pt x="1348" y="1"/>
                    <a:pt x="125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9" name="Google Shape;1779;p47"/>
            <p:cNvSpPr/>
            <p:nvPr/>
          </p:nvSpPr>
          <p:spPr>
            <a:xfrm>
              <a:off x="-117250" y="2779000"/>
              <a:ext cx="132575" cy="73725"/>
            </a:xfrm>
            <a:custGeom>
              <a:avLst/>
              <a:gdLst/>
              <a:ahLst/>
              <a:cxnLst/>
              <a:rect l="l" t="t" r="r" b="b"/>
              <a:pathLst>
                <a:path w="5303" h="2949" extrusionOk="0">
                  <a:moveTo>
                    <a:pt x="54" y="0"/>
                  </a:moveTo>
                  <a:cubicBezTo>
                    <a:pt x="7" y="71"/>
                    <a:pt x="0" y="124"/>
                    <a:pt x="43" y="153"/>
                  </a:cubicBezTo>
                  <a:cubicBezTo>
                    <a:pt x="1559" y="1205"/>
                    <a:pt x="3142" y="2135"/>
                    <a:pt x="4793" y="2948"/>
                  </a:cubicBezTo>
                  <a:cubicBezTo>
                    <a:pt x="4918" y="2831"/>
                    <a:pt x="5043" y="2713"/>
                    <a:pt x="5168" y="2592"/>
                  </a:cubicBezTo>
                  <a:cubicBezTo>
                    <a:pt x="5210" y="2550"/>
                    <a:pt x="5257" y="2510"/>
                    <a:pt x="5303" y="2478"/>
                  </a:cubicBezTo>
                  <a:cubicBezTo>
                    <a:pt x="3502" y="1861"/>
                    <a:pt x="1787" y="1062"/>
                    <a:pt x="147" y="64"/>
                  </a:cubicBezTo>
                  <a:cubicBezTo>
                    <a:pt x="114" y="43"/>
                    <a:pt x="83" y="22"/>
                    <a:pt x="54"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0" name="Google Shape;1780;p47"/>
            <p:cNvSpPr/>
            <p:nvPr/>
          </p:nvSpPr>
          <p:spPr>
            <a:xfrm>
              <a:off x="2550" y="2840925"/>
              <a:ext cx="20275" cy="16075"/>
            </a:xfrm>
            <a:custGeom>
              <a:avLst/>
              <a:gdLst/>
              <a:ahLst/>
              <a:cxnLst/>
              <a:rect l="l" t="t" r="r" b="b"/>
              <a:pathLst>
                <a:path w="811" h="643" extrusionOk="0">
                  <a:moveTo>
                    <a:pt x="511" y="1"/>
                  </a:moveTo>
                  <a:cubicBezTo>
                    <a:pt x="465" y="33"/>
                    <a:pt x="418" y="73"/>
                    <a:pt x="376" y="115"/>
                  </a:cubicBezTo>
                  <a:cubicBezTo>
                    <a:pt x="251" y="236"/>
                    <a:pt x="126" y="354"/>
                    <a:pt x="1" y="471"/>
                  </a:cubicBezTo>
                  <a:cubicBezTo>
                    <a:pt x="119" y="529"/>
                    <a:pt x="239" y="586"/>
                    <a:pt x="358" y="642"/>
                  </a:cubicBezTo>
                  <a:cubicBezTo>
                    <a:pt x="425" y="543"/>
                    <a:pt x="489" y="440"/>
                    <a:pt x="554" y="340"/>
                  </a:cubicBezTo>
                  <a:cubicBezTo>
                    <a:pt x="621" y="233"/>
                    <a:pt x="710" y="162"/>
                    <a:pt x="810" y="104"/>
                  </a:cubicBezTo>
                  <a:cubicBezTo>
                    <a:pt x="710" y="69"/>
                    <a:pt x="611" y="37"/>
                    <a:pt x="51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1" name="Google Shape;1781;p47"/>
            <p:cNvSpPr/>
            <p:nvPr/>
          </p:nvSpPr>
          <p:spPr>
            <a:xfrm>
              <a:off x="-115900" y="2757850"/>
              <a:ext cx="184175" cy="87375"/>
            </a:xfrm>
            <a:custGeom>
              <a:avLst/>
              <a:gdLst/>
              <a:ahLst/>
              <a:cxnLst/>
              <a:rect l="l" t="t" r="r" b="b"/>
              <a:pathLst>
                <a:path w="7367" h="3495" extrusionOk="0">
                  <a:moveTo>
                    <a:pt x="1508" y="1"/>
                  </a:moveTo>
                  <a:cubicBezTo>
                    <a:pt x="1080" y="1"/>
                    <a:pt x="196" y="553"/>
                    <a:pt x="0" y="846"/>
                  </a:cubicBezTo>
                  <a:cubicBezTo>
                    <a:pt x="29" y="868"/>
                    <a:pt x="60" y="889"/>
                    <a:pt x="93" y="910"/>
                  </a:cubicBezTo>
                  <a:cubicBezTo>
                    <a:pt x="1733" y="1908"/>
                    <a:pt x="3448" y="2707"/>
                    <a:pt x="5249" y="3324"/>
                  </a:cubicBezTo>
                  <a:cubicBezTo>
                    <a:pt x="5409" y="3213"/>
                    <a:pt x="5580" y="3164"/>
                    <a:pt x="5751" y="3164"/>
                  </a:cubicBezTo>
                  <a:cubicBezTo>
                    <a:pt x="5884" y="3164"/>
                    <a:pt x="6012" y="3192"/>
                    <a:pt x="6129" y="3246"/>
                  </a:cubicBezTo>
                  <a:cubicBezTo>
                    <a:pt x="6208" y="3238"/>
                    <a:pt x="6290" y="3235"/>
                    <a:pt x="6368" y="3235"/>
                  </a:cubicBezTo>
                  <a:cubicBezTo>
                    <a:pt x="6411" y="3235"/>
                    <a:pt x="6454" y="3235"/>
                    <a:pt x="6497" y="3238"/>
                  </a:cubicBezTo>
                  <a:cubicBezTo>
                    <a:pt x="6686" y="3246"/>
                    <a:pt x="6949" y="3299"/>
                    <a:pt x="7107" y="3417"/>
                  </a:cubicBezTo>
                  <a:cubicBezTo>
                    <a:pt x="7135" y="3438"/>
                    <a:pt x="7163" y="3463"/>
                    <a:pt x="7185" y="3495"/>
                  </a:cubicBezTo>
                  <a:cubicBezTo>
                    <a:pt x="7310" y="3378"/>
                    <a:pt x="7367" y="3285"/>
                    <a:pt x="7317" y="3264"/>
                  </a:cubicBezTo>
                  <a:cubicBezTo>
                    <a:pt x="5338" y="2354"/>
                    <a:pt x="3455" y="1281"/>
                    <a:pt x="1669" y="40"/>
                  </a:cubicBezTo>
                  <a:cubicBezTo>
                    <a:pt x="1626" y="15"/>
                    <a:pt x="1572" y="1"/>
                    <a:pt x="150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2" name="Google Shape;1782;p47"/>
            <p:cNvSpPr/>
            <p:nvPr/>
          </p:nvSpPr>
          <p:spPr>
            <a:xfrm>
              <a:off x="15300" y="2836925"/>
              <a:ext cx="22050" cy="6625"/>
            </a:xfrm>
            <a:custGeom>
              <a:avLst/>
              <a:gdLst/>
              <a:ahLst/>
              <a:cxnLst/>
              <a:rect l="l" t="t" r="r" b="b"/>
              <a:pathLst>
                <a:path w="882" h="265" extrusionOk="0">
                  <a:moveTo>
                    <a:pt x="503" y="1"/>
                  </a:moveTo>
                  <a:cubicBezTo>
                    <a:pt x="332" y="1"/>
                    <a:pt x="161" y="50"/>
                    <a:pt x="1" y="161"/>
                  </a:cubicBezTo>
                  <a:cubicBezTo>
                    <a:pt x="101" y="197"/>
                    <a:pt x="200" y="229"/>
                    <a:pt x="300" y="264"/>
                  </a:cubicBezTo>
                  <a:cubicBezTo>
                    <a:pt x="358" y="229"/>
                    <a:pt x="418" y="203"/>
                    <a:pt x="482" y="175"/>
                  </a:cubicBezTo>
                  <a:cubicBezTo>
                    <a:pt x="607" y="126"/>
                    <a:pt x="743" y="96"/>
                    <a:pt x="881" y="83"/>
                  </a:cubicBezTo>
                  <a:cubicBezTo>
                    <a:pt x="764" y="29"/>
                    <a:pt x="636" y="1"/>
                    <a:pt x="50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3" name="Google Shape;1783;p47"/>
            <p:cNvSpPr/>
            <p:nvPr/>
          </p:nvSpPr>
          <p:spPr>
            <a:xfrm>
              <a:off x="8175" y="2856975"/>
              <a:ext cx="3500" cy="5575"/>
            </a:xfrm>
            <a:custGeom>
              <a:avLst/>
              <a:gdLst/>
              <a:ahLst/>
              <a:cxnLst/>
              <a:rect l="l" t="t" r="r" b="b"/>
              <a:pathLst>
                <a:path w="140" h="223" extrusionOk="0">
                  <a:moveTo>
                    <a:pt x="133" y="0"/>
                  </a:moveTo>
                  <a:cubicBezTo>
                    <a:pt x="133" y="5"/>
                    <a:pt x="133" y="5"/>
                    <a:pt x="129" y="8"/>
                  </a:cubicBezTo>
                  <a:cubicBezTo>
                    <a:pt x="133" y="8"/>
                    <a:pt x="136" y="5"/>
                    <a:pt x="139" y="5"/>
                  </a:cubicBezTo>
                  <a:cubicBezTo>
                    <a:pt x="136" y="5"/>
                    <a:pt x="136" y="0"/>
                    <a:pt x="133" y="0"/>
                  </a:cubicBezTo>
                  <a:close/>
                  <a:moveTo>
                    <a:pt x="26" y="168"/>
                  </a:moveTo>
                  <a:lnTo>
                    <a:pt x="26" y="168"/>
                  </a:lnTo>
                  <a:cubicBezTo>
                    <a:pt x="25" y="169"/>
                    <a:pt x="25" y="170"/>
                    <a:pt x="24" y="171"/>
                  </a:cubicBezTo>
                  <a:lnTo>
                    <a:pt x="24" y="171"/>
                  </a:lnTo>
                  <a:cubicBezTo>
                    <a:pt x="25" y="171"/>
                    <a:pt x="26" y="170"/>
                    <a:pt x="26" y="168"/>
                  </a:cubicBezTo>
                  <a:close/>
                  <a:moveTo>
                    <a:pt x="24" y="171"/>
                  </a:moveTo>
                  <a:cubicBezTo>
                    <a:pt x="23" y="172"/>
                    <a:pt x="22" y="173"/>
                    <a:pt x="22" y="176"/>
                  </a:cubicBezTo>
                  <a:lnTo>
                    <a:pt x="22" y="176"/>
                  </a:lnTo>
                  <a:cubicBezTo>
                    <a:pt x="23" y="174"/>
                    <a:pt x="24" y="173"/>
                    <a:pt x="24" y="171"/>
                  </a:cubicBezTo>
                  <a:close/>
                  <a:moveTo>
                    <a:pt x="22" y="176"/>
                  </a:moveTo>
                  <a:lnTo>
                    <a:pt x="22" y="176"/>
                  </a:lnTo>
                  <a:cubicBezTo>
                    <a:pt x="22" y="176"/>
                    <a:pt x="22" y="176"/>
                    <a:pt x="22" y="176"/>
                  </a:cubicBezTo>
                  <a:lnTo>
                    <a:pt x="22" y="176"/>
                  </a:lnTo>
                  <a:cubicBezTo>
                    <a:pt x="22" y="176"/>
                    <a:pt x="22" y="176"/>
                    <a:pt x="22" y="176"/>
                  </a:cubicBezTo>
                  <a:cubicBezTo>
                    <a:pt x="22" y="176"/>
                    <a:pt x="22" y="176"/>
                    <a:pt x="22" y="176"/>
                  </a:cubicBezTo>
                  <a:close/>
                  <a:moveTo>
                    <a:pt x="22" y="176"/>
                  </a:moveTo>
                  <a:cubicBezTo>
                    <a:pt x="11" y="190"/>
                    <a:pt x="4" y="204"/>
                    <a:pt x="1" y="222"/>
                  </a:cubicBezTo>
                  <a:cubicBezTo>
                    <a:pt x="7" y="207"/>
                    <a:pt x="15" y="191"/>
                    <a:pt x="22" y="17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4" name="Google Shape;1784;p47"/>
            <p:cNvSpPr/>
            <p:nvPr/>
          </p:nvSpPr>
          <p:spPr>
            <a:xfrm>
              <a:off x="47025" y="2845200"/>
              <a:ext cx="19475" cy="26975"/>
            </a:xfrm>
            <a:custGeom>
              <a:avLst/>
              <a:gdLst/>
              <a:ahLst/>
              <a:cxnLst/>
              <a:rect l="l" t="t" r="r" b="b"/>
              <a:pathLst>
                <a:path w="779" h="1079" extrusionOk="0">
                  <a:moveTo>
                    <a:pt x="668" y="1"/>
                  </a:moveTo>
                  <a:cubicBezTo>
                    <a:pt x="547" y="119"/>
                    <a:pt x="361" y="262"/>
                    <a:pt x="158" y="390"/>
                  </a:cubicBezTo>
                  <a:cubicBezTo>
                    <a:pt x="208" y="608"/>
                    <a:pt x="169" y="846"/>
                    <a:pt x="1" y="1078"/>
                  </a:cubicBezTo>
                  <a:cubicBezTo>
                    <a:pt x="165" y="1011"/>
                    <a:pt x="308" y="925"/>
                    <a:pt x="411" y="768"/>
                  </a:cubicBezTo>
                  <a:cubicBezTo>
                    <a:pt x="511" y="608"/>
                    <a:pt x="615" y="450"/>
                    <a:pt x="718" y="290"/>
                  </a:cubicBezTo>
                  <a:cubicBezTo>
                    <a:pt x="779" y="193"/>
                    <a:pt x="736" y="83"/>
                    <a:pt x="66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5" name="Google Shape;1785;p47"/>
            <p:cNvSpPr/>
            <p:nvPr/>
          </p:nvSpPr>
          <p:spPr>
            <a:xfrm>
              <a:off x="30200" y="2854950"/>
              <a:ext cx="22025" cy="18725"/>
            </a:xfrm>
            <a:custGeom>
              <a:avLst/>
              <a:gdLst/>
              <a:ahLst/>
              <a:cxnLst/>
              <a:rect l="l" t="t" r="r" b="b"/>
              <a:pathLst>
                <a:path w="881" h="749" extrusionOk="0">
                  <a:moveTo>
                    <a:pt x="831" y="0"/>
                  </a:moveTo>
                  <a:lnTo>
                    <a:pt x="831" y="0"/>
                  </a:lnTo>
                  <a:cubicBezTo>
                    <a:pt x="549" y="178"/>
                    <a:pt x="236" y="331"/>
                    <a:pt x="0" y="360"/>
                  </a:cubicBezTo>
                  <a:cubicBezTo>
                    <a:pt x="178" y="471"/>
                    <a:pt x="353" y="610"/>
                    <a:pt x="496" y="749"/>
                  </a:cubicBezTo>
                  <a:cubicBezTo>
                    <a:pt x="546" y="734"/>
                    <a:pt x="596" y="720"/>
                    <a:pt x="646" y="699"/>
                  </a:cubicBezTo>
                  <a:cubicBezTo>
                    <a:pt x="653" y="695"/>
                    <a:pt x="664" y="692"/>
                    <a:pt x="674" y="688"/>
                  </a:cubicBezTo>
                  <a:cubicBezTo>
                    <a:pt x="842" y="456"/>
                    <a:pt x="881" y="218"/>
                    <a:pt x="83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6" name="Google Shape;1786;p47"/>
            <p:cNvSpPr/>
            <p:nvPr/>
          </p:nvSpPr>
          <p:spPr>
            <a:xfrm>
              <a:off x="11475" y="2843525"/>
              <a:ext cx="22225" cy="17675"/>
            </a:xfrm>
            <a:custGeom>
              <a:avLst/>
              <a:gdLst/>
              <a:ahLst/>
              <a:cxnLst/>
              <a:rect l="l" t="t" r="r" b="b"/>
              <a:pathLst>
                <a:path w="889" h="707" extrusionOk="0">
                  <a:moveTo>
                    <a:pt x="453" y="0"/>
                  </a:moveTo>
                  <a:cubicBezTo>
                    <a:pt x="353" y="58"/>
                    <a:pt x="264" y="129"/>
                    <a:pt x="197" y="236"/>
                  </a:cubicBezTo>
                  <a:cubicBezTo>
                    <a:pt x="132" y="336"/>
                    <a:pt x="68" y="439"/>
                    <a:pt x="1" y="538"/>
                  </a:cubicBezTo>
                  <a:cubicBezTo>
                    <a:pt x="4" y="538"/>
                    <a:pt x="4" y="543"/>
                    <a:pt x="7" y="543"/>
                  </a:cubicBezTo>
                  <a:cubicBezTo>
                    <a:pt x="25" y="535"/>
                    <a:pt x="47" y="532"/>
                    <a:pt x="75" y="532"/>
                  </a:cubicBezTo>
                  <a:cubicBezTo>
                    <a:pt x="190" y="532"/>
                    <a:pt x="371" y="599"/>
                    <a:pt x="567" y="706"/>
                  </a:cubicBezTo>
                  <a:cubicBezTo>
                    <a:pt x="671" y="514"/>
                    <a:pt x="778" y="325"/>
                    <a:pt x="888" y="140"/>
                  </a:cubicBezTo>
                  <a:cubicBezTo>
                    <a:pt x="742" y="93"/>
                    <a:pt x="596" y="46"/>
                    <a:pt x="45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7" name="Google Shape;1787;p47"/>
            <p:cNvSpPr/>
            <p:nvPr/>
          </p:nvSpPr>
          <p:spPr>
            <a:xfrm>
              <a:off x="37325" y="2838700"/>
              <a:ext cx="26400" cy="16275"/>
            </a:xfrm>
            <a:custGeom>
              <a:avLst/>
              <a:gdLst/>
              <a:ahLst/>
              <a:cxnLst/>
              <a:rect l="l" t="t" r="r" b="b"/>
              <a:pathLst>
                <a:path w="1056" h="651" extrusionOk="0">
                  <a:moveTo>
                    <a:pt x="239" y="1"/>
                  </a:moveTo>
                  <a:cubicBezTo>
                    <a:pt x="161" y="1"/>
                    <a:pt x="79" y="4"/>
                    <a:pt x="0" y="12"/>
                  </a:cubicBezTo>
                  <a:cubicBezTo>
                    <a:pt x="268" y="132"/>
                    <a:pt x="482" y="372"/>
                    <a:pt x="546" y="650"/>
                  </a:cubicBezTo>
                  <a:cubicBezTo>
                    <a:pt x="749" y="522"/>
                    <a:pt x="935" y="379"/>
                    <a:pt x="1056" y="261"/>
                  </a:cubicBezTo>
                  <a:cubicBezTo>
                    <a:pt x="1034" y="229"/>
                    <a:pt x="1006" y="204"/>
                    <a:pt x="978" y="183"/>
                  </a:cubicBezTo>
                  <a:cubicBezTo>
                    <a:pt x="820" y="65"/>
                    <a:pt x="557" y="12"/>
                    <a:pt x="368" y="4"/>
                  </a:cubicBezTo>
                  <a:cubicBezTo>
                    <a:pt x="325" y="1"/>
                    <a:pt x="282" y="1"/>
                    <a:pt x="23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8" name="Google Shape;1788;p47"/>
            <p:cNvSpPr/>
            <p:nvPr/>
          </p:nvSpPr>
          <p:spPr>
            <a:xfrm>
              <a:off x="22800" y="2838975"/>
              <a:ext cx="28200" cy="24975"/>
            </a:xfrm>
            <a:custGeom>
              <a:avLst/>
              <a:gdLst/>
              <a:ahLst/>
              <a:cxnLst/>
              <a:rect l="l" t="t" r="r" b="b"/>
              <a:pathLst>
                <a:path w="1128" h="999" extrusionOk="0">
                  <a:moveTo>
                    <a:pt x="581" y="1"/>
                  </a:moveTo>
                  <a:cubicBezTo>
                    <a:pt x="443" y="14"/>
                    <a:pt x="307" y="44"/>
                    <a:pt x="182" y="93"/>
                  </a:cubicBezTo>
                  <a:cubicBezTo>
                    <a:pt x="118" y="121"/>
                    <a:pt x="58" y="147"/>
                    <a:pt x="0" y="182"/>
                  </a:cubicBezTo>
                  <a:cubicBezTo>
                    <a:pt x="143" y="228"/>
                    <a:pt x="289" y="275"/>
                    <a:pt x="435" y="322"/>
                  </a:cubicBezTo>
                  <a:cubicBezTo>
                    <a:pt x="325" y="507"/>
                    <a:pt x="218" y="696"/>
                    <a:pt x="114" y="888"/>
                  </a:cubicBezTo>
                  <a:cubicBezTo>
                    <a:pt x="175" y="921"/>
                    <a:pt x="236" y="956"/>
                    <a:pt x="296" y="999"/>
                  </a:cubicBezTo>
                  <a:cubicBezTo>
                    <a:pt x="532" y="970"/>
                    <a:pt x="845" y="817"/>
                    <a:pt x="1127" y="639"/>
                  </a:cubicBezTo>
                  <a:cubicBezTo>
                    <a:pt x="1063" y="361"/>
                    <a:pt x="849" y="121"/>
                    <a:pt x="58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9" name="Google Shape;1789;p47"/>
            <p:cNvSpPr/>
            <p:nvPr/>
          </p:nvSpPr>
          <p:spPr>
            <a:xfrm>
              <a:off x="-3775" y="2909925"/>
              <a:ext cx="7700" cy="9575"/>
            </a:xfrm>
            <a:custGeom>
              <a:avLst/>
              <a:gdLst/>
              <a:ahLst/>
              <a:cxnLst/>
              <a:rect l="l" t="t" r="r" b="b"/>
              <a:pathLst>
                <a:path w="308" h="383" extrusionOk="0">
                  <a:moveTo>
                    <a:pt x="308" y="1"/>
                  </a:moveTo>
                  <a:cubicBezTo>
                    <a:pt x="208" y="76"/>
                    <a:pt x="104" y="150"/>
                    <a:pt x="0" y="222"/>
                  </a:cubicBezTo>
                  <a:cubicBezTo>
                    <a:pt x="58" y="279"/>
                    <a:pt x="115" y="333"/>
                    <a:pt x="179" y="382"/>
                  </a:cubicBezTo>
                  <a:cubicBezTo>
                    <a:pt x="218" y="254"/>
                    <a:pt x="265" y="129"/>
                    <a:pt x="30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0" name="Google Shape;1790;p47"/>
            <p:cNvSpPr/>
            <p:nvPr/>
          </p:nvSpPr>
          <p:spPr>
            <a:xfrm>
              <a:off x="-6975" y="2857175"/>
              <a:ext cx="26125" cy="58325"/>
            </a:xfrm>
            <a:custGeom>
              <a:avLst/>
              <a:gdLst/>
              <a:ahLst/>
              <a:cxnLst/>
              <a:rect l="l" t="t" r="r" b="b"/>
              <a:pathLst>
                <a:path w="1045" h="2333" extrusionOk="0">
                  <a:moveTo>
                    <a:pt x="735" y="0"/>
                  </a:moveTo>
                  <a:cubicBezTo>
                    <a:pt x="714" y="10"/>
                    <a:pt x="699" y="25"/>
                    <a:pt x="692" y="43"/>
                  </a:cubicBezTo>
                  <a:cubicBezTo>
                    <a:pt x="671" y="82"/>
                    <a:pt x="653" y="121"/>
                    <a:pt x="632" y="160"/>
                  </a:cubicBezTo>
                  <a:cubicBezTo>
                    <a:pt x="667" y="107"/>
                    <a:pt x="703" y="53"/>
                    <a:pt x="735" y="0"/>
                  </a:cubicBezTo>
                  <a:close/>
                  <a:moveTo>
                    <a:pt x="607" y="214"/>
                  </a:moveTo>
                  <a:lnTo>
                    <a:pt x="607" y="214"/>
                  </a:lnTo>
                  <a:cubicBezTo>
                    <a:pt x="442" y="545"/>
                    <a:pt x="278" y="877"/>
                    <a:pt x="118" y="1209"/>
                  </a:cubicBezTo>
                  <a:cubicBezTo>
                    <a:pt x="289" y="1476"/>
                    <a:pt x="286" y="1865"/>
                    <a:pt x="0" y="2189"/>
                  </a:cubicBezTo>
                  <a:cubicBezTo>
                    <a:pt x="39" y="2235"/>
                    <a:pt x="82" y="2286"/>
                    <a:pt x="128" y="2332"/>
                  </a:cubicBezTo>
                  <a:cubicBezTo>
                    <a:pt x="232" y="2260"/>
                    <a:pt x="336" y="2186"/>
                    <a:pt x="436" y="2111"/>
                  </a:cubicBezTo>
                  <a:cubicBezTo>
                    <a:pt x="614" y="1618"/>
                    <a:pt x="816" y="1138"/>
                    <a:pt x="1045" y="663"/>
                  </a:cubicBezTo>
                  <a:cubicBezTo>
                    <a:pt x="938" y="634"/>
                    <a:pt x="834" y="592"/>
                    <a:pt x="757" y="532"/>
                  </a:cubicBezTo>
                  <a:cubicBezTo>
                    <a:pt x="667" y="467"/>
                    <a:pt x="571" y="335"/>
                    <a:pt x="607" y="214"/>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1" name="Google Shape;1791;p47"/>
            <p:cNvSpPr/>
            <p:nvPr/>
          </p:nvSpPr>
          <p:spPr>
            <a:xfrm>
              <a:off x="700" y="2875350"/>
              <a:ext cx="50825" cy="57350"/>
            </a:xfrm>
            <a:custGeom>
              <a:avLst/>
              <a:gdLst/>
              <a:ahLst/>
              <a:cxnLst/>
              <a:rect l="l" t="t" r="r" b="b"/>
              <a:pathLst>
                <a:path w="2033" h="2294" extrusionOk="0">
                  <a:moveTo>
                    <a:pt x="1744" y="1"/>
                  </a:moveTo>
                  <a:cubicBezTo>
                    <a:pt x="1737" y="7"/>
                    <a:pt x="1729" y="14"/>
                    <a:pt x="1726" y="19"/>
                  </a:cubicBezTo>
                  <a:cubicBezTo>
                    <a:pt x="1227" y="511"/>
                    <a:pt x="692" y="967"/>
                    <a:pt x="129" y="1384"/>
                  </a:cubicBezTo>
                  <a:cubicBezTo>
                    <a:pt x="86" y="1512"/>
                    <a:pt x="39" y="1637"/>
                    <a:pt x="0" y="1765"/>
                  </a:cubicBezTo>
                  <a:cubicBezTo>
                    <a:pt x="343" y="2054"/>
                    <a:pt x="788" y="2293"/>
                    <a:pt x="1006" y="2293"/>
                  </a:cubicBezTo>
                  <a:cubicBezTo>
                    <a:pt x="1066" y="2293"/>
                    <a:pt x="1109" y="2275"/>
                    <a:pt x="1126" y="2236"/>
                  </a:cubicBezTo>
                  <a:cubicBezTo>
                    <a:pt x="1405" y="1673"/>
                    <a:pt x="1683" y="1110"/>
                    <a:pt x="1961" y="546"/>
                  </a:cubicBezTo>
                  <a:cubicBezTo>
                    <a:pt x="2033" y="404"/>
                    <a:pt x="1926" y="200"/>
                    <a:pt x="174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2" name="Google Shape;1792;p47"/>
            <p:cNvSpPr/>
            <p:nvPr/>
          </p:nvSpPr>
          <p:spPr>
            <a:xfrm>
              <a:off x="3900" y="2873650"/>
              <a:ext cx="40400" cy="36300"/>
            </a:xfrm>
            <a:custGeom>
              <a:avLst/>
              <a:gdLst/>
              <a:ahLst/>
              <a:cxnLst/>
              <a:rect l="l" t="t" r="r" b="b"/>
              <a:pathLst>
                <a:path w="1616" h="1452" extrusionOk="0">
                  <a:moveTo>
                    <a:pt x="1548" y="1"/>
                  </a:moveTo>
                  <a:cubicBezTo>
                    <a:pt x="1391" y="44"/>
                    <a:pt x="1224" y="57"/>
                    <a:pt x="1059" y="57"/>
                  </a:cubicBezTo>
                  <a:cubicBezTo>
                    <a:pt x="1016" y="57"/>
                    <a:pt x="974" y="57"/>
                    <a:pt x="931" y="54"/>
                  </a:cubicBezTo>
                  <a:cubicBezTo>
                    <a:pt x="835" y="51"/>
                    <a:pt x="720" y="36"/>
                    <a:pt x="610" y="4"/>
                  </a:cubicBezTo>
                  <a:cubicBezTo>
                    <a:pt x="381" y="479"/>
                    <a:pt x="179" y="959"/>
                    <a:pt x="1" y="1452"/>
                  </a:cubicBezTo>
                  <a:cubicBezTo>
                    <a:pt x="564" y="1035"/>
                    <a:pt x="1099" y="579"/>
                    <a:pt x="1598" y="87"/>
                  </a:cubicBezTo>
                  <a:cubicBezTo>
                    <a:pt x="1601" y="82"/>
                    <a:pt x="1609" y="75"/>
                    <a:pt x="1616" y="69"/>
                  </a:cubicBezTo>
                  <a:lnTo>
                    <a:pt x="154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3" name="Google Shape;1793;p47"/>
            <p:cNvSpPr/>
            <p:nvPr/>
          </p:nvSpPr>
          <p:spPr>
            <a:xfrm>
              <a:off x="-12050" y="2887375"/>
              <a:ext cx="12325" cy="24550"/>
            </a:xfrm>
            <a:custGeom>
              <a:avLst/>
              <a:gdLst/>
              <a:ahLst/>
              <a:cxnLst/>
              <a:rect l="l" t="t" r="r" b="b"/>
              <a:pathLst>
                <a:path w="493" h="982" extrusionOk="0">
                  <a:moveTo>
                    <a:pt x="321" y="1"/>
                  </a:moveTo>
                  <a:lnTo>
                    <a:pt x="321" y="1"/>
                  </a:lnTo>
                  <a:cubicBezTo>
                    <a:pt x="236" y="175"/>
                    <a:pt x="147" y="351"/>
                    <a:pt x="61" y="525"/>
                  </a:cubicBezTo>
                  <a:cubicBezTo>
                    <a:pt x="0" y="646"/>
                    <a:pt x="68" y="810"/>
                    <a:pt x="203" y="981"/>
                  </a:cubicBezTo>
                  <a:cubicBezTo>
                    <a:pt x="489" y="657"/>
                    <a:pt x="492" y="268"/>
                    <a:pt x="32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4" name="Google Shape;1794;p47"/>
            <p:cNvSpPr/>
            <p:nvPr/>
          </p:nvSpPr>
          <p:spPr>
            <a:xfrm>
              <a:off x="7275" y="2857075"/>
              <a:ext cx="17325" cy="16700"/>
            </a:xfrm>
            <a:custGeom>
              <a:avLst/>
              <a:gdLst/>
              <a:ahLst/>
              <a:cxnLst/>
              <a:rect l="l" t="t" r="r" b="b"/>
              <a:pathLst>
                <a:path w="693" h="668" extrusionOk="0">
                  <a:moveTo>
                    <a:pt x="175" y="1"/>
                  </a:moveTo>
                  <a:cubicBezTo>
                    <a:pt x="172" y="1"/>
                    <a:pt x="169" y="4"/>
                    <a:pt x="165" y="4"/>
                  </a:cubicBezTo>
                  <a:cubicBezTo>
                    <a:pt x="133" y="57"/>
                    <a:pt x="97" y="111"/>
                    <a:pt x="62" y="164"/>
                  </a:cubicBezTo>
                  <a:cubicBezTo>
                    <a:pt x="54" y="182"/>
                    <a:pt x="44" y="200"/>
                    <a:pt x="37" y="218"/>
                  </a:cubicBezTo>
                  <a:cubicBezTo>
                    <a:pt x="1" y="339"/>
                    <a:pt x="97" y="471"/>
                    <a:pt x="187" y="536"/>
                  </a:cubicBezTo>
                  <a:cubicBezTo>
                    <a:pt x="264" y="596"/>
                    <a:pt x="368" y="638"/>
                    <a:pt x="475" y="667"/>
                  </a:cubicBezTo>
                  <a:cubicBezTo>
                    <a:pt x="546" y="525"/>
                    <a:pt x="618" y="386"/>
                    <a:pt x="692" y="243"/>
                  </a:cubicBezTo>
                  <a:cubicBezTo>
                    <a:pt x="518" y="164"/>
                    <a:pt x="347" y="82"/>
                    <a:pt x="175"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5" name="Google Shape;1795;p47"/>
            <p:cNvSpPr/>
            <p:nvPr/>
          </p:nvSpPr>
          <p:spPr>
            <a:xfrm>
              <a:off x="19125" y="2863125"/>
              <a:ext cx="23475" cy="11975"/>
            </a:xfrm>
            <a:custGeom>
              <a:avLst/>
              <a:gdLst/>
              <a:ahLst/>
              <a:cxnLst/>
              <a:rect l="l" t="t" r="r" b="b"/>
              <a:pathLst>
                <a:path w="939" h="479" extrusionOk="0">
                  <a:moveTo>
                    <a:pt x="218" y="1"/>
                  </a:moveTo>
                  <a:cubicBezTo>
                    <a:pt x="144" y="144"/>
                    <a:pt x="72" y="283"/>
                    <a:pt x="1" y="425"/>
                  </a:cubicBezTo>
                  <a:cubicBezTo>
                    <a:pt x="111" y="457"/>
                    <a:pt x="226" y="472"/>
                    <a:pt x="322" y="475"/>
                  </a:cubicBezTo>
                  <a:cubicBezTo>
                    <a:pt x="365" y="478"/>
                    <a:pt x="407" y="478"/>
                    <a:pt x="450" y="478"/>
                  </a:cubicBezTo>
                  <a:cubicBezTo>
                    <a:pt x="615" y="478"/>
                    <a:pt x="782" y="465"/>
                    <a:pt x="939" y="422"/>
                  </a:cubicBezTo>
                  <a:cubicBezTo>
                    <a:pt x="796" y="283"/>
                    <a:pt x="621" y="144"/>
                    <a:pt x="443" y="33"/>
                  </a:cubicBezTo>
                  <a:cubicBezTo>
                    <a:pt x="422" y="33"/>
                    <a:pt x="397" y="37"/>
                    <a:pt x="376" y="37"/>
                  </a:cubicBezTo>
                  <a:cubicBezTo>
                    <a:pt x="322" y="37"/>
                    <a:pt x="276" y="26"/>
                    <a:pt x="236" y="8"/>
                  </a:cubicBezTo>
                  <a:cubicBezTo>
                    <a:pt x="229" y="4"/>
                    <a:pt x="226" y="4"/>
                    <a:pt x="21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6" name="Google Shape;1796;p47"/>
            <p:cNvSpPr/>
            <p:nvPr/>
          </p:nvSpPr>
          <p:spPr>
            <a:xfrm>
              <a:off x="11650" y="2856800"/>
              <a:ext cx="14025" cy="6350"/>
            </a:xfrm>
            <a:custGeom>
              <a:avLst/>
              <a:gdLst/>
              <a:ahLst/>
              <a:cxnLst/>
              <a:rect l="l" t="t" r="r" b="b"/>
              <a:pathLst>
                <a:path w="561" h="254" extrusionOk="0">
                  <a:moveTo>
                    <a:pt x="68" y="1"/>
                  </a:moveTo>
                  <a:cubicBezTo>
                    <a:pt x="40" y="1"/>
                    <a:pt x="18" y="4"/>
                    <a:pt x="0" y="12"/>
                  </a:cubicBezTo>
                  <a:cubicBezTo>
                    <a:pt x="172" y="93"/>
                    <a:pt x="343" y="175"/>
                    <a:pt x="517" y="254"/>
                  </a:cubicBezTo>
                  <a:cubicBezTo>
                    <a:pt x="532" y="229"/>
                    <a:pt x="546" y="200"/>
                    <a:pt x="560" y="175"/>
                  </a:cubicBezTo>
                  <a:cubicBezTo>
                    <a:pt x="364" y="68"/>
                    <a:pt x="183" y="1"/>
                    <a:pt x="6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7" name="Google Shape;1797;p47"/>
            <p:cNvSpPr/>
            <p:nvPr/>
          </p:nvSpPr>
          <p:spPr>
            <a:xfrm>
              <a:off x="24575" y="2861175"/>
              <a:ext cx="5650" cy="2875"/>
            </a:xfrm>
            <a:custGeom>
              <a:avLst/>
              <a:gdLst/>
              <a:ahLst/>
              <a:cxnLst/>
              <a:rect l="l" t="t" r="r" b="b"/>
              <a:pathLst>
                <a:path w="226" h="115" extrusionOk="0">
                  <a:moveTo>
                    <a:pt x="43" y="0"/>
                  </a:moveTo>
                  <a:cubicBezTo>
                    <a:pt x="29" y="25"/>
                    <a:pt x="15" y="54"/>
                    <a:pt x="0" y="79"/>
                  </a:cubicBezTo>
                  <a:cubicBezTo>
                    <a:pt x="8" y="82"/>
                    <a:pt x="11" y="82"/>
                    <a:pt x="18" y="86"/>
                  </a:cubicBezTo>
                  <a:cubicBezTo>
                    <a:pt x="58" y="104"/>
                    <a:pt x="104" y="115"/>
                    <a:pt x="158" y="115"/>
                  </a:cubicBezTo>
                  <a:cubicBezTo>
                    <a:pt x="179" y="115"/>
                    <a:pt x="204" y="111"/>
                    <a:pt x="225" y="111"/>
                  </a:cubicBezTo>
                  <a:cubicBezTo>
                    <a:pt x="165" y="68"/>
                    <a:pt x="104" y="33"/>
                    <a:pt x="4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grpSp>
      <p:sp>
        <p:nvSpPr>
          <p:cNvPr id="96" name="TextBox 95">
            <a:extLst>
              <a:ext uri="{FF2B5EF4-FFF2-40B4-BE49-F238E27FC236}">
                <a16:creationId xmlns:a16="http://schemas.microsoft.com/office/drawing/2014/main" id="{E0D7DF3A-B332-470C-B75D-1AB750FDB9B1}"/>
              </a:ext>
            </a:extLst>
          </p:cNvPr>
          <p:cNvSpPr txBox="1"/>
          <p:nvPr/>
        </p:nvSpPr>
        <p:spPr>
          <a:xfrm>
            <a:off x="3520106" y="2410929"/>
            <a:ext cx="6086923" cy="923330"/>
          </a:xfrm>
          <a:prstGeom prst="rect">
            <a:avLst/>
          </a:prstGeom>
          <a:noFill/>
        </p:spPr>
        <p:txBody>
          <a:bodyPr wrap="none" rtlCol="0">
            <a:spAutoFit/>
          </a:bodyPr>
          <a:lstStyle/>
          <a:p>
            <a:pPr algn="ctr"/>
            <a:r>
              <a:rPr lang="en-SG" sz="5400" b="1" dirty="0">
                <a:solidFill>
                  <a:schemeClr val="bg2"/>
                </a:solidFill>
                <a:latin typeface="Walter Turncoat" panose="02000000000000000000" pitchFamily="2" charset="0"/>
                <a:ea typeface="Walter Turncoat" panose="02000000000000000000" pitchFamily="2" charset="0"/>
              </a:rPr>
              <a:t>A  C  A  C  </a:t>
            </a:r>
            <a:r>
              <a:rPr lang="en-SG" sz="5400" b="1" dirty="0">
                <a:solidFill>
                  <a:srgbClr val="00B050"/>
                </a:solidFill>
                <a:latin typeface="Walter Turncoat" panose="02000000000000000000" pitchFamily="2" charset="0"/>
                <a:ea typeface="Walter Turncoat" panose="02000000000000000000" pitchFamily="2" charset="0"/>
              </a:rPr>
              <a:t>A</a:t>
            </a:r>
            <a:r>
              <a:rPr lang="en-SG" sz="5400" b="1" dirty="0">
                <a:solidFill>
                  <a:schemeClr val="bg2"/>
                </a:solidFill>
                <a:latin typeface="Walter Turncoat" panose="02000000000000000000" pitchFamily="2" charset="0"/>
                <a:ea typeface="Walter Turncoat" panose="02000000000000000000" pitchFamily="2" charset="0"/>
              </a:rPr>
              <a:t>  C  G</a:t>
            </a:r>
          </a:p>
        </p:txBody>
      </p:sp>
      <p:sp>
        <p:nvSpPr>
          <p:cNvPr id="97" name="TextBox 96">
            <a:extLst>
              <a:ext uri="{FF2B5EF4-FFF2-40B4-BE49-F238E27FC236}">
                <a16:creationId xmlns:a16="http://schemas.microsoft.com/office/drawing/2014/main" id="{8602D0C2-FB23-4F01-94C7-EB2F2C334EA7}"/>
              </a:ext>
            </a:extLst>
          </p:cNvPr>
          <p:cNvSpPr txBox="1"/>
          <p:nvPr/>
        </p:nvSpPr>
        <p:spPr>
          <a:xfrm>
            <a:off x="5305922" y="4082120"/>
            <a:ext cx="4286751" cy="923330"/>
          </a:xfrm>
          <a:prstGeom prst="rect">
            <a:avLst/>
          </a:prstGeom>
          <a:noFill/>
        </p:spPr>
        <p:txBody>
          <a:bodyPr wrap="none" rtlCol="0">
            <a:spAutoFit/>
          </a:bodyPr>
          <a:lstStyle/>
          <a:p>
            <a:pPr algn="ctr"/>
            <a:r>
              <a:rPr lang="en-SG" sz="5400" b="1" dirty="0">
                <a:solidFill>
                  <a:schemeClr val="bg2"/>
                </a:solidFill>
                <a:latin typeface="Walter Turncoat" panose="02000000000000000000" pitchFamily="2" charset="0"/>
                <a:ea typeface="Walter Turncoat" panose="02000000000000000000" pitchFamily="2" charset="0"/>
              </a:rPr>
              <a:t>A  C  </a:t>
            </a:r>
            <a:r>
              <a:rPr lang="en-SG" sz="5400" b="1" dirty="0">
                <a:solidFill>
                  <a:srgbClr val="00B050"/>
                </a:solidFill>
                <a:latin typeface="Walter Turncoat" panose="02000000000000000000" pitchFamily="2" charset="0"/>
                <a:ea typeface="Walter Turncoat" panose="02000000000000000000" pitchFamily="2" charset="0"/>
              </a:rPr>
              <a:t>A</a:t>
            </a:r>
            <a:r>
              <a:rPr lang="en-SG" sz="5400" b="1" dirty="0">
                <a:solidFill>
                  <a:schemeClr val="bg2"/>
                </a:solidFill>
                <a:latin typeface="Walter Turncoat" panose="02000000000000000000" pitchFamily="2" charset="0"/>
                <a:ea typeface="Walter Turncoat" panose="02000000000000000000" pitchFamily="2" charset="0"/>
              </a:rPr>
              <a:t>  C  G</a:t>
            </a:r>
          </a:p>
        </p:txBody>
      </p:sp>
      <p:sp>
        <p:nvSpPr>
          <p:cNvPr id="68" name="TextBox 67">
            <a:extLst>
              <a:ext uri="{FF2B5EF4-FFF2-40B4-BE49-F238E27FC236}">
                <a16:creationId xmlns:a16="http://schemas.microsoft.com/office/drawing/2014/main" id="{6F4CDDE7-2FE9-4F52-8A6D-8265CAE12DD2}"/>
              </a:ext>
            </a:extLst>
          </p:cNvPr>
          <p:cNvSpPr txBox="1"/>
          <p:nvPr/>
        </p:nvSpPr>
        <p:spPr>
          <a:xfrm>
            <a:off x="10888184" y="678636"/>
            <a:ext cx="623469" cy="1200329"/>
          </a:xfrm>
          <a:prstGeom prst="rect">
            <a:avLst/>
          </a:prstGeom>
          <a:noFill/>
        </p:spPr>
        <p:txBody>
          <a:bodyPr wrap="square" rtlCol="0">
            <a:spAutoFit/>
          </a:bodyPr>
          <a:lstStyle/>
          <a:p>
            <a:r>
              <a:rPr lang="en-SG" sz="7200" dirty="0">
                <a:solidFill>
                  <a:srgbClr val="C00000"/>
                </a:solidFill>
                <a:latin typeface="Cooper Black" panose="0208090404030B020404" pitchFamily="18" charset="0"/>
              </a:rPr>
              <a:t>3</a:t>
            </a:r>
          </a:p>
        </p:txBody>
      </p:sp>
      <p:graphicFrame>
        <p:nvGraphicFramePr>
          <p:cNvPr id="69" name="Google Shape;1753;p47">
            <a:extLst>
              <a:ext uri="{FF2B5EF4-FFF2-40B4-BE49-F238E27FC236}">
                <a16:creationId xmlns:a16="http://schemas.microsoft.com/office/drawing/2014/main" id="{BADD35ED-9E1D-40EB-A816-21A4DDFD4D9F}"/>
              </a:ext>
            </a:extLst>
          </p:cNvPr>
          <p:cNvGraphicFramePr/>
          <p:nvPr>
            <p:extLst>
              <p:ext uri="{D42A27DB-BD31-4B8C-83A1-F6EECF244321}">
                <p14:modId xmlns:p14="http://schemas.microsoft.com/office/powerpoint/2010/main" val="3108174247"/>
              </p:ext>
            </p:extLst>
          </p:nvPr>
        </p:nvGraphicFramePr>
        <p:xfrm>
          <a:off x="939214" y="3464411"/>
          <a:ext cx="2086946" cy="3027534"/>
        </p:xfrm>
        <a:graphic>
          <a:graphicData uri="http://schemas.openxmlformats.org/drawingml/2006/table">
            <a:tbl>
              <a:tblPr>
                <a:noFill/>
              </a:tblPr>
              <a:tblGrid>
                <a:gridCol w="453737">
                  <a:extLst>
                    <a:ext uri="{9D8B030D-6E8A-4147-A177-3AD203B41FA5}">
                      <a16:colId xmlns:a16="http://schemas.microsoft.com/office/drawing/2014/main" val="20000"/>
                    </a:ext>
                  </a:extLst>
                </a:gridCol>
                <a:gridCol w="381042">
                  <a:extLst>
                    <a:ext uri="{9D8B030D-6E8A-4147-A177-3AD203B41FA5}">
                      <a16:colId xmlns:a16="http://schemas.microsoft.com/office/drawing/2014/main" val="20001"/>
                    </a:ext>
                  </a:extLst>
                </a:gridCol>
                <a:gridCol w="417389">
                  <a:extLst>
                    <a:ext uri="{9D8B030D-6E8A-4147-A177-3AD203B41FA5}">
                      <a16:colId xmlns:a16="http://schemas.microsoft.com/office/drawing/2014/main" val="20002"/>
                    </a:ext>
                  </a:extLst>
                </a:gridCol>
                <a:gridCol w="417389">
                  <a:extLst>
                    <a:ext uri="{9D8B030D-6E8A-4147-A177-3AD203B41FA5}">
                      <a16:colId xmlns:a16="http://schemas.microsoft.com/office/drawing/2014/main" val="20003"/>
                    </a:ext>
                  </a:extLst>
                </a:gridCol>
                <a:gridCol w="417389">
                  <a:extLst>
                    <a:ext uri="{9D8B030D-6E8A-4147-A177-3AD203B41FA5}">
                      <a16:colId xmlns:a16="http://schemas.microsoft.com/office/drawing/2014/main" val="224896901"/>
                    </a:ext>
                  </a:extLst>
                </a:gridCol>
              </a:tblGrid>
              <a:tr h="440263">
                <a:tc>
                  <a:txBody>
                    <a:bodyPr/>
                    <a:lstStyle/>
                    <a:p>
                      <a:pPr marL="0" lvl="0" indent="0" algn="l" rtl="0">
                        <a:spcBef>
                          <a:spcPts val="0"/>
                        </a:spcBef>
                        <a:spcAft>
                          <a:spcPts val="0"/>
                        </a:spcAft>
                        <a:buNone/>
                      </a:pP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A</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C</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T</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G</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0</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1</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2</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2</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3</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4</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990688340"/>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4</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5</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138924846"/>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5</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463712009"/>
                  </a:ext>
                </a:extLst>
              </a:tr>
            </a:tbl>
          </a:graphicData>
        </a:graphic>
      </p:graphicFrame>
    </p:spTree>
    <p:extLst>
      <p:ext uri="{BB962C8B-B14F-4D97-AF65-F5344CB8AC3E}">
        <p14:creationId xmlns:p14="http://schemas.microsoft.com/office/powerpoint/2010/main" val="248828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grpSp>
        <p:nvGrpSpPr>
          <p:cNvPr id="70" name="Google Shape;1741;p47">
            <a:extLst>
              <a:ext uri="{FF2B5EF4-FFF2-40B4-BE49-F238E27FC236}">
                <a16:creationId xmlns:a16="http://schemas.microsoft.com/office/drawing/2014/main" id="{04067210-7ECB-411D-8CF7-070BFF7F6376}"/>
              </a:ext>
            </a:extLst>
          </p:cNvPr>
          <p:cNvGrpSpPr/>
          <p:nvPr/>
        </p:nvGrpSpPr>
        <p:grpSpPr>
          <a:xfrm rot="190942">
            <a:off x="1760939" y="5208088"/>
            <a:ext cx="455493" cy="410966"/>
            <a:chOff x="4319250" y="3137000"/>
            <a:chExt cx="885825" cy="524125"/>
          </a:xfrm>
          <a:solidFill>
            <a:schemeClr val="accent3">
              <a:lumMod val="90000"/>
              <a:alpha val="48000"/>
            </a:schemeClr>
          </a:solidFill>
        </p:grpSpPr>
        <p:sp>
          <p:nvSpPr>
            <p:cNvPr id="71" name="Google Shape;1742;p47">
              <a:extLst>
                <a:ext uri="{FF2B5EF4-FFF2-40B4-BE49-F238E27FC236}">
                  <a16:creationId xmlns:a16="http://schemas.microsoft.com/office/drawing/2014/main" id="{38C02C7B-141D-4682-B3AC-F83CE41AA2D7}"/>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grpFill/>
            <a:ln>
              <a:noFill/>
            </a:ln>
          </p:spPr>
          <p:txBody>
            <a:bodyPr spcFirstLastPara="1" wrap="square" lIns="121900" tIns="121900" rIns="121900" bIns="121900" anchor="ctr" anchorCtr="0">
              <a:noAutofit/>
            </a:bodyPr>
            <a:lstStyle/>
            <a:p>
              <a:endParaRPr sz="2400"/>
            </a:p>
          </p:txBody>
        </p:sp>
        <p:sp>
          <p:nvSpPr>
            <p:cNvPr id="72" name="Google Shape;1743;p47">
              <a:extLst>
                <a:ext uri="{FF2B5EF4-FFF2-40B4-BE49-F238E27FC236}">
                  <a16:creationId xmlns:a16="http://schemas.microsoft.com/office/drawing/2014/main" id="{74860F64-CE68-47BB-B290-6855316E5795}"/>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grpFill/>
            <a:ln>
              <a:noFill/>
            </a:ln>
          </p:spPr>
          <p:txBody>
            <a:bodyPr spcFirstLastPara="1" wrap="square" lIns="121900" tIns="121900" rIns="121900" bIns="121900" anchor="ctr" anchorCtr="0">
              <a:noAutofit/>
            </a:bodyPr>
            <a:lstStyle/>
            <a:p>
              <a:endParaRPr sz="2400"/>
            </a:p>
          </p:txBody>
        </p:sp>
        <p:sp>
          <p:nvSpPr>
            <p:cNvPr id="73" name="Google Shape;1744;p47">
              <a:extLst>
                <a:ext uri="{FF2B5EF4-FFF2-40B4-BE49-F238E27FC236}">
                  <a16:creationId xmlns:a16="http://schemas.microsoft.com/office/drawing/2014/main" id="{19E8781B-954E-4177-B21B-2D167562479C}"/>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grpFill/>
            <a:ln>
              <a:noFill/>
            </a:ln>
          </p:spPr>
          <p:txBody>
            <a:bodyPr spcFirstLastPara="1" wrap="square" lIns="121900" tIns="121900" rIns="121900" bIns="121900" anchor="ctr" anchorCtr="0">
              <a:noAutofit/>
            </a:bodyPr>
            <a:lstStyle/>
            <a:p>
              <a:endParaRPr sz="2400"/>
            </a:p>
          </p:txBody>
        </p:sp>
        <p:sp>
          <p:nvSpPr>
            <p:cNvPr id="74" name="Google Shape;1745;p47">
              <a:extLst>
                <a:ext uri="{FF2B5EF4-FFF2-40B4-BE49-F238E27FC236}">
                  <a16:creationId xmlns:a16="http://schemas.microsoft.com/office/drawing/2014/main" id="{62064A39-2BC4-417D-B14C-B89F13993D10}"/>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grpFill/>
            <a:ln>
              <a:noFill/>
            </a:ln>
          </p:spPr>
          <p:txBody>
            <a:bodyPr spcFirstLastPara="1" wrap="square" lIns="121900" tIns="121900" rIns="121900" bIns="121900" anchor="ctr" anchorCtr="0">
              <a:noAutofit/>
            </a:bodyPr>
            <a:lstStyle/>
            <a:p>
              <a:endParaRPr sz="2400"/>
            </a:p>
          </p:txBody>
        </p:sp>
        <p:sp>
          <p:nvSpPr>
            <p:cNvPr id="75" name="Google Shape;1746;p47">
              <a:extLst>
                <a:ext uri="{FF2B5EF4-FFF2-40B4-BE49-F238E27FC236}">
                  <a16:creationId xmlns:a16="http://schemas.microsoft.com/office/drawing/2014/main" id="{B1E36B6E-B07F-45B5-8B28-E8F10F33FE73}"/>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grpFill/>
            <a:ln>
              <a:noFill/>
            </a:ln>
          </p:spPr>
          <p:txBody>
            <a:bodyPr spcFirstLastPara="1" wrap="square" lIns="121900" tIns="121900" rIns="121900" bIns="121900" anchor="ctr" anchorCtr="0">
              <a:noAutofit/>
            </a:bodyPr>
            <a:lstStyle/>
            <a:p>
              <a:endParaRPr sz="2400"/>
            </a:p>
          </p:txBody>
        </p:sp>
        <p:sp>
          <p:nvSpPr>
            <p:cNvPr id="76" name="Google Shape;1747;p47">
              <a:extLst>
                <a:ext uri="{FF2B5EF4-FFF2-40B4-BE49-F238E27FC236}">
                  <a16:creationId xmlns:a16="http://schemas.microsoft.com/office/drawing/2014/main" id="{F3E126A6-B8C2-4156-84CC-DD83FA9A613D}"/>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grpFill/>
            <a:ln>
              <a:noFill/>
            </a:ln>
          </p:spPr>
          <p:txBody>
            <a:bodyPr spcFirstLastPara="1" wrap="square" lIns="121900" tIns="121900" rIns="121900" bIns="121900" anchor="ctr" anchorCtr="0">
              <a:noAutofit/>
            </a:bodyPr>
            <a:lstStyle/>
            <a:p>
              <a:endParaRPr sz="2400"/>
            </a:p>
          </p:txBody>
        </p:sp>
        <p:sp>
          <p:nvSpPr>
            <p:cNvPr id="77" name="Google Shape;1748;p47">
              <a:extLst>
                <a:ext uri="{FF2B5EF4-FFF2-40B4-BE49-F238E27FC236}">
                  <a16:creationId xmlns:a16="http://schemas.microsoft.com/office/drawing/2014/main" id="{D97C0B4A-5E91-4077-B1EC-87F56A6DFF85}"/>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grpFill/>
            <a:ln>
              <a:noFill/>
            </a:ln>
          </p:spPr>
          <p:txBody>
            <a:bodyPr spcFirstLastPara="1" wrap="square" lIns="121900" tIns="121900" rIns="121900" bIns="121900" anchor="ctr" anchorCtr="0">
              <a:noAutofit/>
            </a:bodyPr>
            <a:lstStyle/>
            <a:p>
              <a:endParaRPr sz="2400"/>
            </a:p>
          </p:txBody>
        </p:sp>
        <p:sp>
          <p:nvSpPr>
            <p:cNvPr id="78" name="Google Shape;1749;p47">
              <a:extLst>
                <a:ext uri="{FF2B5EF4-FFF2-40B4-BE49-F238E27FC236}">
                  <a16:creationId xmlns:a16="http://schemas.microsoft.com/office/drawing/2014/main" id="{05A991FA-3E0D-4BF1-A37F-FECD5DB4CABB}"/>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grpFill/>
            <a:ln>
              <a:noFill/>
            </a:ln>
          </p:spPr>
          <p:txBody>
            <a:bodyPr spcFirstLastPara="1" wrap="square" lIns="121900" tIns="121900" rIns="121900" bIns="121900" anchor="ctr" anchorCtr="0">
              <a:noAutofit/>
            </a:bodyPr>
            <a:lstStyle/>
            <a:p>
              <a:endParaRPr sz="2400"/>
            </a:p>
          </p:txBody>
        </p:sp>
        <p:sp>
          <p:nvSpPr>
            <p:cNvPr id="79" name="Google Shape;1750;p47">
              <a:extLst>
                <a:ext uri="{FF2B5EF4-FFF2-40B4-BE49-F238E27FC236}">
                  <a16:creationId xmlns:a16="http://schemas.microsoft.com/office/drawing/2014/main" id="{6FF7BDB3-2802-4713-AFB1-526466187898}"/>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grpFill/>
            <a:ln>
              <a:noFill/>
            </a:ln>
          </p:spPr>
          <p:txBody>
            <a:bodyPr spcFirstLastPara="1" wrap="square" lIns="121900" tIns="121900" rIns="121900" bIns="121900" anchor="ctr" anchorCtr="0">
              <a:noAutofit/>
            </a:bodyPr>
            <a:lstStyle/>
            <a:p>
              <a:endParaRPr sz="2400"/>
            </a:p>
          </p:txBody>
        </p:sp>
        <p:sp>
          <p:nvSpPr>
            <p:cNvPr id="80" name="Google Shape;1751;p47">
              <a:extLst>
                <a:ext uri="{FF2B5EF4-FFF2-40B4-BE49-F238E27FC236}">
                  <a16:creationId xmlns:a16="http://schemas.microsoft.com/office/drawing/2014/main" id="{2969910A-BF58-4D9A-A876-9426C238D36C}"/>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grpFill/>
            <a:ln>
              <a:noFill/>
            </a:ln>
          </p:spPr>
          <p:txBody>
            <a:bodyPr spcFirstLastPara="1" wrap="square" lIns="121900" tIns="121900" rIns="121900" bIns="121900" anchor="ctr" anchorCtr="0">
              <a:noAutofit/>
            </a:bodyPr>
            <a:lstStyle/>
            <a:p>
              <a:endParaRPr sz="2400"/>
            </a:p>
          </p:txBody>
        </p:sp>
        <p:sp>
          <p:nvSpPr>
            <p:cNvPr id="81" name="Google Shape;1752;p47">
              <a:extLst>
                <a:ext uri="{FF2B5EF4-FFF2-40B4-BE49-F238E27FC236}">
                  <a16:creationId xmlns:a16="http://schemas.microsoft.com/office/drawing/2014/main" id="{A9D6470F-C72C-4C60-B7C6-A8C4711B1DDE}"/>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704" name="Google Shape;1704;p47"/>
          <p:cNvSpPr txBox="1">
            <a:spLocks noGrp="1"/>
          </p:cNvSpPr>
          <p:nvPr>
            <p:ph type="title"/>
          </p:nvPr>
        </p:nvSpPr>
        <p:spPr>
          <a:xfrm>
            <a:off x="960000" y="720000"/>
            <a:ext cx="7797600" cy="763600"/>
          </a:xfrm>
          <a:prstGeom prst="rect">
            <a:avLst/>
          </a:prstGeom>
        </p:spPr>
        <p:txBody>
          <a:bodyPr spcFirstLastPara="1" wrap="square" lIns="0" tIns="0" rIns="0" bIns="0" anchor="t" anchorCtr="0">
            <a:noAutofit/>
          </a:bodyPr>
          <a:lstStyle/>
          <a:p>
            <a:r>
              <a:rPr lang="en-SG" dirty="0">
                <a:latin typeface="Walter Turncoat" panose="02000000000000000000" pitchFamily="2" charset="0"/>
                <a:ea typeface="Walter Turncoat" panose="02000000000000000000" pitchFamily="2" charset="0"/>
              </a:rPr>
              <a:t>Searching Stage</a:t>
            </a:r>
            <a:endParaRPr dirty="0">
              <a:latin typeface="Walter Turncoat" panose="02000000000000000000" pitchFamily="2" charset="0"/>
              <a:ea typeface="Walter Turncoat" panose="02000000000000000000" pitchFamily="2" charset="0"/>
            </a:endParaRPr>
          </a:p>
        </p:txBody>
      </p:sp>
      <p:grpSp>
        <p:nvGrpSpPr>
          <p:cNvPr id="1705" name="Google Shape;1705;p47"/>
          <p:cNvGrpSpPr/>
          <p:nvPr/>
        </p:nvGrpSpPr>
        <p:grpSpPr>
          <a:xfrm flipH="1">
            <a:off x="951256" y="1251534"/>
            <a:ext cx="6544904" cy="234700"/>
            <a:chOff x="4345425" y="2175475"/>
            <a:chExt cx="800750" cy="176025"/>
          </a:xfrm>
        </p:grpSpPr>
        <p:sp>
          <p:nvSpPr>
            <p:cNvPr id="1706" name="Google Shape;1706;p4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sp>
          <p:nvSpPr>
            <p:cNvPr id="1707" name="Google Shape;1707;p4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grpSp>
      <p:grpSp>
        <p:nvGrpSpPr>
          <p:cNvPr id="1708" name="Google Shape;1708;p47"/>
          <p:cNvGrpSpPr/>
          <p:nvPr/>
        </p:nvGrpSpPr>
        <p:grpSpPr>
          <a:xfrm rot="245650">
            <a:off x="5174216" y="4026228"/>
            <a:ext cx="4472592" cy="1046543"/>
            <a:chOff x="4345425" y="2175475"/>
            <a:chExt cx="800750" cy="176025"/>
          </a:xfrm>
        </p:grpSpPr>
        <p:sp>
          <p:nvSpPr>
            <p:cNvPr id="1709" name="Google Shape;1709;p4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10" name="Google Shape;1710;p4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741" name="Google Shape;1741;p47"/>
          <p:cNvGrpSpPr/>
          <p:nvPr/>
        </p:nvGrpSpPr>
        <p:grpSpPr>
          <a:xfrm rot="190942">
            <a:off x="3318637" y="2467138"/>
            <a:ext cx="6869456" cy="713423"/>
            <a:chOff x="4319250" y="3137000"/>
            <a:chExt cx="885825" cy="524125"/>
          </a:xfrm>
        </p:grpSpPr>
        <p:sp>
          <p:nvSpPr>
            <p:cNvPr id="1742" name="Google Shape;1742;p47"/>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3" name="Google Shape;1743;p47"/>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4" name="Google Shape;1744;p47"/>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5" name="Google Shape;1745;p47"/>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6" name="Google Shape;1746;p47"/>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7" name="Google Shape;1747;p47"/>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8" name="Google Shape;1748;p47"/>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9" name="Google Shape;1749;p47"/>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0" name="Google Shape;1750;p47"/>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1" name="Google Shape;1751;p47"/>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2" name="Google Shape;1752;p47"/>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754" name="Google Shape;1754;p47"/>
          <p:cNvGrpSpPr/>
          <p:nvPr/>
        </p:nvGrpSpPr>
        <p:grpSpPr>
          <a:xfrm rot="-5820300">
            <a:off x="10778767" y="5114914"/>
            <a:ext cx="949012" cy="539045"/>
            <a:chOff x="-516100" y="1709250"/>
            <a:chExt cx="649725" cy="287875"/>
          </a:xfrm>
        </p:grpSpPr>
        <p:sp>
          <p:nvSpPr>
            <p:cNvPr id="1755" name="Google Shape;1755;p47"/>
            <p:cNvSpPr/>
            <p:nvPr/>
          </p:nvSpPr>
          <p:spPr>
            <a:xfrm>
              <a:off x="-516100" y="1816650"/>
              <a:ext cx="649725" cy="57275"/>
            </a:xfrm>
            <a:custGeom>
              <a:avLst/>
              <a:gdLst/>
              <a:ahLst/>
              <a:cxnLst/>
              <a:rect l="l" t="t" r="r" b="b"/>
              <a:pathLst>
                <a:path w="25989" h="2291" extrusionOk="0">
                  <a:moveTo>
                    <a:pt x="25062" y="101"/>
                  </a:moveTo>
                  <a:cubicBezTo>
                    <a:pt x="25080" y="137"/>
                    <a:pt x="25093" y="176"/>
                    <a:pt x="25108" y="215"/>
                  </a:cubicBezTo>
                  <a:cubicBezTo>
                    <a:pt x="25182" y="468"/>
                    <a:pt x="25133" y="728"/>
                    <a:pt x="24997" y="985"/>
                  </a:cubicBezTo>
                  <a:cubicBezTo>
                    <a:pt x="24943" y="1146"/>
                    <a:pt x="24837" y="1296"/>
                    <a:pt x="24698" y="1413"/>
                  </a:cubicBezTo>
                  <a:cubicBezTo>
                    <a:pt x="24605" y="1524"/>
                    <a:pt x="24502" y="1631"/>
                    <a:pt x="24387" y="1738"/>
                  </a:cubicBezTo>
                  <a:cubicBezTo>
                    <a:pt x="25246" y="1659"/>
                    <a:pt x="25988" y="279"/>
                    <a:pt x="25062" y="101"/>
                  </a:cubicBezTo>
                  <a:close/>
                  <a:moveTo>
                    <a:pt x="18622" y="1"/>
                  </a:moveTo>
                  <a:cubicBezTo>
                    <a:pt x="12995" y="9"/>
                    <a:pt x="7375" y="215"/>
                    <a:pt x="1763" y="629"/>
                  </a:cubicBezTo>
                  <a:cubicBezTo>
                    <a:pt x="864" y="693"/>
                    <a:pt x="1" y="2290"/>
                    <a:pt x="1085" y="2290"/>
                  </a:cubicBezTo>
                  <a:cubicBezTo>
                    <a:pt x="1113" y="2290"/>
                    <a:pt x="1142" y="2287"/>
                    <a:pt x="1174" y="2287"/>
                  </a:cubicBezTo>
                  <a:cubicBezTo>
                    <a:pt x="1263" y="2280"/>
                    <a:pt x="1349" y="2273"/>
                    <a:pt x="1434" y="2265"/>
                  </a:cubicBezTo>
                  <a:cubicBezTo>
                    <a:pt x="932" y="1987"/>
                    <a:pt x="661" y="1549"/>
                    <a:pt x="1481" y="1446"/>
                  </a:cubicBezTo>
                  <a:cubicBezTo>
                    <a:pt x="5332" y="960"/>
                    <a:pt x="9194" y="718"/>
                    <a:pt x="13059" y="718"/>
                  </a:cubicBezTo>
                  <a:cubicBezTo>
                    <a:pt x="15188" y="718"/>
                    <a:pt x="17320" y="789"/>
                    <a:pt x="19449" y="935"/>
                  </a:cubicBezTo>
                  <a:cubicBezTo>
                    <a:pt x="19460" y="900"/>
                    <a:pt x="19466" y="864"/>
                    <a:pt x="19478" y="825"/>
                  </a:cubicBezTo>
                  <a:cubicBezTo>
                    <a:pt x="19182" y="561"/>
                    <a:pt x="18897" y="287"/>
                    <a:pt x="1862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6" name="Google Shape;1756;p47"/>
            <p:cNvSpPr/>
            <p:nvPr/>
          </p:nvSpPr>
          <p:spPr>
            <a:xfrm>
              <a:off x="-139975" y="1709250"/>
              <a:ext cx="250425" cy="287875"/>
            </a:xfrm>
            <a:custGeom>
              <a:avLst/>
              <a:gdLst/>
              <a:ahLst/>
              <a:cxnLst/>
              <a:rect l="l" t="t" r="r" b="b"/>
              <a:pathLst>
                <a:path w="10017" h="11515" extrusionOk="0">
                  <a:moveTo>
                    <a:pt x="2290" y="1"/>
                  </a:moveTo>
                  <a:cubicBezTo>
                    <a:pt x="1644" y="1"/>
                    <a:pt x="899" y="617"/>
                    <a:pt x="1273" y="1252"/>
                  </a:cubicBezTo>
                  <a:cubicBezTo>
                    <a:pt x="1926" y="2368"/>
                    <a:pt x="2696" y="3385"/>
                    <a:pt x="3577" y="4297"/>
                  </a:cubicBezTo>
                  <a:lnTo>
                    <a:pt x="3758" y="4297"/>
                  </a:lnTo>
                  <a:cubicBezTo>
                    <a:pt x="3990" y="4297"/>
                    <a:pt x="4222" y="4297"/>
                    <a:pt x="4454" y="4301"/>
                  </a:cubicBezTo>
                  <a:cubicBezTo>
                    <a:pt x="4275" y="3260"/>
                    <a:pt x="3348" y="2401"/>
                    <a:pt x="2507" y="1708"/>
                  </a:cubicBezTo>
                  <a:cubicBezTo>
                    <a:pt x="2468" y="1677"/>
                    <a:pt x="2428" y="1644"/>
                    <a:pt x="2389" y="1609"/>
                  </a:cubicBezTo>
                  <a:cubicBezTo>
                    <a:pt x="1790" y="1117"/>
                    <a:pt x="2154" y="895"/>
                    <a:pt x="2671" y="895"/>
                  </a:cubicBezTo>
                  <a:cubicBezTo>
                    <a:pt x="3021" y="895"/>
                    <a:pt x="3441" y="999"/>
                    <a:pt x="3680" y="1191"/>
                  </a:cubicBezTo>
                  <a:cubicBezTo>
                    <a:pt x="3727" y="1231"/>
                    <a:pt x="3776" y="1270"/>
                    <a:pt x="3826" y="1313"/>
                  </a:cubicBezTo>
                  <a:cubicBezTo>
                    <a:pt x="5007" y="2279"/>
                    <a:pt x="6184" y="3245"/>
                    <a:pt x="7364" y="4216"/>
                  </a:cubicBezTo>
                  <a:cubicBezTo>
                    <a:pt x="7517" y="4226"/>
                    <a:pt x="7688" y="4269"/>
                    <a:pt x="7852" y="4333"/>
                  </a:cubicBezTo>
                  <a:cubicBezTo>
                    <a:pt x="8511" y="4347"/>
                    <a:pt x="9174" y="4361"/>
                    <a:pt x="9834" y="4379"/>
                  </a:cubicBezTo>
                  <a:cubicBezTo>
                    <a:pt x="9902" y="4379"/>
                    <a:pt x="9963" y="4387"/>
                    <a:pt x="10017" y="4397"/>
                  </a:cubicBezTo>
                  <a:cubicBezTo>
                    <a:pt x="9863" y="4076"/>
                    <a:pt x="9542" y="3948"/>
                    <a:pt x="9204" y="3948"/>
                  </a:cubicBezTo>
                  <a:cubicBezTo>
                    <a:pt x="9093" y="3948"/>
                    <a:pt x="8979" y="3962"/>
                    <a:pt x="8868" y="3987"/>
                  </a:cubicBezTo>
                  <a:cubicBezTo>
                    <a:pt x="6818" y="2697"/>
                    <a:pt x="4771" y="1405"/>
                    <a:pt x="2721" y="115"/>
                  </a:cubicBezTo>
                  <a:cubicBezTo>
                    <a:pt x="2593" y="36"/>
                    <a:pt x="2443" y="1"/>
                    <a:pt x="2290" y="1"/>
                  </a:cubicBezTo>
                  <a:close/>
                  <a:moveTo>
                    <a:pt x="7681" y="6002"/>
                  </a:moveTo>
                  <a:cubicBezTo>
                    <a:pt x="6511" y="6875"/>
                    <a:pt x="5388" y="7802"/>
                    <a:pt x="4311" y="8783"/>
                  </a:cubicBezTo>
                  <a:cubicBezTo>
                    <a:pt x="3776" y="9318"/>
                    <a:pt x="3231" y="9803"/>
                    <a:pt x="2810" y="10216"/>
                  </a:cubicBezTo>
                  <a:cubicBezTo>
                    <a:pt x="2718" y="10305"/>
                    <a:pt x="2578" y="10348"/>
                    <a:pt x="2418" y="10348"/>
                  </a:cubicBezTo>
                  <a:cubicBezTo>
                    <a:pt x="1983" y="10348"/>
                    <a:pt x="1395" y="10052"/>
                    <a:pt x="1156" y="9721"/>
                  </a:cubicBezTo>
                  <a:cubicBezTo>
                    <a:pt x="959" y="9942"/>
                    <a:pt x="766" y="10170"/>
                    <a:pt x="574" y="10394"/>
                  </a:cubicBezTo>
                  <a:cubicBezTo>
                    <a:pt x="1" y="11079"/>
                    <a:pt x="695" y="11515"/>
                    <a:pt x="1370" y="11515"/>
                  </a:cubicBezTo>
                  <a:cubicBezTo>
                    <a:pt x="1619" y="11515"/>
                    <a:pt x="1862" y="11457"/>
                    <a:pt x="2043" y="11329"/>
                  </a:cubicBezTo>
                  <a:cubicBezTo>
                    <a:pt x="3798" y="10074"/>
                    <a:pt x="5577" y="8844"/>
                    <a:pt x="7299" y="7546"/>
                  </a:cubicBezTo>
                  <a:cubicBezTo>
                    <a:pt x="7716" y="7232"/>
                    <a:pt x="8665" y="6672"/>
                    <a:pt x="9342" y="6034"/>
                  </a:cubicBezTo>
                  <a:cubicBezTo>
                    <a:pt x="9317" y="6034"/>
                    <a:pt x="9293" y="6038"/>
                    <a:pt x="9268" y="6038"/>
                  </a:cubicBezTo>
                  <a:lnTo>
                    <a:pt x="9250" y="6038"/>
                  </a:lnTo>
                  <a:cubicBezTo>
                    <a:pt x="8725" y="6023"/>
                    <a:pt x="8205" y="6013"/>
                    <a:pt x="7681" y="6002"/>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7" name="Google Shape;1757;p47"/>
            <p:cNvSpPr/>
            <p:nvPr/>
          </p:nvSpPr>
          <p:spPr>
            <a:xfrm>
              <a:off x="-50575" y="1816650"/>
              <a:ext cx="164050" cy="43550"/>
            </a:xfrm>
            <a:custGeom>
              <a:avLst/>
              <a:gdLst/>
              <a:ahLst/>
              <a:cxnLst/>
              <a:rect l="l" t="t" r="r" b="b"/>
              <a:pathLst>
                <a:path w="6562" h="1742" extrusionOk="0">
                  <a:moveTo>
                    <a:pt x="1" y="1"/>
                  </a:moveTo>
                  <a:cubicBezTo>
                    <a:pt x="276" y="287"/>
                    <a:pt x="561" y="561"/>
                    <a:pt x="857" y="825"/>
                  </a:cubicBezTo>
                  <a:cubicBezTo>
                    <a:pt x="917" y="540"/>
                    <a:pt x="921" y="265"/>
                    <a:pt x="878" y="5"/>
                  </a:cubicBezTo>
                  <a:cubicBezTo>
                    <a:pt x="646" y="1"/>
                    <a:pt x="414" y="1"/>
                    <a:pt x="182" y="1"/>
                  </a:cubicBezTo>
                  <a:close/>
                  <a:moveTo>
                    <a:pt x="4276" y="37"/>
                  </a:moveTo>
                  <a:lnTo>
                    <a:pt x="4276" y="37"/>
                  </a:lnTo>
                  <a:cubicBezTo>
                    <a:pt x="4861" y="272"/>
                    <a:pt x="5389" y="775"/>
                    <a:pt x="5004" y="1046"/>
                  </a:cubicBezTo>
                  <a:cubicBezTo>
                    <a:pt x="4700" y="1263"/>
                    <a:pt x="4400" y="1481"/>
                    <a:pt x="4105" y="1706"/>
                  </a:cubicBezTo>
                  <a:cubicBezTo>
                    <a:pt x="4629" y="1717"/>
                    <a:pt x="5149" y="1727"/>
                    <a:pt x="5674" y="1742"/>
                  </a:cubicBezTo>
                  <a:lnTo>
                    <a:pt x="5692" y="1742"/>
                  </a:lnTo>
                  <a:cubicBezTo>
                    <a:pt x="5717" y="1742"/>
                    <a:pt x="5741" y="1738"/>
                    <a:pt x="5766" y="1738"/>
                  </a:cubicBezTo>
                  <a:cubicBezTo>
                    <a:pt x="5881" y="1631"/>
                    <a:pt x="5984" y="1524"/>
                    <a:pt x="6077" y="1413"/>
                  </a:cubicBezTo>
                  <a:cubicBezTo>
                    <a:pt x="6216" y="1296"/>
                    <a:pt x="6322" y="1146"/>
                    <a:pt x="6376" y="985"/>
                  </a:cubicBezTo>
                  <a:cubicBezTo>
                    <a:pt x="6512" y="728"/>
                    <a:pt x="6561" y="468"/>
                    <a:pt x="6487" y="215"/>
                  </a:cubicBezTo>
                  <a:cubicBezTo>
                    <a:pt x="6472" y="176"/>
                    <a:pt x="6459" y="137"/>
                    <a:pt x="6441" y="101"/>
                  </a:cubicBezTo>
                  <a:cubicBezTo>
                    <a:pt x="6387" y="91"/>
                    <a:pt x="6326" y="83"/>
                    <a:pt x="6258" y="83"/>
                  </a:cubicBezTo>
                  <a:cubicBezTo>
                    <a:pt x="5598" y="65"/>
                    <a:pt x="4935" y="51"/>
                    <a:pt x="4276" y="37"/>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8" name="Google Shape;1758;p47"/>
            <p:cNvSpPr/>
            <p:nvPr/>
          </p:nvSpPr>
          <p:spPr>
            <a:xfrm>
              <a:off x="-115125" y="1866325"/>
              <a:ext cx="83850" cy="85950"/>
            </a:xfrm>
            <a:custGeom>
              <a:avLst/>
              <a:gdLst/>
              <a:ahLst/>
              <a:cxnLst/>
              <a:rect l="l" t="t" r="r" b="b"/>
              <a:pathLst>
                <a:path w="3354" h="3438" extrusionOk="0">
                  <a:moveTo>
                    <a:pt x="2893" y="0"/>
                  </a:moveTo>
                  <a:cubicBezTo>
                    <a:pt x="2515" y="568"/>
                    <a:pt x="2015" y="1109"/>
                    <a:pt x="1502" y="1616"/>
                  </a:cubicBezTo>
                  <a:cubicBezTo>
                    <a:pt x="1049" y="2033"/>
                    <a:pt x="603" y="2461"/>
                    <a:pt x="165" y="2896"/>
                  </a:cubicBezTo>
                  <a:cubicBezTo>
                    <a:pt x="1" y="3060"/>
                    <a:pt x="29" y="3252"/>
                    <a:pt x="162" y="3438"/>
                  </a:cubicBezTo>
                  <a:cubicBezTo>
                    <a:pt x="1181" y="2261"/>
                    <a:pt x="2247" y="1127"/>
                    <a:pt x="3353" y="33"/>
                  </a:cubicBezTo>
                  <a:cubicBezTo>
                    <a:pt x="3200" y="22"/>
                    <a:pt x="3046" y="11"/>
                    <a:pt x="289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9" name="Google Shape;1759;p47"/>
            <p:cNvSpPr/>
            <p:nvPr/>
          </p:nvSpPr>
          <p:spPr>
            <a:xfrm>
              <a:off x="-29900" y="1837275"/>
              <a:ext cx="77575" cy="5800"/>
            </a:xfrm>
            <a:custGeom>
              <a:avLst/>
              <a:gdLst/>
              <a:ahLst/>
              <a:cxnLst/>
              <a:rect l="l" t="t" r="r" b="b"/>
              <a:pathLst>
                <a:path w="3103" h="232" extrusionOk="0">
                  <a:moveTo>
                    <a:pt x="30" y="0"/>
                  </a:moveTo>
                  <a:cubicBezTo>
                    <a:pt x="18" y="39"/>
                    <a:pt x="12" y="75"/>
                    <a:pt x="1" y="110"/>
                  </a:cubicBezTo>
                  <a:cubicBezTo>
                    <a:pt x="54" y="114"/>
                    <a:pt x="112" y="117"/>
                    <a:pt x="165" y="125"/>
                  </a:cubicBezTo>
                  <a:cubicBezTo>
                    <a:pt x="119" y="82"/>
                    <a:pt x="72" y="43"/>
                    <a:pt x="30" y="0"/>
                  </a:cubicBezTo>
                  <a:close/>
                  <a:moveTo>
                    <a:pt x="2921" y="15"/>
                  </a:moveTo>
                  <a:lnTo>
                    <a:pt x="2921" y="15"/>
                  </a:lnTo>
                  <a:cubicBezTo>
                    <a:pt x="2957" y="86"/>
                    <a:pt x="2974" y="157"/>
                    <a:pt x="2982" y="232"/>
                  </a:cubicBezTo>
                  <a:cubicBezTo>
                    <a:pt x="3021" y="199"/>
                    <a:pt x="3060" y="164"/>
                    <a:pt x="3103" y="128"/>
                  </a:cubicBezTo>
                  <a:cubicBezTo>
                    <a:pt x="3043" y="92"/>
                    <a:pt x="2982" y="53"/>
                    <a:pt x="2921" y="1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0" name="Google Shape;1760;p47"/>
            <p:cNvSpPr/>
            <p:nvPr/>
          </p:nvSpPr>
          <p:spPr>
            <a:xfrm>
              <a:off x="-111100" y="1731625"/>
              <a:ext cx="167450" cy="236350"/>
            </a:xfrm>
            <a:custGeom>
              <a:avLst/>
              <a:gdLst/>
              <a:ahLst/>
              <a:cxnLst/>
              <a:rect l="l" t="t" r="r" b="b"/>
              <a:pathLst>
                <a:path w="6698" h="9454" extrusionOk="0">
                  <a:moveTo>
                    <a:pt x="1516" y="0"/>
                  </a:moveTo>
                  <a:cubicBezTo>
                    <a:pt x="999" y="0"/>
                    <a:pt x="635" y="222"/>
                    <a:pt x="1234" y="714"/>
                  </a:cubicBezTo>
                  <a:cubicBezTo>
                    <a:pt x="1273" y="749"/>
                    <a:pt x="1313" y="782"/>
                    <a:pt x="1352" y="813"/>
                  </a:cubicBezTo>
                  <a:cubicBezTo>
                    <a:pt x="2193" y="1506"/>
                    <a:pt x="3120" y="2365"/>
                    <a:pt x="3299" y="3406"/>
                  </a:cubicBezTo>
                  <a:cubicBezTo>
                    <a:pt x="4429" y="3410"/>
                    <a:pt x="5563" y="3420"/>
                    <a:pt x="6697" y="3438"/>
                  </a:cubicBezTo>
                  <a:cubicBezTo>
                    <a:pt x="6533" y="3374"/>
                    <a:pt x="6362" y="3331"/>
                    <a:pt x="6209" y="3321"/>
                  </a:cubicBezTo>
                  <a:cubicBezTo>
                    <a:pt x="5029" y="2350"/>
                    <a:pt x="3852" y="1384"/>
                    <a:pt x="2671" y="418"/>
                  </a:cubicBezTo>
                  <a:cubicBezTo>
                    <a:pt x="2621" y="375"/>
                    <a:pt x="2572" y="336"/>
                    <a:pt x="2525" y="296"/>
                  </a:cubicBezTo>
                  <a:cubicBezTo>
                    <a:pt x="2286" y="104"/>
                    <a:pt x="1866" y="0"/>
                    <a:pt x="1516" y="0"/>
                  </a:cubicBezTo>
                  <a:close/>
                  <a:moveTo>
                    <a:pt x="4425" y="5075"/>
                  </a:moveTo>
                  <a:cubicBezTo>
                    <a:pt x="4333" y="5278"/>
                    <a:pt x="4055" y="5446"/>
                    <a:pt x="3620" y="5446"/>
                  </a:cubicBezTo>
                  <a:cubicBezTo>
                    <a:pt x="3577" y="5446"/>
                    <a:pt x="3531" y="5442"/>
                    <a:pt x="3484" y="5439"/>
                  </a:cubicBezTo>
                  <a:cubicBezTo>
                    <a:pt x="3388" y="5431"/>
                    <a:pt x="3291" y="5428"/>
                    <a:pt x="3192" y="5421"/>
                  </a:cubicBezTo>
                  <a:cubicBezTo>
                    <a:pt x="2086" y="6515"/>
                    <a:pt x="1020" y="7649"/>
                    <a:pt x="1" y="8826"/>
                  </a:cubicBezTo>
                  <a:cubicBezTo>
                    <a:pt x="240" y="9157"/>
                    <a:pt x="828" y="9453"/>
                    <a:pt x="1263" y="9453"/>
                  </a:cubicBezTo>
                  <a:cubicBezTo>
                    <a:pt x="1423" y="9453"/>
                    <a:pt x="1563" y="9410"/>
                    <a:pt x="1655" y="9321"/>
                  </a:cubicBezTo>
                  <a:cubicBezTo>
                    <a:pt x="2076" y="8908"/>
                    <a:pt x="2621" y="8423"/>
                    <a:pt x="3156" y="7888"/>
                  </a:cubicBezTo>
                  <a:cubicBezTo>
                    <a:pt x="4233" y="6907"/>
                    <a:pt x="5356" y="5980"/>
                    <a:pt x="6526" y="5107"/>
                  </a:cubicBezTo>
                  <a:cubicBezTo>
                    <a:pt x="5827" y="5092"/>
                    <a:pt x="5124" y="5082"/>
                    <a:pt x="4425" y="507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1" name="Google Shape;1761;p47"/>
            <p:cNvSpPr/>
            <p:nvPr/>
          </p:nvSpPr>
          <p:spPr>
            <a:xfrm>
              <a:off x="-29175" y="1816775"/>
              <a:ext cx="113325" cy="42525"/>
            </a:xfrm>
            <a:custGeom>
              <a:avLst/>
              <a:gdLst/>
              <a:ahLst/>
              <a:cxnLst/>
              <a:rect l="l" t="t" r="r" b="b"/>
              <a:pathLst>
                <a:path w="4533" h="1701" extrusionOk="0">
                  <a:moveTo>
                    <a:pt x="2892" y="835"/>
                  </a:moveTo>
                  <a:lnTo>
                    <a:pt x="2892" y="835"/>
                  </a:lnTo>
                  <a:cubicBezTo>
                    <a:pt x="2953" y="873"/>
                    <a:pt x="3014" y="912"/>
                    <a:pt x="3074" y="948"/>
                  </a:cubicBezTo>
                  <a:cubicBezTo>
                    <a:pt x="3031" y="984"/>
                    <a:pt x="2992" y="1019"/>
                    <a:pt x="2953" y="1052"/>
                  </a:cubicBezTo>
                  <a:cubicBezTo>
                    <a:pt x="2945" y="977"/>
                    <a:pt x="2928" y="906"/>
                    <a:pt x="2892" y="835"/>
                  </a:cubicBezTo>
                  <a:close/>
                  <a:moveTo>
                    <a:pt x="22" y="0"/>
                  </a:moveTo>
                  <a:lnTo>
                    <a:pt x="22" y="0"/>
                  </a:lnTo>
                  <a:cubicBezTo>
                    <a:pt x="65" y="260"/>
                    <a:pt x="61" y="535"/>
                    <a:pt x="1" y="820"/>
                  </a:cubicBezTo>
                  <a:cubicBezTo>
                    <a:pt x="43" y="863"/>
                    <a:pt x="90" y="902"/>
                    <a:pt x="136" y="945"/>
                  </a:cubicBezTo>
                  <a:cubicBezTo>
                    <a:pt x="207" y="948"/>
                    <a:pt x="275" y="952"/>
                    <a:pt x="343" y="959"/>
                  </a:cubicBezTo>
                  <a:cubicBezTo>
                    <a:pt x="1038" y="1009"/>
                    <a:pt x="1284" y="1376"/>
                    <a:pt x="1148" y="1669"/>
                  </a:cubicBezTo>
                  <a:cubicBezTo>
                    <a:pt x="1847" y="1676"/>
                    <a:pt x="2550" y="1686"/>
                    <a:pt x="3249" y="1701"/>
                  </a:cubicBezTo>
                  <a:cubicBezTo>
                    <a:pt x="3544" y="1476"/>
                    <a:pt x="3844" y="1258"/>
                    <a:pt x="4148" y="1041"/>
                  </a:cubicBezTo>
                  <a:cubicBezTo>
                    <a:pt x="4533" y="770"/>
                    <a:pt x="4005" y="267"/>
                    <a:pt x="3420" y="32"/>
                  </a:cubicBezTo>
                  <a:cubicBezTo>
                    <a:pt x="2286" y="14"/>
                    <a:pt x="1152" y="4"/>
                    <a:pt x="2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2" name="Google Shape;1762;p47"/>
            <p:cNvSpPr/>
            <p:nvPr/>
          </p:nvSpPr>
          <p:spPr>
            <a:xfrm>
              <a:off x="-480250" y="1858125"/>
              <a:ext cx="442450" cy="21250"/>
            </a:xfrm>
            <a:custGeom>
              <a:avLst/>
              <a:gdLst/>
              <a:ahLst/>
              <a:cxnLst/>
              <a:rect l="l" t="t" r="r" b="b"/>
              <a:pathLst>
                <a:path w="17698" h="850" extrusionOk="0">
                  <a:moveTo>
                    <a:pt x="16785" y="0"/>
                  </a:moveTo>
                  <a:cubicBezTo>
                    <a:pt x="11186" y="0"/>
                    <a:pt x="5589" y="203"/>
                    <a:pt x="0" y="606"/>
                  </a:cubicBezTo>
                  <a:cubicBezTo>
                    <a:pt x="254" y="746"/>
                    <a:pt x="561" y="849"/>
                    <a:pt x="821" y="849"/>
                  </a:cubicBezTo>
                  <a:cubicBezTo>
                    <a:pt x="860" y="849"/>
                    <a:pt x="895" y="845"/>
                    <a:pt x="931" y="842"/>
                  </a:cubicBezTo>
                  <a:cubicBezTo>
                    <a:pt x="4579" y="382"/>
                    <a:pt x="8245" y="150"/>
                    <a:pt x="11914" y="150"/>
                  </a:cubicBezTo>
                  <a:cubicBezTo>
                    <a:pt x="13775" y="150"/>
                    <a:pt x="15636" y="211"/>
                    <a:pt x="17498" y="328"/>
                  </a:cubicBezTo>
                  <a:cubicBezTo>
                    <a:pt x="17570" y="221"/>
                    <a:pt x="17637" y="114"/>
                    <a:pt x="17698" y="4"/>
                  </a:cubicBezTo>
                  <a:cubicBezTo>
                    <a:pt x="17394" y="4"/>
                    <a:pt x="17088" y="0"/>
                    <a:pt x="167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3" name="Google Shape;1763;p47"/>
            <p:cNvSpPr/>
            <p:nvPr/>
          </p:nvSpPr>
          <p:spPr>
            <a:xfrm>
              <a:off x="-499600" y="1834600"/>
              <a:ext cx="469725" cy="38700"/>
            </a:xfrm>
            <a:custGeom>
              <a:avLst/>
              <a:gdLst/>
              <a:ahLst/>
              <a:cxnLst/>
              <a:rect l="l" t="t" r="r" b="b"/>
              <a:pathLst>
                <a:path w="18789" h="1548" extrusionOk="0">
                  <a:moveTo>
                    <a:pt x="12399" y="0"/>
                  </a:moveTo>
                  <a:cubicBezTo>
                    <a:pt x="8534" y="0"/>
                    <a:pt x="4672" y="242"/>
                    <a:pt x="821" y="728"/>
                  </a:cubicBezTo>
                  <a:cubicBezTo>
                    <a:pt x="1" y="831"/>
                    <a:pt x="272" y="1269"/>
                    <a:pt x="774" y="1547"/>
                  </a:cubicBezTo>
                  <a:cubicBezTo>
                    <a:pt x="6363" y="1144"/>
                    <a:pt x="11960" y="941"/>
                    <a:pt x="17559" y="941"/>
                  </a:cubicBezTo>
                  <a:cubicBezTo>
                    <a:pt x="17862" y="941"/>
                    <a:pt x="18168" y="945"/>
                    <a:pt x="18472" y="945"/>
                  </a:cubicBezTo>
                  <a:cubicBezTo>
                    <a:pt x="18539" y="828"/>
                    <a:pt x="18600" y="710"/>
                    <a:pt x="18653" y="588"/>
                  </a:cubicBezTo>
                  <a:cubicBezTo>
                    <a:pt x="18711" y="464"/>
                    <a:pt x="18753" y="339"/>
                    <a:pt x="18789" y="217"/>
                  </a:cubicBezTo>
                  <a:cubicBezTo>
                    <a:pt x="16660" y="71"/>
                    <a:pt x="14528" y="0"/>
                    <a:pt x="12399"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4" name="Google Shape;1764;p47"/>
            <p:cNvSpPr/>
            <p:nvPr/>
          </p:nvSpPr>
          <p:spPr>
            <a:xfrm>
              <a:off x="-42825" y="1858200"/>
              <a:ext cx="20550" cy="8950"/>
            </a:xfrm>
            <a:custGeom>
              <a:avLst/>
              <a:gdLst/>
              <a:ahLst/>
              <a:cxnLst/>
              <a:rect l="l" t="t" r="r" b="b"/>
              <a:pathLst>
                <a:path w="822" h="358" extrusionOk="0">
                  <a:moveTo>
                    <a:pt x="201" y="1"/>
                  </a:moveTo>
                  <a:cubicBezTo>
                    <a:pt x="140" y="111"/>
                    <a:pt x="73" y="218"/>
                    <a:pt x="1" y="325"/>
                  </a:cubicBezTo>
                  <a:cubicBezTo>
                    <a:pt x="154" y="336"/>
                    <a:pt x="308" y="347"/>
                    <a:pt x="461" y="358"/>
                  </a:cubicBezTo>
                  <a:cubicBezTo>
                    <a:pt x="582" y="240"/>
                    <a:pt x="700" y="122"/>
                    <a:pt x="821" y="4"/>
                  </a:cubicBezTo>
                  <a:cubicBezTo>
                    <a:pt x="614" y="1"/>
                    <a:pt x="407" y="1"/>
                    <a:pt x="20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5" name="Google Shape;1765;p47"/>
            <p:cNvSpPr/>
            <p:nvPr/>
          </p:nvSpPr>
          <p:spPr>
            <a:xfrm>
              <a:off x="-37825" y="1840025"/>
              <a:ext cx="23825" cy="18300"/>
            </a:xfrm>
            <a:custGeom>
              <a:avLst/>
              <a:gdLst/>
              <a:ahLst/>
              <a:cxnLst/>
              <a:rect l="l" t="t" r="r" b="b"/>
              <a:pathLst>
                <a:path w="953" h="732" extrusionOk="0">
                  <a:moveTo>
                    <a:pt x="318" y="0"/>
                  </a:moveTo>
                  <a:cubicBezTo>
                    <a:pt x="282" y="122"/>
                    <a:pt x="240" y="247"/>
                    <a:pt x="182" y="371"/>
                  </a:cubicBezTo>
                  <a:cubicBezTo>
                    <a:pt x="129" y="493"/>
                    <a:pt x="68" y="611"/>
                    <a:pt x="1" y="728"/>
                  </a:cubicBezTo>
                  <a:cubicBezTo>
                    <a:pt x="207" y="728"/>
                    <a:pt x="414" y="728"/>
                    <a:pt x="621" y="731"/>
                  </a:cubicBezTo>
                  <a:cubicBezTo>
                    <a:pt x="732" y="624"/>
                    <a:pt x="842" y="517"/>
                    <a:pt x="953" y="410"/>
                  </a:cubicBezTo>
                  <a:cubicBezTo>
                    <a:pt x="792" y="279"/>
                    <a:pt x="635" y="147"/>
                    <a:pt x="482" y="15"/>
                  </a:cubicBezTo>
                  <a:cubicBezTo>
                    <a:pt x="429" y="7"/>
                    <a:pt x="371" y="4"/>
                    <a:pt x="31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6" name="Google Shape;1766;p47"/>
            <p:cNvSpPr/>
            <p:nvPr/>
          </p:nvSpPr>
          <p:spPr>
            <a:xfrm>
              <a:off x="-31300" y="1858300"/>
              <a:ext cx="30850" cy="9475"/>
            </a:xfrm>
            <a:custGeom>
              <a:avLst/>
              <a:gdLst/>
              <a:ahLst/>
              <a:cxnLst/>
              <a:rect l="l" t="t" r="r" b="b"/>
              <a:pathLst>
                <a:path w="1234" h="379" extrusionOk="0">
                  <a:moveTo>
                    <a:pt x="360" y="0"/>
                  </a:moveTo>
                  <a:cubicBezTo>
                    <a:pt x="239" y="118"/>
                    <a:pt x="121" y="236"/>
                    <a:pt x="0" y="354"/>
                  </a:cubicBezTo>
                  <a:cubicBezTo>
                    <a:pt x="99" y="361"/>
                    <a:pt x="196" y="364"/>
                    <a:pt x="292" y="372"/>
                  </a:cubicBezTo>
                  <a:cubicBezTo>
                    <a:pt x="339" y="375"/>
                    <a:pt x="385" y="379"/>
                    <a:pt x="428" y="379"/>
                  </a:cubicBezTo>
                  <a:cubicBezTo>
                    <a:pt x="863" y="379"/>
                    <a:pt x="1141" y="211"/>
                    <a:pt x="1233" y="8"/>
                  </a:cubicBezTo>
                  <a:cubicBezTo>
                    <a:pt x="941" y="4"/>
                    <a:pt x="652" y="0"/>
                    <a:pt x="36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7" name="Google Shape;1767;p47"/>
            <p:cNvSpPr/>
            <p:nvPr/>
          </p:nvSpPr>
          <p:spPr>
            <a:xfrm>
              <a:off x="-25800" y="1840400"/>
              <a:ext cx="28750" cy="18125"/>
            </a:xfrm>
            <a:custGeom>
              <a:avLst/>
              <a:gdLst/>
              <a:ahLst/>
              <a:cxnLst/>
              <a:rect l="l" t="t" r="r" b="b"/>
              <a:pathLst>
                <a:path w="1150" h="725" extrusionOk="0">
                  <a:moveTo>
                    <a:pt x="1" y="0"/>
                  </a:moveTo>
                  <a:lnTo>
                    <a:pt x="1" y="0"/>
                  </a:lnTo>
                  <a:cubicBezTo>
                    <a:pt x="154" y="132"/>
                    <a:pt x="311" y="264"/>
                    <a:pt x="472" y="395"/>
                  </a:cubicBezTo>
                  <a:cubicBezTo>
                    <a:pt x="361" y="502"/>
                    <a:pt x="251" y="609"/>
                    <a:pt x="140" y="716"/>
                  </a:cubicBezTo>
                  <a:cubicBezTo>
                    <a:pt x="432" y="716"/>
                    <a:pt x="721" y="720"/>
                    <a:pt x="1013" y="724"/>
                  </a:cubicBezTo>
                  <a:cubicBezTo>
                    <a:pt x="1149" y="431"/>
                    <a:pt x="903" y="64"/>
                    <a:pt x="208" y="14"/>
                  </a:cubicBezTo>
                  <a:cubicBezTo>
                    <a:pt x="140" y="7"/>
                    <a:pt x="72" y="3"/>
                    <a:pt x="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768" name="Google Shape;1768;p47"/>
          <p:cNvGrpSpPr/>
          <p:nvPr/>
        </p:nvGrpSpPr>
        <p:grpSpPr>
          <a:xfrm rot="9137139">
            <a:off x="1214368" y="2505072"/>
            <a:ext cx="1374637" cy="530672"/>
            <a:chOff x="-623075" y="2736900"/>
            <a:chExt cx="720250" cy="273275"/>
          </a:xfrm>
        </p:grpSpPr>
        <p:sp>
          <p:nvSpPr>
            <p:cNvPr id="1769" name="Google Shape;1769;p47"/>
            <p:cNvSpPr/>
            <p:nvPr/>
          </p:nvSpPr>
          <p:spPr>
            <a:xfrm>
              <a:off x="-623075" y="2736900"/>
              <a:ext cx="634575" cy="248050"/>
            </a:xfrm>
            <a:custGeom>
              <a:avLst/>
              <a:gdLst/>
              <a:ahLst/>
              <a:cxnLst/>
              <a:rect l="l" t="t" r="r" b="b"/>
              <a:pathLst>
                <a:path w="25383" h="9922" extrusionOk="0">
                  <a:moveTo>
                    <a:pt x="15637" y="2440"/>
                  </a:moveTo>
                  <a:lnTo>
                    <a:pt x="15637" y="2440"/>
                  </a:lnTo>
                  <a:cubicBezTo>
                    <a:pt x="16104" y="2907"/>
                    <a:pt x="16346" y="3595"/>
                    <a:pt x="16197" y="4444"/>
                  </a:cubicBezTo>
                  <a:cubicBezTo>
                    <a:pt x="16180" y="4536"/>
                    <a:pt x="16162" y="4625"/>
                    <a:pt x="16137" y="4714"/>
                  </a:cubicBezTo>
                  <a:cubicBezTo>
                    <a:pt x="16282" y="4326"/>
                    <a:pt x="16333" y="3905"/>
                    <a:pt x="16279" y="3463"/>
                  </a:cubicBezTo>
                  <a:cubicBezTo>
                    <a:pt x="16218" y="2985"/>
                    <a:pt x="15976" y="2650"/>
                    <a:pt x="15637" y="2440"/>
                  </a:cubicBezTo>
                  <a:close/>
                  <a:moveTo>
                    <a:pt x="14164" y="1"/>
                  </a:moveTo>
                  <a:cubicBezTo>
                    <a:pt x="12311" y="1"/>
                    <a:pt x="10317" y="906"/>
                    <a:pt x="9315" y="2318"/>
                  </a:cubicBezTo>
                  <a:cubicBezTo>
                    <a:pt x="8299" y="3755"/>
                    <a:pt x="8163" y="5753"/>
                    <a:pt x="9130" y="7242"/>
                  </a:cubicBezTo>
                  <a:cubicBezTo>
                    <a:pt x="9197" y="7346"/>
                    <a:pt x="9265" y="7446"/>
                    <a:pt x="9340" y="7539"/>
                  </a:cubicBezTo>
                  <a:cubicBezTo>
                    <a:pt x="6662" y="7321"/>
                    <a:pt x="4006" y="6323"/>
                    <a:pt x="2169" y="4376"/>
                  </a:cubicBezTo>
                  <a:cubicBezTo>
                    <a:pt x="1984" y="4180"/>
                    <a:pt x="1748" y="4097"/>
                    <a:pt x="1510" y="4097"/>
                  </a:cubicBezTo>
                  <a:cubicBezTo>
                    <a:pt x="768" y="4097"/>
                    <a:pt x="1" y="4889"/>
                    <a:pt x="643" y="5567"/>
                  </a:cubicBezTo>
                  <a:cubicBezTo>
                    <a:pt x="679" y="5606"/>
                    <a:pt x="715" y="5646"/>
                    <a:pt x="750" y="5681"/>
                  </a:cubicBezTo>
                  <a:cubicBezTo>
                    <a:pt x="818" y="5207"/>
                    <a:pt x="1460" y="4736"/>
                    <a:pt x="1980" y="4736"/>
                  </a:cubicBezTo>
                  <a:cubicBezTo>
                    <a:pt x="2152" y="4736"/>
                    <a:pt x="2305" y="4786"/>
                    <a:pt x="2426" y="4900"/>
                  </a:cubicBezTo>
                  <a:cubicBezTo>
                    <a:pt x="4462" y="6847"/>
                    <a:pt x="7072" y="7924"/>
                    <a:pt x="9735" y="7924"/>
                  </a:cubicBezTo>
                  <a:cubicBezTo>
                    <a:pt x="10952" y="7924"/>
                    <a:pt x="12182" y="7699"/>
                    <a:pt x="13373" y="7229"/>
                  </a:cubicBezTo>
                  <a:lnTo>
                    <a:pt x="13373" y="7229"/>
                  </a:lnTo>
                  <a:cubicBezTo>
                    <a:pt x="13091" y="7314"/>
                    <a:pt x="12806" y="7382"/>
                    <a:pt x="12517" y="7432"/>
                  </a:cubicBezTo>
                  <a:cubicBezTo>
                    <a:pt x="12471" y="7439"/>
                    <a:pt x="12428" y="7446"/>
                    <a:pt x="12378" y="7453"/>
                  </a:cubicBezTo>
                  <a:cubicBezTo>
                    <a:pt x="12321" y="7464"/>
                    <a:pt x="12264" y="7471"/>
                    <a:pt x="12204" y="7478"/>
                  </a:cubicBezTo>
                  <a:cubicBezTo>
                    <a:pt x="12200" y="7478"/>
                    <a:pt x="12196" y="7474"/>
                    <a:pt x="12189" y="7471"/>
                  </a:cubicBezTo>
                  <a:cubicBezTo>
                    <a:pt x="12150" y="7474"/>
                    <a:pt x="12115" y="7474"/>
                    <a:pt x="12075" y="7474"/>
                  </a:cubicBezTo>
                  <a:cubicBezTo>
                    <a:pt x="11815" y="7474"/>
                    <a:pt x="11562" y="7428"/>
                    <a:pt x="11401" y="7321"/>
                  </a:cubicBezTo>
                  <a:cubicBezTo>
                    <a:pt x="10068" y="6437"/>
                    <a:pt x="8716" y="5068"/>
                    <a:pt x="9793" y="3427"/>
                  </a:cubicBezTo>
                  <a:cubicBezTo>
                    <a:pt x="10563" y="2251"/>
                    <a:pt x="12136" y="1138"/>
                    <a:pt x="13551" y="1006"/>
                  </a:cubicBezTo>
                  <a:cubicBezTo>
                    <a:pt x="13797" y="982"/>
                    <a:pt x="14068" y="967"/>
                    <a:pt x="14350" y="967"/>
                  </a:cubicBezTo>
                  <a:cubicBezTo>
                    <a:pt x="15676" y="967"/>
                    <a:pt x="17274" y="1278"/>
                    <a:pt x="17916" y="2397"/>
                  </a:cubicBezTo>
                  <a:cubicBezTo>
                    <a:pt x="17987" y="2525"/>
                    <a:pt x="18051" y="2654"/>
                    <a:pt x="18101" y="2786"/>
                  </a:cubicBezTo>
                  <a:cubicBezTo>
                    <a:pt x="18084" y="2715"/>
                    <a:pt x="18058" y="2643"/>
                    <a:pt x="18037" y="2568"/>
                  </a:cubicBezTo>
                  <a:cubicBezTo>
                    <a:pt x="17434" y="756"/>
                    <a:pt x="15859" y="1"/>
                    <a:pt x="14164" y="1"/>
                  </a:cubicBezTo>
                  <a:close/>
                  <a:moveTo>
                    <a:pt x="18265" y="4390"/>
                  </a:moveTo>
                  <a:cubicBezTo>
                    <a:pt x="18122" y="5257"/>
                    <a:pt x="17630" y="6077"/>
                    <a:pt x="16942" y="6658"/>
                  </a:cubicBezTo>
                  <a:cubicBezTo>
                    <a:pt x="16803" y="6776"/>
                    <a:pt x="16582" y="6826"/>
                    <a:pt x="16340" y="6826"/>
                  </a:cubicBezTo>
                  <a:cubicBezTo>
                    <a:pt x="15833" y="6826"/>
                    <a:pt x="15242" y="6605"/>
                    <a:pt x="15127" y="6309"/>
                  </a:cubicBezTo>
                  <a:cubicBezTo>
                    <a:pt x="14956" y="6459"/>
                    <a:pt x="14767" y="6590"/>
                    <a:pt x="14571" y="6708"/>
                  </a:cubicBezTo>
                  <a:cubicBezTo>
                    <a:pt x="14660" y="6686"/>
                    <a:pt x="14742" y="6676"/>
                    <a:pt x="14821" y="6676"/>
                  </a:cubicBezTo>
                  <a:cubicBezTo>
                    <a:pt x="15551" y="6676"/>
                    <a:pt x="15844" y="7550"/>
                    <a:pt x="14945" y="8009"/>
                  </a:cubicBezTo>
                  <a:cubicBezTo>
                    <a:pt x="14906" y="8027"/>
                    <a:pt x="14870" y="8049"/>
                    <a:pt x="14832" y="8067"/>
                  </a:cubicBezTo>
                  <a:cubicBezTo>
                    <a:pt x="15723" y="8345"/>
                    <a:pt x="16560" y="8523"/>
                    <a:pt x="17424" y="8523"/>
                  </a:cubicBezTo>
                  <a:cubicBezTo>
                    <a:pt x="18073" y="8523"/>
                    <a:pt x="18732" y="8423"/>
                    <a:pt x="19442" y="8184"/>
                  </a:cubicBezTo>
                  <a:cubicBezTo>
                    <a:pt x="20943" y="7678"/>
                    <a:pt x="22287" y="6765"/>
                    <a:pt x="23603" y="5902"/>
                  </a:cubicBezTo>
                  <a:cubicBezTo>
                    <a:pt x="23810" y="5766"/>
                    <a:pt x="24006" y="5710"/>
                    <a:pt x="24177" y="5710"/>
                  </a:cubicBezTo>
                  <a:cubicBezTo>
                    <a:pt x="24434" y="5710"/>
                    <a:pt x="24641" y="5835"/>
                    <a:pt x="24762" y="6020"/>
                  </a:cubicBezTo>
                  <a:cubicBezTo>
                    <a:pt x="24922" y="5688"/>
                    <a:pt x="25086" y="5356"/>
                    <a:pt x="25251" y="5025"/>
                  </a:cubicBezTo>
                  <a:cubicBezTo>
                    <a:pt x="25254" y="5007"/>
                    <a:pt x="25261" y="4993"/>
                    <a:pt x="25272" y="4979"/>
                  </a:cubicBezTo>
                  <a:cubicBezTo>
                    <a:pt x="25272" y="4975"/>
                    <a:pt x="25276" y="4975"/>
                    <a:pt x="25276" y="4971"/>
                  </a:cubicBezTo>
                  <a:cubicBezTo>
                    <a:pt x="25297" y="4932"/>
                    <a:pt x="25315" y="4893"/>
                    <a:pt x="25336" y="4854"/>
                  </a:cubicBezTo>
                  <a:cubicBezTo>
                    <a:pt x="25343" y="4836"/>
                    <a:pt x="25358" y="4821"/>
                    <a:pt x="25379" y="4811"/>
                  </a:cubicBezTo>
                  <a:cubicBezTo>
                    <a:pt x="25383" y="4808"/>
                    <a:pt x="25383" y="4808"/>
                    <a:pt x="25383" y="4803"/>
                  </a:cubicBezTo>
                  <a:cubicBezTo>
                    <a:pt x="25264" y="4747"/>
                    <a:pt x="25144" y="4690"/>
                    <a:pt x="25026" y="4632"/>
                  </a:cubicBezTo>
                  <a:cubicBezTo>
                    <a:pt x="22576" y="6879"/>
                    <a:pt x="19410" y="8216"/>
                    <a:pt x="16068" y="8216"/>
                  </a:cubicBezTo>
                  <a:cubicBezTo>
                    <a:pt x="15918" y="8216"/>
                    <a:pt x="15765" y="8216"/>
                    <a:pt x="15612" y="8210"/>
                  </a:cubicBezTo>
                  <a:cubicBezTo>
                    <a:pt x="15523" y="8205"/>
                    <a:pt x="15434" y="8202"/>
                    <a:pt x="15345" y="8198"/>
                  </a:cubicBezTo>
                  <a:cubicBezTo>
                    <a:pt x="16881" y="7364"/>
                    <a:pt x="18105" y="6070"/>
                    <a:pt x="18265" y="4390"/>
                  </a:cubicBezTo>
                  <a:close/>
                  <a:moveTo>
                    <a:pt x="24644" y="7000"/>
                  </a:moveTo>
                  <a:cubicBezTo>
                    <a:pt x="24576" y="7079"/>
                    <a:pt x="24491" y="7153"/>
                    <a:pt x="24384" y="7221"/>
                  </a:cubicBezTo>
                  <a:cubicBezTo>
                    <a:pt x="23578" y="7749"/>
                    <a:pt x="22761" y="8277"/>
                    <a:pt x="21913" y="8737"/>
                  </a:cubicBezTo>
                  <a:cubicBezTo>
                    <a:pt x="22919" y="8309"/>
                    <a:pt x="23882" y="7774"/>
                    <a:pt x="24772" y="7143"/>
                  </a:cubicBezTo>
                  <a:cubicBezTo>
                    <a:pt x="24726" y="7097"/>
                    <a:pt x="24683" y="7046"/>
                    <a:pt x="24644" y="7000"/>
                  </a:cubicBezTo>
                  <a:close/>
                  <a:moveTo>
                    <a:pt x="12696" y="8916"/>
                  </a:moveTo>
                  <a:cubicBezTo>
                    <a:pt x="12125" y="9087"/>
                    <a:pt x="11547" y="9215"/>
                    <a:pt x="10970" y="9304"/>
                  </a:cubicBezTo>
                  <a:cubicBezTo>
                    <a:pt x="11219" y="9296"/>
                    <a:pt x="11468" y="9283"/>
                    <a:pt x="11718" y="9265"/>
                  </a:cubicBezTo>
                  <a:cubicBezTo>
                    <a:pt x="11733" y="9265"/>
                    <a:pt x="11747" y="9261"/>
                    <a:pt x="11761" y="9261"/>
                  </a:cubicBezTo>
                  <a:cubicBezTo>
                    <a:pt x="12346" y="9489"/>
                    <a:pt x="12963" y="9650"/>
                    <a:pt x="13565" y="9760"/>
                  </a:cubicBezTo>
                  <a:cubicBezTo>
                    <a:pt x="13976" y="9831"/>
                    <a:pt x="14389" y="9885"/>
                    <a:pt x="14799" y="9921"/>
                  </a:cubicBezTo>
                  <a:cubicBezTo>
                    <a:pt x="14250" y="9782"/>
                    <a:pt x="13693" y="9607"/>
                    <a:pt x="13116" y="9403"/>
                  </a:cubicBezTo>
                  <a:cubicBezTo>
                    <a:pt x="12821" y="9304"/>
                    <a:pt x="12696" y="9122"/>
                    <a:pt x="12696" y="891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0" name="Google Shape;1770;p47"/>
            <p:cNvSpPr/>
            <p:nvPr/>
          </p:nvSpPr>
          <p:spPr>
            <a:xfrm>
              <a:off x="-134200" y="2744850"/>
              <a:ext cx="231375" cy="265325"/>
            </a:xfrm>
            <a:custGeom>
              <a:avLst/>
              <a:gdLst/>
              <a:ahLst/>
              <a:cxnLst/>
              <a:rect l="l" t="t" r="r" b="b"/>
              <a:pathLst>
                <a:path w="9255" h="10613" extrusionOk="0">
                  <a:moveTo>
                    <a:pt x="1556" y="0"/>
                  </a:moveTo>
                  <a:cubicBezTo>
                    <a:pt x="800" y="0"/>
                    <a:pt x="1" y="824"/>
                    <a:pt x="732" y="1366"/>
                  </a:cubicBezTo>
                  <a:cubicBezTo>
                    <a:pt x="928" y="1073"/>
                    <a:pt x="1812" y="521"/>
                    <a:pt x="2240" y="521"/>
                  </a:cubicBezTo>
                  <a:cubicBezTo>
                    <a:pt x="2304" y="521"/>
                    <a:pt x="2358" y="535"/>
                    <a:pt x="2401" y="560"/>
                  </a:cubicBezTo>
                  <a:cubicBezTo>
                    <a:pt x="4187" y="1801"/>
                    <a:pt x="6070" y="2874"/>
                    <a:pt x="8049" y="3784"/>
                  </a:cubicBezTo>
                  <a:cubicBezTo>
                    <a:pt x="8099" y="3805"/>
                    <a:pt x="8042" y="3898"/>
                    <a:pt x="7917" y="4015"/>
                  </a:cubicBezTo>
                  <a:cubicBezTo>
                    <a:pt x="7985" y="4097"/>
                    <a:pt x="8028" y="4207"/>
                    <a:pt x="7967" y="4304"/>
                  </a:cubicBezTo>
                  <a:cubicBezTo>
                    <a:pt x="7864" y="4464"/>
                    <a:pt x="7760" y="4622"/>
                    <a:pt x="7660" y="4782"/>
                  </a:cubicBezTo>
                  <a:cubicBezTo>
                    <a:pt x="7557" y="4939"/>
                    <a:pt x="7414" y="5025"/>
                    <a:pt x="7250" y="5092"/>
                  </a:cubicBezTo>
                  <a:cubicBezTo>
                    <a:pt x="7218" y="5135"/>
                    <a:pt x="7179" y="5178"/>
                    <a:pt x="7140" y="5221"/>
                  </a:cubicBezTo>
                  <a:cubicBezTo>
                    <a:pt x="7322" y="5420"/>
                    <a:pt x="7429" y="5624"/>
                    <a:pt x="7357" y="5766"/>
                  </a:cubicBezTo>
                  <a:cubicBezTo>
                    <a:pt x="7079" y="6330"/>
                    <a:pt x="6801" y="6893"/>
                    <a:pt x="6522" y="7456"/>
                  </a:cubicBezTo>
                  <a:cubicBezTo>
                    <a:pt x="6505" y="7495"/>
                    <a:pt x="6462" y="7513"/>
                    <a:pt x="6402" y="7513"/>
                  </a:cubicBezTo>
                  <a:cubicBezTo>
                    <a:pt x="6184" y="7513"/>
                    <a:pt x="5739" y="7274"/>
                    <a:pt x="5396" y="6985"/>
                  </a:cubicBezTo>
                  <a:cubicBezTo>
                    <a:pt x="5097" y="7902"/>
                    <a:pt x="4886" y="8850"/>
                    <a:pt x="4768" y="9831"/>
                  </a:cubicBezTo>
                  <a:cubicBezTo>
                    <a:pt x="4707" y="10362"/>
                    <a:pt x="5164" y="10612"/>
                    <a:pt x="5653" y="10612"/>
                  </a:cubicBezTo>
                  <a:cubicBezTo>
                    <a:pt x="6152" y="10612"/>
                    <a:pt x="6683" y="10355"/>
                    <a:pt x="6740" y="9874"/>
                  </a:cubicBezTo>
                  <a:cubicBezTo>
                    <a:pt x="7001" y="7678"/>
                    <a:pt x="7742" y="5691"/>
                    <a:pt x="8973" y="3855"/>
                  </a:cubicBezTo>
                  <a:cubicBezTo>
                    <a:pt x="9254" y="3430"/>
                    <a:pt x="8805" y="3006"/>
                    <a:pt x="8430" y="2907"/>
                  </a:cubicBezTo>
                  <a:cubicBezTo>
                    <a:pt x="6155" y="2282"/>
                    <a:pt x="4034" y="1348"/>
                    <a:pt x="2019" y="125"/>
                  </a:cubicBezTo>
                  <a:cubicBezTo>
                    <a:pt x="1876" y="35"/>
                    <a:pt x="1720" y="0"/>
                    <a:pt x="155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1" name="Google Shape;1771;p47"/>
            <p:cNvSpPr/>
            <p:nvPr/>
          </p:nvSpPr>
          <p:spPr>
            <a:xfrm>
              <a:off x="42575" y="2872150"/>
              <a:ext cx="4475" cy="3225"/>
            </a:xfrm>
            <a:custGeom>
              <a:avLst/>
              <a:gdLst/>
              <a:ahLst/>
              <a:cxnLst/>
              <a:rect l="l" t="t" r="r" b="b"/>
              <a:pathLst>
                <a:path w="179" h="129" extrusionOk="0">
                  <a:moveTo>
                    <a:pt x="179" y="0"/>
                  </a:moveTo>
                  <a:lnTo>
                    <a:pt x="179" y="0"/>
                  </a:lnTo>
                  <a:cubicBezTo>
                    <a:pt x="169" y="4"/>
                    <a:pt x="158" y="7"/>
                    <a:pt x="151" y="11"/>
                  </a:cubicBezTo>
                  <a:cubicBezTo>
                    <a:pt x="101" y="32"/>
                    <a:pt x="51" y="46"/>
                    <a:pt x="1" y="61"/>
                  </a:cubicBezTo>
                  <a:lnTo>
                    <a:pt x="69" y="129"/>
                  </a:lnTo>
                  <a:cubicBezTo>
                    <a:pt x="108" y="86"/>
                    <a:pt x="147" y="43"/>
                    <a:pt x="17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2" name="Google Shape;1772;p47"/>
            <p:cNvSpPr/>
            <p:nvPr/>
          </p:nvSpPr>
          <p:spPr>
            <a:xfrm>
              <a:off x="-604975" y="2878900"/>
              <a:ext cx="346175" cy="94175"/>
            </a:xfrm>
            <a:custGeom>
              <a:avLst/>
              <a:gdLst/>
              <a:ahLst/>
              <a:cxnLst/>
              <a:rect l="l" t="t" r="r" b="b"/>
              <a:pathLst>
                <a:path w="13847" h="3767" extrusionOk="0">
                  <a:moveTo>
                    <a:pt x="13847" y="1028"/>
                  </a:moveTo>
                  <a:lnTo>
                    <a:pt x="13847" y="1028"/>
                  </a:lnTo>
                  <a:cubicBezTo>
                    <a:pt x="13751" y="1049"/>
                    <a:pt x="13651" y="1088"/>
                    <a:pt x="13544" y="1142"/>
                  </a:cubicBezTo>
                  <a:cubicBezTo>
                    <a:pt x="13248" y="1295"/>
                    <a:pt x="12948" y="1427"/>
                    <a:pt x="12649" y="1549"/>
                  </a:cubicBezTo>
                  <a:cubicBezTo>
                    <a:pt x="13070" y="1420"/>
                    <a:pt x="13480" y="1249"/>
                    <a:pt x="13847" y="1028"/>
                  </a:cubicBezTo>
                  <a:close/>
                  <a:moveTo>
                    <a:pt x="26" y="1"/>
                  </a:moveTo>
                  <a:lnTo>
                    <a:pt x="26" y="1"/>
                  </a:lnTo>
                  <a:cubicBezTo>
                    <a:pt x="1" y="172"/>
                    <a:pt x="51" y="340"/>
                    <a:pt x="208" y="489"/>
                  </a:cubicBezTo>
                  <a:cubicBezTo>
                    <a:pt x="2504" y="2686"/>
                    <a:pt x="5407" y="3766"/>
                    <a:pt x="8370" y="3766"/>
                  </a:cubicBezTo>
                  <a:cubicBezTo>
                    <a:pt x="8994" y="3766"/>
                    <a:pt x="9622" y="3720"/>
                    <a:pt x="10246" y="3624"/>
                  </a:cubicBezTo>
                  <a:lnTo>
                    <a:pt x="10246" y="3624"/>
                  </a:lnTo>
                  <a:cubicBezTo>
                    <a:pt x="10068" y="3627"/>
                    <a:pt x="9889" y="3631"/>
                    <a:pt x="9711" y="3631"/>
                  </a:cubicBezTo>
                  <a:cubicBezTo>
                    <a:pt x="6177" y="3631"/>
                    <a:pt x="2519" y="2561"/>
                    <a:pt x="2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3" name="Google Shape;1773;p47"/>
            <p:cNvSpPr/>
            <p:nvPr/>
          </p:nvSpPr>
          <p:spPr>
            <a:xfrm>
              <a:off x="-604350" y="2855275"/>
              <a:ext cx="377400" cy="114400"/>
            </a:xfrm>
            <a:custGeom>
              <a:avLst/>
              <a:gdLst/>
              <a:ahLst/>
              <a:cxnLst/>
              <a:rect l="l" t="t" r="r" b="b"/>
              <a:pathLst>
                <a:path w="15096" h="4576" extrusionOk="0">
                  <a:moveTo>
                    <a:pt x="1231" y="1"/>
                  </a:moveTo>
                  <a:cubicBezTo>
                    <a:pt x="711" y="1"/>
                    <a:pt x="69" y="472"/>
                    <a:pt x="1" y="946"/>
                  </a:cubicBezTo>
                  <a:cubicBezTo>
                    <a:pt x="2494" y="3506"/>
                    <a:pt x="6152" y="4576"/>
                    <a:pt x="9686" y="4576"/>
                  </a:cubicBezTo>
                  <a:cubicBezTo>
                    <a:pt x="9864" y="4576"/>
                    <a:pt x="10043" y="4572"/>
                    <a:pt x="10221" y="4569"/>
                  </a:cubicBezTo>
                  <a:cubicBezTo>
                    <a:pt x="10798" y="4480"/>
                    <a:pt x="11376" y="4352"/>
                    <a:pt x="11947" y="4181"/>
                  </a:cubicBezTo>
                  <a:cubicBezTo>
                    <a:pt x="11935" y="3695"/>
                    <a:pt x="12588" y="3082"/>
                    <a:pt x="13194" y="3082"/>
                  </a:cubicBezTo>
                  <a:cubicBezTo>
                    <a:pt x="13283" y="3082"/>
                    <a:pt x="13372" y="3096"/>
                    <a:pt x="13458" y="3124"/>
                  </a:cubicBezTo>
                  <a:cubicBezTo>
                    <a:pt x="13668" y="3196"/>
                    <a:pt x="13879" y="3267"/>
                    <a:pt x="14083" y="3332"/>
                  </a:cubicBezTo>
                  <a:cubicBezTo>
                    <a:pt x="14121" y="3314"/>
                    <a:pt x="14157" y="3292"/>
                    <a:pt x="14196" y="3274"/>
                  </a:cubicBezTo>
                  <a:cubicBezTo>
                    <a:pt x="15095" y="2815"/>
                    <a:pt x="14802" y="1941"/>
                    <a:pt x="14072" y="1941"/>
                  </a:cubicBezTo>
                  <a:cubicBezTo>
                    <a:pt x="13993" y="1941"/>
                    <a:pt x="13911" y="1951"/>
                    <a:pt x="13822" y="1973"/>
                  </a:cubicBezTo>
                  <a:cubicBezTo>
                    <a:pt x="13455" y="2194"/>
                    <a:pt x="13045" y="2365"/>
                    <a:pt x="12624" y="2494"/>
                  </a:cubicBezTo>
                  <a:cubicBezTo>
                    <a:pt x="11433" y="2964"/>
                    <a:pt x="10203" y="3189"/>
                    <a:pt x="8986" y="3189"/>
                  </a:cubicBezTo>
                  <a:cubicBezTo>
                    <a:pt x="6323" y="3189"/>
                    <a:pt x="3713" y="2112"/>
                    <a:pt x="1677" y="165"/>
                  </a:cubicBezTo>
                  <a:cubicBezTo>
                    <a:pt x="1556" y="51"/>
                    <a:pt x="1403" y="1"/>
                    <a:pt x="123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4" name="Google Shape;1774;p47"/>
            <p:cNvSpPr/>
            <p:nvPr/>
          </p:nvSpPr>
          <p:spPr>
            <a:xfrm>
              <a:off x="-382175" y="2780400"/>
              <a:ext cx="217875" cy="143275"/>
            </a:xfrm>
            <a:custGeom>
              <a:avLst/>
              <a:gdLst/>
              <a:ahLst/>
              <a:cxnLst/>
              <a:rect l="l" t="t" r="r" b="b"/>
              <a:pathLst>
                <a:path w="8715" h="5731" extrusionOk="0">
                  <a:moveTo>
                    <a:pt x="8465" y="1046"/>
                  </a:moveTo>
                  <a:lnTo>
                    <a:pt x="8465" y="1046"/>
                  </a:lnTo>
                  <a:cubicBezTo>
                    <a:pt x="8629" y="1613"/>
                    <a:pt x="8675" y="2148"/>
                    <a:pt x="8629" y="2650"/>
                  </a:cubicBezTo>
                  <a:cubicBezTo>
                    <a:pt x="8715" y="2119"/>
                    <a:pt x="8672" y="1570"/>
                    <a:pt x="8465" y="1046"/>
                  </a:cubicBezTo>
                  <a:close/>
                  <a:moveTo>
                    <a:pt x="6501" y="2974"/>
                  </a:moveTo>
                  <a:cubicBezTo>
                    <a:pt x="6333" y="3424"/>
                    <a:pt x="6040" y="3827"/>
                    <a:pt x="5648" y="4155"/>
                  </a:cubicBezTo>
                  <a:cubicBezTo>
                    <a:pt x="5477" y="4301"/>
                    <a:pt x="5441" y="4440"/>
                    <a:pt x="5491" y="4569"/>
                  </a:cubicBezTo>
                  <a:cubicBezTo>
                    <a:pt x="5966" y="4162"/>
                    <a:pt x="6325" y="3638"/>
                    <a:pt x="6501" y="2974"/>
                  </a:cubicBezTo>
                  <a:close/>
                  <a:moveTo>
                    <a:pt x="4172" y="1"/>
                  </a:moveTo>
                  <a:cubicBezTo>
                    <a:pt x="3908" y="1"/>
                    <a:pt x="3634" y="33"/>
                    <a:pt x="3359" y="104"/>
                  </a:cubicBezTo>
                  <a:cubicBezTo>
                    <a:pt x="1391" y="607"/>
                    <a:pt x="0" y="2932"/>
                    <a:pt x="1348" y="4732"/>
                  </a:cubicBezTo>
                  <a:cubicBezTo>
                    <a:pt x="1672" y="5160"/>
                    <a:pt x="2086" y="5485"/>
                    <a:pt x="2553" y="5731"/>
                  </a:cubicBezTo>
                  <a:cubicBezTo>
                    <a:pt x="2617" y="5728"/>
                    <a:pt x="2681" y="5724"/>
                    <a:pt x="2742" y="5713"/>
                  </a:cubicBezTo>
                  <a:cubicBezTo>
                    <a:pt x="2788" y="5706"/>
                    <a:pt x="2835" y="5699"/>
                    <a:pt x="2881" y="5692"/>
                  </a:cubicBezTo>
                  <a:cubicBezTo>
                    <a:pt x="3427" y="5581"/>
                    <a:pt x="3815" y="5282"/>
                    <a:pt x="3256" y="4908"/>
                  </a:cubicBezTo>
                  <a:cubicBezTo>
                    <a:pt x="2449" y="4373"/>
                    <a:pt x="1391" y="3616"/>
                    <a:pt x="1862" y="2497"/>
                  </a:cubicBezTo>
                  <a:cubicBezTo>
                    <a:pt x="2153" y="1798"/>
                    <a:pt x="3163" y="1003"/>
                    <a:pt x="3822" y="675"/>
                  </a:cubicBezTo>
                  <a:cubicBezTo>
                    <a:pt x="4161" y="511"/>
                    <a:pt x="4554" y="422"/>
                    <a:pt x="4939" y="422"/>
                  </a:cubicBezTo>
                  <a:cubicBezTo>
                    <a:pt x="5324" y="422"/>
                    <a:pt x="5698" y="511"/>
                    <a:pt x="6001" y="700"/>
                  </a:cubicBezTo>
                  <a:cubicBezTo>
                    <a:pt x="5552" y="247"/>
                    <a:pt x="4892" y="1"/>
                    <a:pt x="417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5" name="Google Shape;1775;p47"/>
            <p:cNvSpPr/>
            <p:nvPr/>
          </p:nvSpPr>
          <p:spPr>
            <a:xfrm>
              <a:off x="-405175" y="2761075"/>
              <a:ext cx="239900" cy="162700"/>
            </a:xfrm>
            <a:custGeom>
              <a:avLst/>
              <a:gdLst/>
              <a:ahLst/>
              <a:cxnLst/>
              <a:rect l="l" t="t" r="r" b="b"/>
              <a:pathLst>
                <a:path w="9596" h="6508" extrusionOk="0">
                  <a:moveTo>
                    <a:pt x="3801" y="6465"/>
                  </a:moveTo>
                  <a:cubicBezTo>
                    <a:pt x="3754" y="6472"/>
                    <a:pt x="3708" y="6479"/>
                    <a:pt x="3662" y="6486"/>
                  </a:cubicBezTo>
                  <a:cubicBezTo>
                    <a:pt x="3712" y="6479"/>
                    <a:pt x="3754" y="6472"/>
                    <a:pt x="3801" y="6465"/>
                  </a:cubicBezTo>
                  <a:close/>
                  <a:moveTo>
                    <a:pt x="5634" y="0"/>
                  </a:moveTo>
                  <a:cubicBezTo>
                    <a:pt x="5352" y="0"/>
                    <a:pt x="5081" y="15"/>
                    <a:pt x="4835" y="39"/>
                  </a:cubicBezTo>
                  <a:cubicBezTo>
                    <a:pt x="3420" y="171"/>
                    <a:pt x="1847" y="1284"/>
                    <a:pt x="1077" y="2460"/>
                  </a:cubicBezTo>
                  <a:cubicBezTo>
                    <a:pt x="0" y="4101"/>
                    <a:pt x="1352" y="5470"/>
                    <a:pt x="2685" y="6354"/>
                  </a:cubicBezTo>
                  <a:cubicBezTo>
                    <a:pt x="2846" y="6461"/>
                    <a:pt x="3099" y="6507"/>
                    <a:pt x="3359" y="6507"/>
                  </a:cubicBezTo>
                  <a:cubicBezTo>
                    <a:pt x="3399" y="6507"/>
                    <a:pt x="3434" y="6507"/>
                    <a:pt x="3473" y="6504"/>
                  </a:cubicBezTo>
                  <a:cubicBezTo>
                    <a:pt x="3006" y="6258"/>
                    <a:pt x="2592" y="5933"/>
                    <a:pt x="2268" y="5505"/>
                  </a:cubicBezTo>
                  <a:cubicBezTo>
                    <a:pt x="920" y="3705"/>
                    <a:pt x="2311" y="1380"/>
                    <a:pt x="4279" y="877"/>
                  </a:cubicBezTo>
                  <a:cubicBezTo>
                    <a:pt x="4554" y="806"/>
                    <a:pt x="4828" y="774"/>
                    <a:pt x="5092" y="774"/>
                  </a:cubicBezTo>
                  <a:cubicBezTo>
                    <a:pt x="5812" y="774"/>
                    <a:pt x="6472" y="1020"/>
                    <a:pt x="6921" y="1473"/>
                  </a:cubicBezTo>
                  <a:cubicBezTo>
                    <a:pt x="7260" y="1683"/>
                    <a:pt x="7502" y="2018"/>
                    <a:pt x="7563" y="2496"/>
                  </a:cubicBezTo>
                  <a:cubicBezTo>
                    <a:pt x="7617" y="2938"/>
                    <a:pt x="7566" y="3359"/>
                    <a:pt x="7421" y="3747"/>
                  </a:cubicBezTo>
                  <a:cubicBezTo>
                    <a:pt x="7245" y="4411"/>
                    <a:pt x="6886" y="4935"/>
                    <a:pt x="6411" y="5342"/>
                  </a:cubicBezTo>
                  <a:cubicBezTo>
                    <a:pt x="6526" y="5638"/>
                    <a:pt x="7117" y="5859"/>
                    <a:pt x="7624" y="5859"/>
                  </a:cubicBezTo>
                  <a:cubicBezTo>
                    <a:pt x="7866" y="5859"/>
                    <a:pt x="8087" y="5809"/>
                    <a:pt x="8226" y="5691"/>
                  </a:cubicBezTo>
                  <a:cubicBezTo>
                    <a:pt x="8914" y="5110"/>
                    <a:pt x="9406" y="4290"/>
                    <a:pt x="9549" y="3423"/>
                  </a:cubicBezTo>
                  <a:cubicBezTo>
                    <a:pt x="9595" y="2921"/>
                    <a:pt x="9549" y="2386"/>
                    <a:pt x="9385" y="1819"/>
                  </a:cubicBezTo>
                  <a:cubicBezTo>
                    <a:pt x="9335" y="1687"/>
                    <a:pt x="9271" y="1558"/>
                    <a:pt x="9200" y="1430"/>
                  </a:cubicBezTo>
                  <a:cubicBezTo>
                    <a:pt x="8558" y="311"/>
                    <a:pt x="6960" y="0"/>
                    <a:pt x="5634"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6" name="Google Shape;1776;p47"/>
            <p:cNvSpPr/>
            <p:nvPr/>
          </p:nvSpPr>
          <p:spPr>
            <a:xfrm>
              <a:off x="-253100" y="2955300"/>
              <a:ext cx="177875" cy="36925"/>
            </a:xfrm>
            <a:custGeom>
              <a:avLst/>
              <a:gdLst/>
              <a:ahLst/>
              <a:cxnLst/>
              <a:rect l="l" t="t" r="r" b="b"/>
              <a:pathLst>
                <a:path w="7115" h="1477" extrusionOk="0">
                  <a:moveTo>
                    <a:pt x="7114" y="1"/>
                  </a:moveTo>
                  <a:lnTo>
                    <a:pt x="7114" y="1"/>
                  </a:lnTo>
                  <a:cubicBezTo>
                    <a:pt x="5245" y="800"/>
                    <a:pt x="3224" y="1235"/>
                    <a:pt x="1191" y="1235"/>
                  </a:cubicBezTo>
                  <a:cubicBezTo>
                    <a:pt x="795" y="1235"/>
                    <a:pt x="400" y="1217"/>
                    <a:pt x="0" y="1185"/>
                  </a:cubicBezTo>
                  <a:lnTo>
                    <a:pt x="0" y="1185"/>
                  </a:lnTo>
                  <a:cubicBezTo>
                    <a:pt x="731" y="1367"/>
                    <a:pt x="1452" y="1477"/>
                    <a:pt x="2200" y="1477"/>
                  </a:cubicBezTo>
                  <a:cubicBezTo>
                    <a:pt x="2767" y="1477"/>
                    <a:pt x="3352" y="1413"/>
                    <a:pt x="3965" y="1266"/>
                  </a:cubicBezTo>
                  <a:cubicBezTo>
                    <a:pt x="5082" y="1003"/>
                    <a:pt x="6119" y="547"/>
                    <a:pt x="711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7" name="Google Shape;1777;p47"/>
            <p:cNvSpPr/>
            <p:nvPr/>
          </p:nvSpPr>
          <p:spPr>
            <a:xfrm>
              <a:off x="-305700" y="2879625"/>
              <a:ext cx="301700" cy="106550"/>
            </a:xfrm>
            <a:custGeom>
              <a:avLst/>
              <a:gdLst/>
              <a:ahLst/>
              <a:cxnLst/>
              <a:rect l="l" t="t" r="r" b="b"/>
              <a:pathLst>
                <a:path w="12068" h="4262" extrusionOk="0">
                  <a:moveTo>
                    <a:pt x="11482" y="1"/>
                  </a:moveTo>
                  <a:cubicBezTo>
                    <a:pt x="11311" y="1"/>
                    <a:pt x="11115" y="57"/>
                    <a:pt x="10908" y="193"/>
                  </a:cubicBezTo>
                  <a:cubicBezTo>
                    <a:pt x="9592" y="1056"/>
                    <a:pt x="8248" y="1969"/>
                    <a:pt x="6747" y="2475"/>
                  </a:cubicBezTo>
                  <a:cubicBezTo>
                    <a:pt x="6037" y="2714"/>
                    <a:pt x="5378" y="2814"/>
                    <a:pt x="4729" y="2814"/>
                  </a:cubicBezTo>
                  <a:cubicBezTo>
                    <a:pt x="3865" y="2814"/>
                    <a:pt x="3028" y="2636"/>
                    <a:pt x="2137" y="2358"/>
                  </a:cubicBezTo>
                  <a:cubicBezTo>
                    <a:pt x="1441" y="2707"/>
                    <a:pt x="725" y="2988"/>
                    <a:pt x="1" y="3207"/>
                  </a:cubicBezTo>
                  <a:cubicBezTo>
                    <a:pt x="1" y="3413"/>
                    <a:pt x="126" y="3595"/>
                    <a:pt x="421" y="3694"/>
                  </a:cubicBezTo>
                  <a:cubicBezTo>
                    <a:pt x="998" y="3898"/>
                    <a:pt x="1555" y="4073"/>
                    <a:pt x="2104" y="4212"/>
                  </a:cubicBezTo>
                  <a:cubicBezTo>
                    <a:pt x="2504" y="4244"/>
                    <a:pt x="2899" y="4262"/>
                    <a:pt x="3295" y="4262"/>
                  </a:cubicBezTo>
                  <a:cubicBezTo>
                    <a:pt x="5328" y="4262"/>
                    <a:pt x="7349" y="3827"/>
                    <a:pt x="9218" y="3028"/>
                  </a:cubicBezTo>
                  <a:cubicBezTo>
                    <a:pt x="10066" y="2568"/>
                    <a:pt x="10883" y="2040"/>
                    <a:pt x="11689" y="1512"/>
                  </a:cubicBezTo>
                  <a:cubicBezTo>
                    <a:pt x="11796" y="1444"/>
                    <a:pt x="11881" y="1370"/>
                    <a:pt x="11949" y="1291"/>
                  </a:cubicBezTo>
                  <a:cubicBezTo>
                    <a:pt x="11814" y="1120"/>
                    <a:pt x="11746" y="956"/>
                    <a:pt x="11807" y="835"/>
                  </a:cubicBezTo>
                  <a:cubicBezTo>
                    <a:pt x="11893" y="661"/>
                    <a:pt x="11982" y="485"/>
                    <a:pt x="12067" y="311"/>
                  </a:cubicBezTo>
                  <a:cubicBezTo>
                    <a:pt x="11946" y="126"/>
                    <a:pt x="11739" y="1"/>
                    <a:pt x="114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8" name="Google Shape;1778;p47"/>
            <p:cNvSpPr/>
            <p:nvPr/>
          </p:nvSpPr>
          <p:spPr>
            <a:xfrm>
              <a:off x="-305975" y="2932300"/>
              <a:ext cx="53700" cy="27500"/>
            </a:xfrm>
            <a:custGeom>
              <a:avLst/>
              <a:gdLst/>
              <a:ahLst/>
              <a:cxnLst/>
              <a:rect l="l" t="t" r="r" b="b"/>
              <a:pathLst>
                <a:path w="2148" h="1100" extrusionOk="0">
                  <a:moveTo>
                    <a:pt x="1259" y="1"/>
                  </a:moveTo>
                  <a:cubicBezTo>
                    <a:pt x="653" y="1"/>
                    <a:pt x="0" y="614"/>
                    <a:pt x="12" y="1100"/>
                  </a:cubicBezTo>
                  <a:cubicBezTo>
                    <a:pt x="736" y="881"/>
                    <a:pt x="1452" y="600"/>
                    <a:pt x="2148" y="251"/>
                  </a:cubicBezTo>
                  <a:cubicBezTo>
                    <a:pt x="1944" y="186"/>
                    <a:pt x="1733" y="115"/>
                    <a:pt x="1523" y="43"/>
                  </a:cubicBezTo>
                  <a:cubicBezTo>
                    <a:pt x="1437" y="15"/>
                    <a:pt x="1348" y="1"/>
                    <a:pt x="125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9" name="Google Shape;1779;p47"/>
            <p:cNvSpPr/>
            <p:nvPr/>
          </p:nvSpPr>
          <p:spPr>
            <a:xfrm>
              <a:off x="-117250" y="2779000"/>
              <a:ext cx="132575" cy="73725"/>
            </a:xfrm>
            <a:custGeom>
              <a:avLst/>
              <a:gdLst/>
              <a:ahLst/>
              <a:cxnLst/>
              <a:rect l="l" t="t" r="r" b="b"/>
              <a:pathLst>
                <a:path w="5303" h="2949" extrusionOk="0">
                  <a:moveTo>
                    <a:pt x="54" y="0"/>
                  </a:moveTo>
                  <a:cubicBezTo>
                    <a:pt x="7" y="71"/>
                    <a:pt x="0" y="124"/>
                    <a:pt x="43" y="153"/>
                  </a:cubicBezTo>
                  <a:cubicBezTo>
                    <a:pt x="1559" y="1205"/>
                    <a:pt x="3142" y="2135"/>
                    <a:pt x="4793" y="2948"/>
                  </a:cubicBezTo>
                  <a:cubicBezTo>
                    <a:pt x="4918" y="2831"/>
                    <a:pt x="5043" y="2713"/>
                    <a:pt x="5168" y="2592"/>
                  </a:cubicBezTo>
                  <a:cubicBezTo>
                    <a:pt x="5210" y="2550"/>
                    <a:pt x="5257" y="2510"/>
                    <a:pt x="5303" y="2478"/>
                  </a:cubicBezTo>
                  <a:cubicBezTo>
                    <a:pt x="3502" y="1861"/>
                    <a:pt x="1787" y="1062"/>
                    <a:pt x="147" y="64"/>
                  </a:cubicBezTo>
                  <a:cubicBezTo>
                    <a:pt x="114" y="43"/>
                    <a:pt x="83" y="22"/>
                    <a:pt x="54"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0" name="Google Shape;1780;p47"/>
            <p:cNvSpPr/>
            <p:nvPr/>
          </p:nvSpPr>
          <p:spPr>
            <a:xfrm>
              <a:off x="2550" y="2840925"/>
              <a:ext cx="20275" cy="16075"/>
            </a:xfrm>
            <a:custGeom>
              <a:avLst/>
              <a:gdLst/>
              <a:ahLst/>
              <a:cxnLst/>
              <a:rect l="l" t="t" r="r" b="b"/>
              <a:pathLst>
                <a:path w="811" h="643" extrusionOk="0">
                  <a:moveTo>
                    <a:pt x="511" y="1"/>
                  </a:moveTo>
                  <a:cubicBezTo>
                    <a:pt x="465" y="33"/>
                    <a:pt x="418" y="73"/>
                    <a:pt x="376" y="115"/>
                  </a:cubicBezTo>
                  <a:cubicBezTo>
                    <a:pt x="251" y="236"/>
                    <a:pt x="126" y="354"/>
                    <a:pt x="1" y="471"/>
                  </a:cubicBezTo>
                  <a:cubicBezTo>
                    <a:pt x="119" y="529"/>
                    <a:pt x="239" y="586"/>
                    <a:pt x="358" y="642"/>
                  </a:cubicBezTo>
                  <a:cubicBezTo>
                    <a:pt x="425" y="543"/>
                    <a:pt x="489" y="440"/>
                    <a:pt x="554" y="340"/>
                  </a:cubicBezTo>
                  <a:cubicBezTo>
                    <a:pt x="621" y="233"/>
                    <a:pt x="710" y="162"/>
                    <a:pt x="810" y="104"/>
                  </a:cubicBezTo>
                  <a:cubicBezTo>
                    <a:pt x="710" y="69"/>
                    <a:pt x="611" y="37"/>
                    <a:pt x="51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1" name="Google Shape;1781;p47"/>
            <p:cNvSpPr/>
            <p:nvPr/>
          </p:nvSpPr>
          <p:spPr>
            <a:xfrm>
              <a:off x="-115900" y="2757850"/>
              <a:ext cx="184175" cy="87375"/>
            </a:xfrm>
            <a:custGeom>
              <a:avLst/>
              <a:gdLst/>
              <a:ahLst/>
              <a:cxnLst/>
              <a:rect l="l" t="t" r="r" b="b"/>
              <a:pathLst>
                <a:path w="7367" h="3495" extrusionOk="0">
                  <a:moveTo>
                    <a:pt x="1508" y="1"/>
                  </a:moveTo>
                  <a:cubicBezTo>
                    <a:pt x="1080" y="1"/>
                    <a:pt x="196" y="553"/>
                    <a:pt x="0" y="846"/>
                  </a:cubicBezTo>
                  <a:cubicBezTo>
                    <a:pt x="29" y="868"/>
                    <a:pt x="60" y="889"/>
                    <a:pt x="93" y="910"/>
                  </a:cubicBezTo>
                  <a:cubicBezTo>
                    <a:pt x="1733" y="1908"/>
                    <a:pt x="3448" y="2707"/>
                    <a:pt x="5249" y="3324"/>
                  </a:cubicBezTo>
                  <a:cubicBezTo>
                    <a:pt x="5409" y="3213"/>
                    <a:pt x="5580" y="3164"/>
                    <a:pt x="5751" y="3164"/>
                  </a:cubicBezTo>
                  <a:cubicBezTo>
                    <a:pt x="5884" y="3164"/>
                    <a:pt x="6012" y="3192"/>
                    <a:pt x="6129" y="3246"/>
                  </a:cubicBezTo>
                  <a:cubicBezTo>
                    <a:pt x="6208" y="3238"/>
                    <a:pt x="6290" y="3235"/>
                    <a:pt x="6368" y="3235"/>
                  </a:cubicBezTo>
                  <a:cubicBezTo>
                    <a:pt x="6411" y="3235"/>
                    <a:pt x="6454" y="3235"/>
                    <a:pt x="6497" y="3238"/>
                  </a:cubicBezTo>
                  <a:cubicBezTo>
                    <a:pt x="6686" y="3246"/>
                    <a:pt x="6949" y="3299"/>
                    <a:pt x="7107" y="3417"/>
                  </a:cubicBezTo>
                  <a:cubicBezTo>
                    <a:pt x="7135" y="3438"/>
                    <a:pt x="7163" y="3463"/>
                    <a:pt x="7185" y="3495"/>
                  </a:cubicBezTo>
                  <a:cubicBezTo>
                    <a:pt x="7310" y="3378"/>
                    <a:pt x="7367" y="3285"/>
                    <a:pt x="7317" y="3264"/>
                  </a:cubicBezTo>
                  <a:cubicBezTo>
                    <a:pt x="5338" y="2354"/>
                    <a:pt x="3455" y="1281"/>
                    <a:pt x="1669" y="40"/>
                  </a:cubicBezTo>
                  <a:cubicBezTo>
                    <a:pt x="1626" y="15"/>
                    <a:pt x="1572" y="1"/>
                    <a:pt x="150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2" name="Google Shape;1782;p47"/>
            <p:cNvSpPr/>
            <p:nvPr/>
          </p:nvSpPr>
          <p:spPr>
            <a:xfrm>
              <a:off x="15300" y="2836925"/>
              <a:ext cx="22050" cy="6625"/>
            </a:xfrm>
            <a:custGeom>
              <a:avLst/>
              <a:gdLst/>
              <a:ahLst/>
              <a:cxnLst/>
              <a:rect l="l" t="t" r="r" b="b"/>
              <a:pathLst>
                <a:path w="882" h="265" extrusionOk="0">
                  <a:moveTo>
                    <a:pt x="503" y="1"/>
                  </a:moveTo>
                  <a:cubicBezTo>
                    <a:pt x="332" y="1"/>
                    <a:pt x="161" y="50"/>
                    <a:pt x="1" y="161"/>
                  </a:cubicBezTo>
                  <a:cubicBezTo>
                    <a:pt x="101" y="197"/>
                    <a:pt x="200" y="229"/>
                    <a:pt x="300" y="264"/>
                  </a:cubicBezTo>
                  <a:cubicBezTo>
                    <a:pt x="358" y="229"/>
                    <a:pt x="418" y="203"/>
                    <a:pt x="482" y="175"/>
                  </a:cubicBezTo>
                  <a:cubicBezTo>
                    <a:pt x="607" y="126"/>
                    <a:pt x="743" y="96"/>
                    <a:pt x="881" y="83"/>
                  </a:cubicBezTo>
                  <a:cubicBezTo>
                    <a:pt x="764" y="29"/>
                    <a:pt x="636" y="1"/>
                    <a:pt x="50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3" name="Google Shape;1783;p47"/>
            <p:cNvSpPr/>
            <p:nvPr/>
          </p:nvSpPr>
          <p:spPr>
            <a:xfrm>
              <a:off x="8175" y="2856975"/>
              <a:ext cx="3500" cy="5575"/>
            </a:xfrm>
            <a:custGeom>
              <a:avLst/>
              <a:gdLst/>
              <a:ahLst/>
              <a:cxnLst/>
              <a:rect l="l" t="t" r="r" b="b"/>
              <a:pathLst>
                <a:path w="140" h="223" extrusionOk="0">
                  <a:moveTo>
                    <a:pt x="133" y="0"/>
                  </a:moveTo>
                  <a:cubicBezTo>
                    <a:pt x="133" y="5"/>
                    <a:pt x="133" y="5"/>
                    <a:pt x="129" y="8"/>
                  </a:cubicBezTo>
                  <a:cubicBezTo>
                    <a:pt x="133" y="8"/>
                    <a:pt x="136" y="5"/>
                    <a:pt x="139" y="5"/>
                  </a:cubicBezTo>
                  <a:cubicBezTo>
                    <a:pt x="136" y="5"/>
                    <a:pt x="136" y="0"/>
                    <a:pt x="133" y="0"/>
                  </a:cubicBezTo>
                  <a:close/>
                  <a:moveTo>
                    <a:pt x="26" y="168"/>
                  </a:moveTo>
                  <a:lnTo>
                    <a:pt x="26" y="168"/>
                  </a:lnTo>
                  <a:cubicBezTo>
                    <a:pt x="25" y="169"/>
                    <a:pt x="25" y="170"/>
                    <a:pt x="24" y="171"/>
                  </a:cubicBezTo>
                  <a:lnTo>
                    <a:pt x="24" y="171"/>
                  </a:lnTo>
                  <a:cubicBezTo>
                    <a:pt x="25" y="171"/>
                    <a:pt x="26" y="170"/>
                    <a:pt x="26" y="168"/>
                  </a:cubicBezTo>
                  <a:close/>
                  <a:moveTo>
                    <a:pt x="24" y="171"/>
                  </a:moveTo>
                  <a:cubicBezTo>
                    <a:pt x="23" y="172"/>
                    <a:pt x="22" y="173"/>
                    <a:pt x="22" y="176"/>
                  </a:cubicBezTo>
                  <a:lnTo>
                    <a:pt x="22" y="176"/>
                  </a:lnTo>
                  <a:cubicBezTo>
                    <a:pt x="23" y="174"/>
                    <a:pt x="24" y="173"/>
                    <a:pt x="24" y="171"/>
                  </a:cubicBezTo>
                  <a:close/>
                  <a:moveTo>
                    <a:pt x="22" y="176"/>
                  </a:moveTo>
                  <a:lnTo>
                    <a:pt x="22" y="176"/>
                  </a:lnTo>
                  <a:cubicBezTo>
                    <a:pt x="22" y="176"/>
                    <a:pt x="22" y="176"/>
                    <a:pt x="22" y="176"/>
                  </a:cubicBezTo>
                  <a:lnTo>
                    <a:pt x="22" y="176"/>
                  </a:lnTo>
                  <a:cubicBezTo>
                    <a:pt x="22" y="176"/>
                    <a:pt x="22" y="176"/>
                    <a:pt x="22" y="176"/>
                  </a:cubicBezTo>
                  <a:cubicBezTo>
                    <a:pt x="22" y="176"/>
                    <a:pt x="22" y="176"/>
                    <a:pt x="22" y="176"/>
                  </a:cubicBezTo>
                  <a:close/>
                  <a:moveTo>
                    <a:pt x="22" y="176"/>
                  </a:moveTo>
                  <a:cubicBezTo>
                    <a:pt x="11" y="190"/>
                    <a:pt x="4" y="204"/>
                    <a:pt x="1" y="222"/>
                  </a:cubicBezTo>
                  <a:cubicBezTo>
                    <a:pt x="7" y="207"/>
                    <a:pt x="15" y="191"/>
                    <a:pt x="22" y="17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4" name="Google Shape;1784;p47"/>
            <p:cNvSpPr/>
            <p:nvPr/>
          </p:nvSpPr>
          <p:spPr>
            <a:xfrm>
              <a:off x="47025" y="2845200"/>
              <a:ext cx="19475" cy="26975"/>
            </a:xfrm>
            <a:custGeom>
              <a:avLst/>
              <a:gdLst/>
              <a:ahLst/>
              <a:cxnLst/>
              <a:rect l="l" t="t" r="r" b="b"/>
              <a:pathLst>
                <a:path w="779" h="1079" extrusionOk="0">
                  <a:moveTo>
                    <a:pt x="668" y="1"/>
                  </a:moveTo>
                  <a:cubicBezTo>
                    <a:pt x="547" y="119"/>
                    <a:pt x="361" y="262"/>
                    <a:pt x="158" y="390"/>
                  </a:cubicBezTo>
                  <a:cubicBezTo>
                    <a:pt x="208" y="608"/>
                    <a:pt x="169" y="846"/>
                    <a:pt x="1" y="1078"/>
                  </a:cubicBezTo>
                  <a:cubicBezTo>
                    <a:pt x="165" y="1011"/>
                    <a:pt x="308" y="925"/>
                    <a:pt x="411" y="768"/>
                  </a:cubicBezTo>
                  <a:cubicBezTo>
                    <a:pt x="511" y="608"/>
                    <a:pt x="615" y="450"/>
                    <a:pt x="718" y="290"/>
                  </a:cubicBezTo>
                  <a:cubicBezTo>
                    <a:pt x="779" y="193"/>
                    <a:pt x="736" y="83"/>
                    <a:pt x="66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5" name="Google Shape;1785;p47"/>
            <p:cNvSpPr/>
            <p:nvPr/>
          </p:nvSpPr>
          <p:spPr>
            <a:xfrm>
              <a:off x="30200" y="2854950"/>
              <a:ext cx="22025" cy="18725"/>
            </a:xfrm>
            <a:custGeom>
              <a:avLst/>
              <a:gdLst/>
              <a:ahLst/>
              <a:cxnLst/>
              <a:rect l="l" t="t" r="r" b="b"/>
              <a:pathLst>
                <a:path w="881" h="749" extrusionOk="0">
                  <a:moveTo>
                    <a:pt x="831" y="0"/>
                  </a:moveTo>
                  <a:lnTo>
                    <a:pt x="831" y="0"/>
                  </a:lnTo>
                  <a:cubicBezTo>
                    <a:pt x="549" y="178"/>
                    <a:pt x="236" y="331"/>
                    <a:pt x="0" y="360"/>
                  </a:cubicBezTo>
                  <a:cubicBezTo>
                    <a:pt x="178" y="471"/>
                    <a:pt x="353" y="610"/>
                    <a:pt x="496" y="749"/>
                  </a:cubicBezTo>
                  <a:cubicBezTo>
                    <a:pt x="546" y="734"/>
                    <a:pt x="596" y="720"/>
                    <a:pt x="646" y="699"/>
                  </a:cubicBezTo>
                  <a:cubicBezTo>
                    <a:pt x="653" y="695"/>
                    <a:pt x="664" y="692"/>
                    <a:pt x="674" y="688"/>
                  </a:cubicBezTo>
                  <a:cubicBezTo>
                    <a:pt x="842" y="456"/>
                    <a:pt x="881" y="218"/>
                    <a:pt x="83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6" name="Google Shape;1786;p47"/>
            <p:cNvSpPr/>
            <p:nvPr/>
          </p:nvSpPr>
          <p:spPr>
            <a:xfrm>
              <a:off x="11475" y="2843525"/>
              <a:ext cx="22225" cy="17675"/>
            </a:xfrm>
            <a:custGeom>
              <a:avLst/>
              <a:gdLst/>
              <a:ahLst/>
              <a:cxnLst/>
              <a:rect l="l" t="t" r="r" b="b"/>
              <a:pathLst>
                <a:path w="889" h="707" extrusionOk="0">
                  <a:moveTo>
                    <a:pt x="453" y="0"/>
                  </a:moveTo>
                  <a:cubicBezTo>
                    <a:pt x="353" y="58"/>
                    <a:pt x="264" y="129"/>
                    <a:pt x="197" y="236"/>
                  </a:cubicBezTo>
                  <a:cubicBezTo>
                    <a:pt x="132" y="336"/>
                    <a:pt x="68" y="439"/>
                    <a:pt x="1" y="538"/>
                  </a:cubicBezTo>
                  <a:cubicBezTo>
                    <a:pt x="4" y="538"/>
                    <a:pt x="4" y="543"/>
                    <a:pt x="7" y="543"/>
                  </a:cubicBezTo>
                  <a:cubicBezTo>
                    <a:pt x="25" y="535"/>
                    <a:pt x="47" y="532"/>
                    <a:pt x="75" y="532"/>
                  </a:cubicBezTo>
                  <a:cubicBezTo>
                    <a:pt x="190" y="532"/>
                    <a:pt x="371" y="599"/>
                    <a:pt x="567" y="706"/>
                  </a:cubicBezTo>
                  <a:cubicBezTo>
                    <a:pt x="671" y="514"/>
                    <a:pt x="778" y="325"/>
                    <a:pt x="888" y="140"/>
                  </a:cubicBezTo>
                  <a:cubicBezTo>
                    <a:pt x="742" y="93"/>
                    <a:pt x="596" y="46"/>
                    <a:pt x="45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7" name="Google Shape;1787;p47"/>
            <p:cNvSpPr/>
            <p:nvPr/>
          </p:nvSpPr>
          <p:spPr>
            <a:xfrm>
              <a:off x="37325" y="2838700"/>
              <a:ext cx="26400" cy="16275"/>
            </a:xfrm>
            <a:custGeom>
              <a:avLst/>
              <a:gdLst/>
              <a:ahLst/>
              <a:cxnLst/>
              <a:rect l="l" t="t" r="r" b="b"/>
              <a:pathLst>
                <a:path w="1056" h="651" extrusionOk="0">
                  <a:moveTo>
                    <a:pt x="239" y="1"/>
                  </a:moveTo>
                  <a:cubicBezTo>
                    <a:pt x="161" y="1"/>
                    <a:pt x="79" y="4"/>
                    <a:pt x="0" y="12"/>
                  </a:cubicBezTo>
                  <a:cubicBezTo>
                    <a:pt x="268" y="132"/>
                    <a:pt x="482" y="372"/>
                    <a:pt x="546" y="650"/>
                  </a:cubicBezTo>
                  <a:cubicBezTo>
                    <a:pt x="749" y="522"/>
                    <a:pt x="935" y="379"/>
                    <a:pt x="1056" y="261"/>
                  </a:cubicBezTo>
                  <a:cubicBezTo>
                    <a:pt x="1034" y="229"/>
                    <a:pt x="1006" y="204"/>
                    <a:pt x="978" y="183"/>
                  </a:cubicBezTo>
                  <a:cubicBezTo>
                    <a:pt x="820" y="65"/>
                    <a:pt x="557" y="12"/>
                    <a:pt x="368" y="4"/>
                  </a:cubicBezTo>
                  <a:cubicBezTo>
                    <a:pt x="325" y="1"/>
                    <a:pt x="282" y="1"/>
                    <a:pt x="23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8" name="Google Shape;1788;p47"/>
            <p:cNvSpPr/>
            <p:nvPr/>
          </p:nvSpPr>
          <p:spPr>
            <a:xfrm>
              <a:off x="22800" y="2838975"/>
              <a:ext cx="28200" cy="24975"/>
            </a:xfrm>
            <a:custGeom>
              <a:avLst/>
              <a:gdLst/>
              <a:ahLst/>
              <a:cxnLst/>
              <a:rect l="l" t="t" r="r" b="b"/>
              <a:pathLst>
                <a:path w="1128" h="999" extrusionOk="0">
                  <a:moveTo>
                    <a:pt x="581" y="1"/>
                  </a:moveTo>
                  <a:cubicBezTo>
                    <a:pt x="443" y="14"/>
                    <a:pt x="307" y="44"/>
                    <a:pt x="182" y="93"/>
                  </a:cubicBezTo>
                  <a:cubicBezTo>
                    <a:pt x="118" y="121"/>
                    <a:pt x="58" y="147"/>
                    <a:pt x="0" y="182"/>
                  </a:cubicBezTo>
                  <a:cubicBezTo>
                    <a:pt x="143" y="228"/>
                    <a:pt x="289" y="275"/>
                    <a:pt x="435" y="322"/>
                  </a:cubicBezTo>
                  <a:cubicBezTo>
                    <a:pt x="325" y="507"/>
                    <a:pt x="218" y="696"/>
                    <a:pt x="114" y="888"/>
                  </a:cubicBezTo>
                  <a:cubicBezTo>
                    <a:pt x="175" y="921"/>
                    <a:pt x="236" y="956"/>
                    <a:pt x="296" y="999"/>
                  </a:cubicBezTo>
                  <a:cubicBezTo>
                    <a:pt x="532" y="970"/>
                    <a:pt x="845" y="817"/>
                    <a:pt x="1127" y="639"/>
                  </a:cubicBezTo>
                  <a:cubicBezTo>
                    <a:pt x="1063" y="361"/>
                    <a:pt x="849" y="121"/>
                    <a:pt x="58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9" name="Google Shape;1789;p47"/>
            <p:cNvSpPr/>
            <p:nvPr/>
          </p:nvSpPr>
          <p:spPr>
            <a:xfrm>
              <a:off x="-3775" y="2909925"/>
              <a:ext cx="7700" cy="9575"/>
            </a:xfrm>
            <a:custGeom>
              <a:avLst/>
              <a:gdLst/>
              <a:ahLst/>
              <a:cxnLst/>
              <a:rect l="l" t="t" r="r" b="b"/>
              <a:pathLst>
                <a:path w="308" h="383" extrusionOk="0">
                  <a:moveTo>
                    <a:pt x="308" y="1"/>
                  </a:moveTo>
                  <a:cubicBezTo>
                    <a:pt x="208" y="76"/>
                    <a:pt x="104" y="150"/>
                    <a:pt x="0" y="222"/>
                  </a:cubicBezTo>
                  <a:cubicBezTo>
                    <a:pt x="58" y="279"/>
                    <a:pt x="115" y="333"/>
                    <a:pt x="179" y="382"/>
                  </a:cubicBezTo>
                  <a:cubicBezTo>
                    <a:pt x="218" y="254"/>
                    <a:pt x="265" y="129"/>
                    <a:pt x="30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0" name="Google Shape;1790;p47"/>
            <p:cNvSpPr/>
            <p:nvPr/>
          </p:nvSpPr>
          <p:spPr>
            <a:xfrm>
              <a:off x="-6975" y="2857175"/>
              <a:ext cx="26125" cy="58325"/>
            </a:xfrm>
            <a:custGeom>
              <a:avLst/>
              <a:gdLst/>
              <a:ahLst/>
              <a:cxnLst/>
              <a:rect l="l" t="t" r="r" b="b"/>
              <a:pathLst>
                <a:path w="1045" h="2333" extrusionOk="0">
                  <a:moveTo>
                    <a:pt x="735" y="0"/>
                  </a:moveTo>
                  <a:cubicBezTo>
                    <a:pt x="714" y="10"/>
                    <a:pt x="699" y="25"/>
                    <a:pt x="692" y="43"/>
                  </a:cubicBezTo>
                  <a:cubicBezTo>
                    <a:pt x="671" y="82"/>
                    <a:pt x="653" y="121"/>
                    <a:pt x="632" y="160"/>
                  </a:cubicBezTo>
                  <a:cubicBezTo>
                    <a:pt x="667" y="107"/>
                    <a:pt x="703" y="53"/>
                    <a:pt x="735" y="0"/>
                  </a:cubicBezTo>
                  <a:close/>
                  <a:moveTo>
                    <a:pt x="607" y="214"/>
                  </a:moveTo>
                  <a:lnTo>
                    <a:pt x="607" y="214"/>
                  </a:lnTo>
                  <a:cubicBezTo>
                    <a:pt x="442" y="545"/>
                    <a:pt x="278" y="877"/>
                    <a:pt x="118" y="1209"/>
                  </a:cubicBezTo>
                  <a:cubicBezTo>
                    <a:pt x="289" y="1476"/>
                    <a:pt x="286" y="1865"/>
                    <a:pt x="0" y="2189"/>
                  </a:cubicBezTo>
                  <a:cubicBezTo>
                    <a:pt x="39" y="2235"/>
                    <a:pt x="82" y="2286"/>
                    <a:pt x="128" y="2332"/>
                  </a:cubicBezTo>
                  <a:cubicBezTo>
                    <a:pt x="232" y="2260"/>
                    <a:pt x="336" y="2186"/>
                    <a:pt x="436" y="2111"/>
                  </a:cubicBezTo>
                  <a:cubicBezTo>
                    <a:pt x="614" y="1618"/>
                    <a:pt x="816" y="1138"/>
                    <a:pt x="1045" y="663"/>
                  </a:cubicBezTo>
                  <a:cubicBezTo>
                    <a:pt x="938" y="634"/>
                    <a:pt x="834" y="592"/>
                    <a:pt x="757" y="532"/>
                  </a:cubicBezTo>
                  <a:cubicBezTo>
                    <a:pt x="667" y="467"/>
                    <a:pt x="571" y="335"/>
                    <a:pt x="607" y="214"/>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1" name="Google Shape;1791;p47"/>
            <p:cNvSpPr/>
            <p:nvPr/>
          </p:nvSpPr>
          <p:spPr>
            <a:xfrm>
              <a:off x="700" y="2875350"/>
              <a:ext cx="50825" cy="57350"/>
            </a:xfrm>
            <a:custGeom>
              <a:avLst/>
              <a:gdLst/>
              <a:ahLst/>
              <a:cxnLst/>
              <a:rect l="l" t="t" r="r" b="b"/>
              <a:pathLst>
                <a:path w="2033" h="2294" extrusionOk="0">
                  <a:moveTo>
                    <a:pt x="1744" y="1"/>
                  </a:moveTo>
                  <a:cubicBezTo>
                    <a:pt x="1737" y="7"/>
                    <a:pt x="1729" y="14"/>
                    <a:pt x="1726" y="19"/>
                  </a:cubicBezTo>
                  <a:cubicBezTo>
                    <a:pt x="1227" y="511"/>
                    <a:pt x="692" y="967"/>
                    <a:pt x="129" y="1384"/>
                  </a:cubicBezTo>
                  <a:cubicBezTo>
                    <a:pt x="86" y="1512"/>
                    <a:pt x="39" y="1637"/>
                    <a:pt x="0" y="1765"/>
                  </a:cubicBezTo>
                  <a:cubicBezTo>
                    <a:pt x="343" y="2054"/>
                    <a:pt x="788" y="2293"/>
                    <a:pt x="1006" y="2293"/>
                  </a:cubicBezTo>
                  <a:cubicBezTo>
                    <a:pt x="1066" y="2293"/>
                    <a:pt x="1109" y="2275"/>
                    <a:pt x="1126" y="2236"/>
                  </a:cubicBezTo>
                  <a:cubicBezTo>
                    <a:pt x="1405" y="1673"/>
                    <a:pt x="1683" y="1110"/>
                    <a:pt x="1961" y="546"/>
                  </a:cubicBezTo>
                  <a:cubicBezTo>
                    <a:pt x="2033" y="404"/>
                    <a:pt x="1926" y="200"/>
                    <a:pt x="174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2" name="Google Shape;1792;p47"/>
            <p:cNvSpPr/>
            <p:nvPr/>
          </p:nvSpPr>
          <p:spPr>
            <a:xfrm>
              <a:off x="3900" y="2873650"/>
              <a:ext cx="40400" cy="36300"/>
            </a:xfrm>
            <a:custGeom>
              <a:avLst/>
              <a:gdLst/>
              <a:ahLst/>
              <a:cxnLst/>
              <a:rect l="l" t="t" r="r" b="b"/>
              <a:pathLst>
                <a:path w="1616" h="1452" extrusionOk="0">
                  <a:moveTo>
                    <a:pt x="1548" y="1"/>
                  </a:moveTo>
                  <a:cubicBezTo>
                    <a:pt x="1391" y="44"/>
                    <a:pt x="1224" y="57"/>
                    <a:pt x="1059" y="57"/>
                  </a:cubicBezTo>
                  <a:cubicBezTo>
                    <a:pt x="1016" y="57"/>
                    <a:pt x="974" y="57"/>
                    <a:pt x="931" y="54"/>
                  </a:cubicBezTo>
                  <a:cubicBezTo>
                    <a:pt x="835" y="51"/>
                    <a:pt x="720" y="36"/>
                    <a:pt x="610" y="4"/>
                  </a:cubicBezTo>
                  <a:cubicBezTo>
                    <a:pt x="381" y="479"/>
                    <a:pt x="179" y="959"/>
                    <a:pt x="1" y="1452"/>
                  </a:cubicBezTo>
                  <a:cubicBezTo>
                    <a:pt x="564" y="1035"/>
                    <a:pt x="1099" y="579"/>
                    <a:pt x="1598" y="87"/>
                  </a:cubicBezTo>
                  <a:cubicBezTo>
                    <a:pt x="1601" y="82"/>
                    <a:pt x="1609" y="75"/>
                    <a:pt x="1616" y="69"/>
                  </a:cubicBezTo>
                  <a:lnTo>
                    <a:pt x="154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3" name="Google Shape;1793;p47"/>
            <p:cNvSpPr/>
            <p:nvPr/>
          </p:nvSpPr>
          <p:spPr>
            <a:xfrm>
              <a:off x="-12050" y="2887375"/>
              <a:ext cx="12325" cy="24550"/>
            </a:xfrm>
            <a:custGeom>
              <a:avLst/>
              <a:gdLst/>
              <a:ahLst/>
              <a:cxnLst/>
              <a:rect l="l" t="t" r="r" b="b"/>
              <a:pathLst>
                <a:path w="493" h="982" extrusionOk="0">
                  <a:moveTo>
                    <a:pt x="321" y="1"/>
                  </a:moveTo>
                  <a:lnTo>
                    <a:pt x="321" y="1"/>
                  </a:lnTo>
                  <a:cubicBezTo>
                    <a:pt x="236" y="175"/>
                    <a:pt x="147" y="351"/>
                    <a:pt x="61" y="525"/>
                  </a:cubicBezTo>
                  <a:cubicBezTo>
                    <a:pt x="0" y="646"/>
                    <a:pt x="68" y="810"/>
                    <a:pt x="203" y="981"/>
                  </a:cubicBezTo>
                  <a:cubicBezTo>
                    <a:pt x="489" y="657"/>
                    <a:pt x="492" y="268"/>
                    <a:pt x="32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4" name="Google Shape;1794;p47"/>
            <p:cNvSpPr/>
            <p:nvPr/>
          </p:nvSpPr>
          <p:spPr>
            <a:xfrm>
              <a:off x="7275" y="2857075"/>
              <a:ext cx="17325" cy="16700"/>
            </a:xfrm>
            <a:custGeom>
              <a:avLst/>
              <a:gdLst/>
              <a:ahLst/>
              <a:cxnLst/>
              <a:rect l="l" t="t" r="r" b="b"/>
              <a:pathLst>
                <a:path w="693" h="668" extrusionOk="0">
                  <a:moveTo>
                    <a:pt x="175" y="1"/>
                  </a:moveTo>
                  <a:cubicBezTo>
                    <a:pt x="172" y="1"/>
                    <a:pt x="169" y="4"/>
                    <a:pt x="165" y="4"/>
                  </a:cubicBezTo>
                  <a:cubicBezTo>
                    <a:pt x="133" y="57"/>
                    <a:pt x="97" y="111"/>
                    <a:pt x="62" y="164"/>
                  </a:cubicBezTo>
                  <a:cubicBezTo>
                    <a:pt x="54" y="182"/>
                    <a:pt x="44" y="200"/>
                    <a:pt x="37" y="218"/>
                  </a:cubicBezTo>
                  <a:cubicBezTo>
                    <a:pt x="1" y="339"/>
                    <a:pt x="97" y="471"/>
                    <a:pt x="187" y="536"/>
                  </a:cubicBezTo>
                  <a:cubicBezTo>
                    <a:pt x="264" y="596"/>
                    <a:pt x="368" y="638"/>
                    <a:pt x="475" y="667"/>
                  </a:cubicBezTo>
                  <a:cubicBezTo>
                    <a:pt x="546" y="525"/>
                    <a:pt x="618" y="386"/>
                    <a:pt x="692" y="243"/>
                  </a:cubicBezTo>
                  <a:cubicBezTo>
                    <a:pt x="518" y="164"/>
                    <a:pt x="347" y="82"/>
                    <a:pt x="175"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5" name="Google Shape;1795;p47"/>
            <p:cNvSpPr/>
            <p:nvPr/>
          </p:nvSpPr>
          <p:spPr>
            <a:xfrm>
              <a:off x="19125" y="2863125"/>
              <a:ext cx="23475" cy="11975"/>
            </a:xfrm>
            <a:custGeom>
              <a:avLst/>
              <a:gdLst/>
              <a:ahLst/>
              <a:cxnLst/>
              <a:rect l="l" t="t" r="r" b="b"/>
              <a:pathLst>
                <a:path w="939" h="479" extrusionOk="0">
                  <a:moveTo>
                    <a:pt x="218" y="1"/>
                  </a:moveTo>
                  <a:cubicBezTo>
                    <a:pt x="144" y="144"/>
                    <a:pt x="72" y="283"/>
                    <a:pt x="1" y="425"/>
                  </a:cubicBezTo>
                  <a:cubicBezTo>
                    <a:pt x="111" y="457"/>
                    <a:pt x="226" y="472"/>
                    <a:pt x="322" y="475"/>
                  </a:cubicBezTo>
                  <a:cubicBezTo>
                    <a:pt x="365" y="478"/>
                    <a:pt x="407" y="478"/>
                    <a:pt x="450" y="478"/>
                  </a:cubicBezTo>
                  <a:cubicBezTo>
                    <a:pt x="615" y="478"/>
                    <a:pt x="782" y="465"/>
                    <a:pt x="939" y="422"/>
                  </a:cubicBezTo>
                  <a:cubicBezTo>
                    <a:pt x="796" y="283"/>
                    <a:pt x="621" y="144"/>
                    <a:pt x="443" y="33"/>
                  </a:cubicBezTo>
                  <a:cubicBezTo>
                    <a:pt x="422" y="33"/>
                    <a:pt x="397" y="37"/>
                    <a:pt x="376" y="37"/>
                  </a:cubicBezTo>
                  <a:cubicBezTo>
                    <a:pt x="322" y="37"/>
                    <a:pt x="276" y="26"/>
                    <a:pt x="236" y="8"/>
                  </a:cubicBezTo>
                  <a:cubicBezTo>
                    <a:pt x="229" y="4"/>
                    <a:pt x="226" y="4"/>
                    <a:pt x="21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6" name="Google Shape;1796;p47"/>
            <p:cNvSpPr/>
            <p:nvPr/>
          </p:nvSpPr>
          <p:spPr>
            <a:xfrm>
              <a:off x="11650" y="2856800"/>
              <a:ext cx="14025" cy="6350"/>
            </a:xfrm>
            <a:custGeom>
              <a:avLst/>
              <a:gdLst/>
              <a:ahLst/>
              <a:cxnLst/>
              <a:rect l="l" t="t" r="r" b="b"/>
              <a:pathLst>
                <a:path w="561" h="254" extrusionOk="0">
                  <a:moveTo>
                    <a:pt x="68" y="1"/>
                  </a:moveTo>
                  <a:cubicBezTo>
                    <a:pt x="40" y="1"/>
                    <a:pt x="18" y="4"/>
                    <a:pt x="0" y="12"/>
                  </a:cubicBezTo>
                  <a:cubicBezTo>
                    <a:pt x="172" y="93"/>
                    <a:pt x="343" y="175"/>
                    <a:pt x="517" y="254"/>
                  </a:cubicBezTo>
                  <a:cubicBezTo>
                    <a:pt x="532" y="229"/>
                    <a:pt x="546" y="200"/>
                    <a:pt x="560" y="175"/>
                  </a:cubicBezTo>
                  <a:cubicBezTo>
                    <a:pt x="364" y="68"/>
                    <a:pt x="183" y="1"/>
                    <a:pt x="6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7" name="Google Shape;1797;p47"/>
            <p:cNvSpPr/>
            <p:nvPr/>
          </p:nvSpPr>
          <p:spPr>
            <a:xfrm>
              <a:off x="24575" y="2861175"/>
              <a:ext cx="5650" cy="2875"/>
            </a:xfrm>
            <a:custGeom>
              <a:avLst/>
              <a:gdLst/>
              <a:ahLst/>
              <a:cxnLst/>
              <a:rect l="l" t="t" r="r" b="b"/>
              <a:pathLst>
                <a:path w="226" h="115" extrusionOk="0">
                  <a:moveTo>
                    <a:pt x="43" y="0"/>
                  </a:moveTo>
                  <a:cubicBezTo>
                    <a:pt x="29" y="25"/>
                    <a:pt x="15" y="54"/>
                    <a:pt x="0" y="79"/>
                  </a:cubicBezTo>
                  <a:cubicBezTo>
                    <a:pt x="8" y="82"/>
                    <a:pt x="11" y="82"/>
                    <a:pt x="18" y="86"/>
                  </a:cubicBezTo>
                  <a:cubicBezTo>
                    <a:pt x="58" y="104"/>
                    <a:pt x="104" y="115"/>
                    <a:pt x="158" y="115"/>
                  </a:cubicBezTo>
                  <a:cubicBezTo>
                    <a:pt x="179" y="115"/>
                    <a:pt x="204" y="111"/>
                    <a:pt x="225" y="111"/>
                  </a:cubicBezTo>
                  <a:cubicBezTo>
                    <a:pt x="165" y="68"/>
                    <a:pt x="104" y="33"/>
                    <a:pt x="4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grpSp>
      <p:sp>
        <p:nvSpPr>
          <p:cNvPr id="96" name="TextBox 95">
            <a:extLst>
              <a:ext uri="{FF2B5EF4-FFF2-40B4-BE49-F238E27FC236}">
                <a16:creationId xmlns:a16="http://schemas.microsoft.com/office/drawing/2014/main" id="{E0D7DF3A-B332-470C-B75D-1AB750FDB9B1}"/>
              </a:ext>
            </a:extLst>
          </p:cNvPr>
          <p:cNvSpPr txBox="1"/>
          <p:nvPr/>
        </p:nvSpPr>
        <p:spPr>
          <a:xfrm>
            <a:off x="3520106" y="2410929"/>
            <a:ext cx="6086923" cy="923330"/>
          </a:xfrm>
          <a:prstGeom prst="rect">
            <a:avLst/>
          </a:prstGeom>
          <a:noFill/>
        </p:spPr>
        <p:txBody>
          <a:bodyPr wrap="none" rtlCol="0">
            <a:spAutoFit/>
          </a:bodyPr>
          <a:lstStyle/>
          <a:p>
            <a:pPr algn="ctr"/>
            <a:r>
              <a:rPr lang="en-SG" sz="5400" b="1" dirty="0">
                <a:solidFill>
                  <a:schemeClr val="bg2"/>
                </a:solidFill>
                <a:latin typeface="Walter Turncoat" panose="02000000000000000000" pitchFamily="2" charset="0"/>
                <a:ea typeface="Walter Turncoat" panose="02000000000000000000" pitchFamily="2" charset="0"/>
              </a:rPr>
              <a:t>A  C  A  C  A  </a:t>
            </a:r>
            <a:r>
              <a:rPr lang="en-SG" sz="5400" b="1" dirty="0">
                <a:solidFill>
                  <a:srgbClr val="00B050"/>
                </a:solidFill>
                <a:latin typeface="Walter Turncoat" panose="02000000000000000000" pitchFamily="2" charset="0"/>
                <a:ea typeface="Walter Turncoat" panose="02000000000000000000" pitchFamily="2" charset="0"/>
              </a:rPr>
              <a:t>C</a:t>
            </a:r>
            <a:r>
              <a:rPr lang="en-SG" sz="5400" b="1" dirty="0">
                <a:solidFill>
                  <a:schemeClr val="bg2"/>
                </a:solidFill>
                <a:latin typeface="Walter Turncoat" panose="02000000000000000000" pitchFamily="2" charset="0"/>
                <a:ea typeface="Walter Turncoat" panose="02000000000000000000" pitchFamily="2" charset="0"/>
              </a:rPr>
              <a:t>  G</a:t>
            </a:r>
          </a:p>
        </p:txBody>
      </p:sp>
      <p:sp>
        <p:nvSpPr>
          <p:cNvPr id="97" name="TextBox 96">
            <a:extLst>
              <a:ext uri="{FF2B5EF4-FFF2-40B4-BE49-F238E27FC236}">
                <a16:creationId xmlns:a16="http://schemas.microsoft.com/office/drawing/2014/main" id="{8602D0C2-FB23-4F01-94C7-EB2F2C334EA7}"/>
              </a:ext>
            </a:extLst>
          </p:cNvPr>
          <p:cNvSpPr txBox="1"/>
          <p:nvPr/>
        </p:nvSpPr>
        <p:spPr>
          <a:xfrm>
            <a:off x="5305922" y="4082120"/>
            <a:ext cx="4286751" cy="923330"/>
          </a:xfrm>
          <a:prstGeom prst="rect">
            <a:avLst/>
          </a:prstGeom>
          <a:noFill/>
        </p:spPr>
        <p:txBody>
          <a:bodyPr wrap="none" rtlCol="0">
            <a:spAutoFit/>
          </a:bodyPr>
          <a:lstStyle/>
          <a:p>
            <a:pPr algn="ctr"/>
            <a:r>
              <a:rPr lang="en-SG" sz="5400" b="1" dirty="0">
                <a:solidFill>
                  <a:schemeClr val="bg2"/>
                </a:solidFill>
                <a:latin typeface="Walter Turncoat" panose="02000000000000000000" pitchFamily="2" charset="0"/>
                <a:ea typeface="Walter Turncoat" panose="02000000000000000000" pitchFamily="2" charset="0"/>
              </a:rPr>
              <a:t>A  C  A  </a:t>
            </a:r>
            <a:r>
              <a:rPr lang="en-SG" sz="5400" b="1" dirty="0">
                <a:solidFill>
                  <a:srgbClr val="00B050"/>
                </a:solidFill>
                <a:latin typeface="Walter Turncoat" panose="02000000000000000000" pitchFamily="2" charset="0"/>
                <a:ea typeface="Walter Turncoat" panose="02000000000000000000" pitchFamily="2" charset="0"/>
              </a:rPr>
              <a:t>C</a:t>
            </a:r>
            <a:r>
              <a:rPr lang="en-SG" sz="5400" b="1" dirty="0">
                <a:solidFill>
                  <a:schemeClr val="bg2"/>
                </a:solidFill>
                <a:latin typeface="Walter Turncoat" panose="02000000000000000000" pitchFamily="2" charset="0"/>
                <a:ea typeface="Walter Turncoat" panose="02000000000000000000" pitchFamily="2" charset="0"/>
              </a:rPr>
              <a:t>  G</a:t>
            </a:r>
          </a:p>
        </p:txBody>
      </p:sp>
      <p:sp>
        <p:nvSpPr>
          <p:cNvPr id="68" name="TextBox 67">
            <a:extLst>
              <a:ext uri="{FF2B5EF4-FFF2-40B4-BE49-F238E27FC236}">
                <a16:creationId xmlns:a16="http://schemas.microsoft.com/office/drawing/2014/main" id="{6F4CDDE7-2FE9-4F52-8A6D-8265CAE12DD2}"/>
              </a:ext>
            </a:extLst>
          </p:cNvPr>
          <p:cNvSpPr txBox="1"/>
          <p:nvPr/>
        </p:nvSpPr>
        <p:spPr>
          <a:xfrm>
            <a:off x="10888184" y="678636"/>
            <a:ext cx="623469" cy="1200329"/>
          </a:xfrm>
          <a:prstGeom prst="rect">
            <a:avLst/>
          </a:prstGeom>
          <a:noFill/>
        </p:spPr>
        <p:txBody>
          <a:bodyPr wrap="square" rtlCol="0">
            <a:spAutoFit/>
          </a:bodyPr>
          <a:lstStyle/>
          <a:p>
            <a:r>
              <a:rPr lang="en-SG" sz="7200" dirty="0">
                <a:solidFill>
                  <a:srgbClr val="C00000"/>
                </a:solidFill>
                <a:latin typeface="Cooper Black" panose="0208090404030B020404" pitchFamily="18" charset="0"/>
              </a:rPr>
              <a:t>4</a:t>
            </a:r>
          </a:p>
        </p:txBody>
      </p:sp>
      <p:graphicFrame>
        <p:nvGraphicFramePr>
          <p:cNvPr id="69" name="Google Shape;1753;p47">
            <a:extLst>
              <a:ext uri="{FF2B5EF4-FFF2-40B4-BE49-F238E27FC236}">
                <a16:creationId xmlns:a16="http://schemas.microsoft.com/office/drawing/2014/main" id="{8A8B4246-9E08-4B38-BF81-64AE27EB9A49}"/>
              </a:ext>
            </a:extLst>
          </p:cNvPr>
          <p:cNvGraphicFramePr/>
          <p:nvPr>
            <p:extLst>
              <p:ext uri="{D42A27DB-BD31-4B8C-83A1-F6EECF244321}">
                <p14:modId xmlns:p14="http://schemas.microsoft.com/office/powerpoint/2010/main" val="3108174247"/>
              </p:ext>
            </p:extLst>
          </p:nvPr>
        </p:nvGraphicFramePr>
        <p:xfrm>
          <a:off x="939214" y="3464411"/>
          <a:ext cx="2086946" cy="3027534"/>
        </p:xfrm>
        <a:graphic>
          <a:graphicData uri="http://schemas.openxmlformats.org/drawingml/2006/table">
            <a:tbl>
              <a:tblPr>
                <a:noFill/>
              </a:tblPr>
              <a:tblGrid>
                <a:gridCol w="453737">
                  <a:extLst>
                    <a:ext uri="{9D8B030D-6E8A-4147-A177-3AD203B41FA5}">
                      <a16:colId xmlns:a16="http://schemas.microsoft.com/office/drawing/2014/main" val="20000"/>
                    </a:ext>
                  </a:extLst>
                </a:gridCol>
                <a:gridCol w="381042">
                  <a:extLst>
                    <a:ext uri="{9D8B030D-6E8A-4147-A177-3AD203B41FA5}">
                      <a16:colId xmlns:a16="http://schemas.microsoft.com/office/drawing/2014/main" val="20001"/>
                    </a:ext>
                  </a:extLst>
                </a:gridCol>
                <a:gridCol w="417389">
                  <a:extLst>
                    <a:ext uri="{9D8B030D-6E8A-4147-A177-3AD203B41FA5}">
                      <a16:colId xmlns:a16="http://schemas.microsoft.com/office/drawing/2014/main" val="20002"/>
                    </a:ext>
                  </a:extLst>
                </a:gridCol>
                <a:gridCol w="417389">
                  <a:extLst>
                    <a:ext uri="{9D8B030D-6E8A-4147-A177-3AD203B41FA5}">
                      <a16:colId xmlns:a16="http://schemas.microsoft.com/office/drawing/2014/main" val="20003"/>
                    </a:ext>
                  </a:extLst>
                </a:gridCol>
                <a:gridCol w="417389">
                  <a:extLst>
                    <a:ext uri="{9D8B030D-6E8A-4147-A177-3AD203B41FA5}">
                      <a16:colId xmlns:a16="http://schemas.microsoft.com/office/drawing/2014/main" val="224896901"/>
                    </a:ext>
                  </a:extLst>
                </a:gridCol>
              </a:tblGrid>
              <a:tr h="440263">
                <a:tc>
                  <a:txBody>
                    <a:bodyPr/>
                    <a:lstStyle/>
                    <a:p>
                      <a:pPr marL="0" lvl="0" indent="0" algn="l" rtl="0">
                        <a:spcBef>
                          <a:spcPts val="0"/>
                        </a:spcBef>
                        <a:spcAft>
                          <a:spcPts val="0"/>
                        </a:spcAft>
                        <a:buNone/>
                      </a:pP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A</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C</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T</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G</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0</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1</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2</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2</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3</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4</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990688340"/>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4</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5</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138924846"/>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5</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463712009"/>
                  </a:ext>
                </a:extLst>
              </a:tr>
            </a:tbl>
          </a:graphicData>
        </a:graphic>
      </p:graphicFrame>
    </p:spTree>
    <p:extLst>
      <p:ext uri="{BB962C8B-B14F-4D97-AF65-F5344CB8AC3E}">
        <p14:creationId xmlns:p14="http://schemas.microsoft.com/office/powerpoint/2010/main" val="3680762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3"/>
        <p:cNvGrpSpPr/>
        <p:nvPr/>
      </p:nvGrpSpPr>
      <p:grpSpPr>
        <a:xfrm>
          <a:off x="0" y="0"/>
          <a:ext cx="0" cy="0"/>
          <a:chOff x="0" y="0"/>
          <a:chExt cx="0" cy="0"/>
        </a:xfrm>
      </p:grpSpPr>
      <p:grpSp>
        <p:nvGrpSpPr>
          <p:cNvPr id="70" name="Google Shape;1741;p47">
            <a:extLst>
              <a:ext uri="{FF2B5EF4-FFF2-40B4-BE49-F238E27FC236}">
                <a16:creationId xmlns:a16="http://schemas.microsoft.com/office/drawing/2014/main" id="{60B782BE-74C8-4778-BDBC-8186ED70C7FF}"/>
              </a:ext>
            </a:extLst>
          </p:cNvPr>
          <p:cNvGrpSpPr/>
          <p:nvPr/>
        </p:nvGrpSpPr>
        <p:grpSpPr>
          <a:xfrm rot="190942">
            <a:off x="2589718" y="5636996"/>
            <a:ext cx="455493" cy="410966"/>
            <a:chOff x="4319250" y="3137000"/>
            <a:chExt cx="885825" cy="524125"/>
          </a:xfrm>
          <a:solidFill>
            <a:schemeClr val="accent3">
              <a:lumMod val="90000"/>
              <a:alpha val="48000"/>
            </a:schemeClr>
          </a:solidFill>
        </p:grpSpPr>
        <p:sp>
          <p:nvSpPr>
            <p:cNvPr id="71" name="Google Shape;1742;p47">
              <a:extLst>
                <a:ext uri="{FF2B5EF4-FFF2-40B4-BE49-F238E27FC236}">
                  <a16:creationId xmlns:a16="http://schemas.microsoft.com/office/drawing/2014/main" id="{34B3D663-E6AE-4FB4-9F4F-EAB34C4E846B}"/>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grpFill/>
            <a:ln>
              <a:noFill/>
            </a:ln>
          </p:spPr>
          <p:txBody>
            <a:bodyPr spcFirstLastPara="1" wrap="square" lIns="121900" tIns="121900" rIns="121900" bIns="121900" anchor="ctr" anchorCtr="0">
              <a:noAutofit/>
            </a:bodyPr>
            <a:lstStyle/>
            <a:p>
              <a:endParaRPr sz="2400"/>
            </a:p>
          </p:txBody>
        </p:sp>
        <p:sp>
          <p:nvSpPr>
            <p:cNvPr id="72" name="Google Shape;1743;p47">
              <a:extLst>
                <a:ext uri="{FF2B5EF4-FFF2-40B4-BE49-F238E27FC236}">
                  <a16:creationId xmlns:a16="http://schemas.microsoft.com/office/drawing/2014/main" id="{424F7794-991B-422D-A336-BA580194E039}"/>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grpFill/>
            <a:ln>
              <a:noFill/>
            </a:ln>
          </p:spPr>
          <p:txBody>
            <a:bodyPr spcFirstLastPara="1" wrap="square" lIns="121900" tIns="121900" rIns="121900" bIns="121900" anchor="ctr" anchorCtr="0">
              <a:noAutofit/>
            </a:bodyPr>
            <a:lstStyle/>
            <a:p>
              <a:endParaRPr sz="2400"/>
            </a:p>
          </p:txBody>
        </p:sp>
        <p:sp>
          <p:nvSpPr>
            <p:cNvPr id="73" name="Google Shape;1744;p47">
              <a:extLst>
                <a:ext uri="{FF2B5EF4-FFF2-40B4-BE49-F238E27FC236}">
                  <a16:creationId xmlns:a16="http://schemas.microsoft.com/office/drawing/2014/main" id="{13839E87-05BF-43B8-B31E-D70D1566A5B9}"/>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grpFill/>
            <a:ln>
              <a:noFill/>
            </a:ln>
          </p:spPr>
          <p:txBody>
            <a:bodyPr spcFirstLastPara="1" wrap="square" lIns="121900" tIns="121900" rIns="121900" bIns="121900" anchor="ctr" anchorCtr="0">
              <a:noAutofit/>
            </a:bodyPr>
            <a:lstStyle/>
            <a:p>
              <a:endParaRPr sz="2400"/>
            </a:p>
          </p:txBody>
        </p:sp>
        <p:sp>
          <p:nvSpPr>
            <p:cNvPr id="74" name="Google Shape;1745;p47">
              <a:extLst>
                <a:ext uri="{FF2B5EF4-FFF2-40B4-BE49-F238E27FC236}">
                  <a16:creationId xmlns:a16="http://schemas.microsoft.com/office/drawing/2014/main" id="{DF19FF1C-6C66-49AC-8D6F-E42B2FF105D8}"/>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grpFill/>
            <a:ln>
              <a:noFill/>
            </a:ln>
          </p:spPr>
          <p:txBody>
            <a:bodyPr spcFirstLastPara="1" wrap="square" lIns="121900" tIns="121900" rIns="121900" bIns="121900" anchor="ctr" anchorCtr="0">
              <a:noAutofit/>
            </a:bodyPr>
            <a:lstStyle/>
            <a:p>
              <a:endParaRPr sz="2400"/>
            </a:p>
          </p:txBody>
        </p:sp>
        <p:sp>
          <p:nvSpPr>
            <p:cNvPr id="75" name="Google Shape;1746;p47">
              <a:extLst>
                <a:ext uri="{FF2B5EF4-FFF2-40B4-BE49-F238E27FC236}">
                  <a16:creationId xmlns:a16="http://schemas.microsoft.com/office/drawing/2014/main" id="{834EC059-7726-485B-BF95-56F3585B4437}"/>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grpFill/>
            <a:ln>
              <a:noFill/>
            </a:ln>
          </p:spPr>
          <p:txBody>
            <a:bodyPr spcFirstLastPara="1" wrap="square" lIns="121900" tIns="121900" rIns="121900" bIns="121900" anchor="ctr" anchorCtr="0">
              <a:noAutofit/>
            </a:bodyPr>
            <a:lstStyle/>
            <a:p>
              <a:endParaRPr sz="2400"/>
            </a:p>
          </p:txBody>
        </p:sp>
        <p:sp>
          <p:nvSpPr>
            <p:cNvPr id="76" name="Google Shape;1747;p47">
              <a:extLst>
                <a:ext uri="{FF2B5EF4-FFF2-40B4-BE49-F238E27FC236}">
                  <a16:creationId xmlns:a16="http://schemas.microsoft.com/office/drawing/2014/main" id="{9912940C-5A04-4919-9409-331ED045C57C}"/>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grpFill/>
            <a:ln>
              <a:noFill/>
            </a:ln>
          </p:spPr>
          <p:txBody>
            <a:bodyPr spcFirstLastPara="1" wrap="square" lIns="121900" tIns="121900" rIns="121900" bIns="121900" anchor="ctr" anchorCtr="0">
              <a:noAutofit/>
            </a:bodyPr>
            <a:lstStyle/>
            <a:p>
              <a:endParaRPr sz="2400"/>
            </a:p>
          </p:txBody>
        </p:sp>
        <p:sp>
          <p:nvSpPr>
            <p:cNvPr id="77" name="Google Shape;1748;p47">
              <a:extLst>
                <a:ext uri="{FF2B5EF4-FFF2-40B4-BE49-F238E27FC236}">
                  <a16:creationId xmlns:a16="http://schemas.microsoft.com/office/drawing/2014/main" id="{7D5B99DC-26E0-41C6-9061-80DB7A03E298}"/>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grpFill/>
            <a:ln>
              <a:noFill/>
            </a:ln>
          </p:spPr>
          <p:txBody>
            <a:bodyPr spcFirstLastPara="1" wrap="square" lIns="121900" tIns="121900" rIns="121900" bIns="121900" anchor="ctr" anchorCtr="0">
              <a:noAutofit/>
            </a:bodyPr>
            <a:lstStyle/>
            <a:p>
              <a:endParaRPr sz="2400"/>
            </a:p>
          </p:txBody>
        </p:sp>
        <p:sp>
          <p:nvSpPr>
            <p:cNvPr id="78" name="Google Shape;1749;p47">
              <a:extLst>
                <a:ext uri="{FF2B5EF4-FFF2-40B4-BE49-F238E27FC236}">
                  <a16:creationId xmlns:a16="http://schemas.microsoft.com/office/drawing/2014/main" id="{621577C3-BF6C-4188-A75C-2148F749BF70}"/>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grpFill/>
            <a:ln>
              <a:noFill/>
            </a:ln>
          </p:spPr>
          <p:txBody>
            <a:bodyPr spcFirstLastPara="1" wrap="square" lIns="121900" tIns="121900" rIns="121900" bIns="121900" anchor="ctr" anchorCtr="0">
              <a:noAutofit/>
            </a:bodyPr>
            <a:lstStyle/>
            <a:p>
              <a:endParaRPr sz="2400"/>
            </a:p>
          </p:txBody>
        </p:sp>
        <p:sp>
          <p:nvSpPr>
            <p:cNvPr id="79" name="Google Shape;1750;p47">
              <a:extLst>
                <a:ext uri="{FF2B5EF4-FFF2-40B4-BE49-F238E27FC236}">
                  <a16:creationId xmlns:a16="http://schemas.microsoft.com/office/drawing/2014/main" id="{B7AFDE11-C54A-4F6C-9710-9487C44935A5}"/>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grpFill/>
            <a:ln>
              <a:noFill/>
            </a:ln>
          </p:spPr>
          <p:txBody>
            <a:bodyPr spcFirstLastPara="1" wrap="square" lIns="121900" tIns="121900" rIns="121900" bIns="121900" anchor="ctr" anchorCtr="0">
              <a:noAutofit/>
            </a:bodyPr>
            <a:lstStyle/>
            <a:p>
              <a:endParaRPr sz="2400"/>
            </a:p>
          </p:txBody>
        </p:sp>
        <p:sp>
          <p:nvSpPr>
            <p:cNvPr id="80" name="Google Shape;1751;p47">
              <a:extLst>
                <a:ext uri="{FF2B5EF4-FFF2-40B4-BE49-F238E27FC236}">
                  <a16:creationId xmlns:a16="http://schemas.microsoft.com/office/drawing/2014/main" id="{E94217B6-E2C5-4998-B04B-C9DE5DBE4825}"/>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grpFill/>
            <a:ln>
              <a:noFill/>
            </a:ln>
          </p:spPr>
          <p:txBody>
            <a:bodyPr spcFirstLastPara="1" wrap="square" lIns="121900" tIns="121900" rIns="121900" bIns="121900" anchor="ctr" anchorCtr="0">
              <a:noAutofit/>
            </a:bodyPr>
            <a:lstStyle/>
            <a:p>
              <a:endParaRPr sz="2400"/>
            </a:p>
          </p:txBody>
        </p:sp>
        <p:sp>
          <p:nvSpPr>
            <p:cNvPr id="81" name="Google Shape;1752;p47">
              <a:extLst>
                <a:ext uri="{FF2B5EF4-FFF2-40B4-BE49-F238E27FC236}">
                  <a16:creationId xmlns:a16="http://schemas.microsoft.com/office/drawing/2014/main" id="{A89FEE3E-1060-4363-AFF3-405687BAAAA6}"/>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1741" name="Google Shape;1741;p47"/>
          <p:cNvGrpSpPr/>
          <p:nvPr/>
        </p:nvGrpSpPr>
        <p:grpSpPr>
          <a:xfrm rot="190942">
            <a:off x="3318637" y="2467138"/>
            <a:ext cx="6869456" cy="713423"/>
            <a:chOff x="4319250" y="3137000"/>
            <a:chExt cx="885825" cy="524125"/>
          </a:xfrm>
        </p:grpSpPr>
        <p:sp>
          <p:nvSpPr>
            <p:cNvPr id="1742" name="Google Shape;1742;p47"/>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3" name="Google Shape;1743;p47"/>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4" name="Google Shape;1744;p47"/>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5" name="Google Shape;1745;p47"/>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6" name="Google Shape;1746;p47"/>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7" name="Google Shape;1747;p47"/>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8" name="Google Shape;1748;p47"/>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9" name="Google Shape;1749;p47"/>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0" name="Google Shape;1750;p47"/>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1" name="Google Shape;1751;p47"/>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2" name="Google Shape;1752;p47"/>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sp>
        <p:nvSpPr>
          <p:cNvPr id="96" name="TextBox 95">
            <a:extLst>
              <a:ext uri="{FF2B5EF4-FFF2-40B4-BE49-F238E27FC236}">
                <a16:creationId xmlns:a16="http://schemas.microsoft.com/office/drawing/2014/main" id="{E0D7DF3A-B332-470C-B75D-1AB750FDB9B1}"/>
              </a:ext>
            </a:extLst>
          </p:cNvPr>
          <p:cNvSpPr txBox="1"/>
          <p:nvPr/>
        </p:nvSpPr>
        <p:spPr>
          <a:xfrm>
            <a:off x="3520106" y="2410929"/>
            <a:ext cx="6086923" cy="923330"/>
          </a:xfrm>
          <a:prstGeom prst="rect">
            <a:avLst/>
          </a:prstGeom>
          <a:noFill/>
        </p:spPr>
        <p:txBody>
          <a:bodyPr wrap="none" rtlCol="0">
            <a:spAutoFit/>
          </a:bodyPr>
          <a:lstStyle/>
          <a:p>
            <a:pPr algn="ctr"/>
            <a:r>
              <a:rPr lang="en-SG" sz="5400" b="1" dirty="0">
                <a:solidFill>
                  <a:schemeClr val="bg2"/>
                </a:solidFill>
                <a:latin typeface="Walter Turncoat" panose="02000000000000000000" pitchFamily="2" charset="0"/>
                <a:ea typeface="Walter Turncoat" panose="02000000000000000000" pitchFamily="2" charset="0"/>
              </a:rPr>
              <a:t>A  C  A  C  A  C  </a:t>
            </a:r>
            <a:r>
              <a:rPr lang="en-SG" sz="5400" b="1" dirty="0">
                <a:solidFill>
                  <a:srgbClr val="00B050"/>
                </a:solidFill>
                <a:latin typeface="Walter Turncoat" panose="02000000000000000000" pitchFamily="2" charset="0"/>
                <a:ea typeface="Walter Turncoat" panose="02000000000000000000" pitchFamily="2" charset="0"/>
              </a:rPr>
              <a:t>G</a:t>
            </a:r>
          </a:p>
        </p:txBody>
      </p:sp>
      <p:sp>
        <p:nvSpPr>
          <p:cNvPr id="1704" name="Google Shape;1704;p47"/>
          <p:cNvSpPr txBox="1">
            <a:spLocks noGrp="1"/>
          </p:cNvSpPr>
          <p:nvPr>
            <p:ph type="title"/>
          </p:nvPr>
        </p:nvSpPr>
        <p:spPr>
          <a:xfrm>
            <a:off x="960000" y="720000"/>
            <a:ext cx="7797600" cy="763600"/>
          </a:xfrm>
          <a:prstGeom prst="rect">
            <a:avLst/>
          </a:prstGeom>
        </p:spPr>
        <p:txBody>
          <a:bodyPr spcFirstLastPara="1" wrap="square" lIns="0" tIns="0" rIns="0" bIns="0" anchor="t" anchorCtr="0">
            <a:noAutofit/>
          </a:bodyPr>
          <a:lstStyle/>
          <a:p>
            <a:r>
              <a:rPr lang="en-SG" dirty="0">
                <a:latin typeface="Walter Turncoat" panose="02000000000000000000" pitchFamily="2" charset="0"/>
                <a:ea typeface="Walter Turncoat" panose="02000000000000000000" pitchFamily="2" charset="0"/>
              </a:rPr>
              <a:t>Searching Stage</a:t>
            </a:r>
            <a:endParaRPr dirty="0">
              <a:latin typeface="Walter Turncoat" panose="02000000000000000000" pitchFamily="2" charset="0"/>
              <a:ea typeface="Walter Turncoat" panose="02000000000000000000" pitchFamily="2" charset="0"/>
            </a:endParaRPr>
          </a:p>
        </p:txBody>
      </p:sp>
      <p:grpSp>
        <p:nvGrpSpPr>
          <p:cNvPr id="1705" name="Google Shape;1705;p47"/>
          <p:cNvGrpSpPr/>
          <p:nvPr/>
        </p:nvGrpSpPr>
        <p:grpSpPr>
          <a:xfrm flipH="1">
            <a:off x="951256" y="1251534"/>
            <a:ext cx="6544904" cy="234700"/>
            <a:chOff x="4345425" y="2175475"/>
            <a:chExt cx="800750" cy="176025"/>
          </a:xfrm>
        </p:grpSpPr>
        <p:sp>
          <p:nvSpPr>
            <p:cNvPr id="1706" name="Google Shape;1706;p4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sp>
          <p:nvSpPr>
            <p:cNvPr id="1707" name="Google Shape;1707;p4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grpSp>
      <p:grpSp>
        <p:nvGrpSpPr>
          <p:cNvPr id="1708" name="Google Shape;1708;p47"/>
          <p:cNvGrpSpPr/>
          <p:nvPr/>
        </p:nvGrpSpPr>
        <p:grpSpPr>
          <a:xfrm rot="245650">
            <a:off x="5174216" y="4026228"/>
            <a:ext cx="4472592" cy="1046543"/>
            <a:chOff x="4345425" y="2175475"/>
            <a:chExt cx="800750" cy="176025"/>
          </a:xfrm>
        </p:grpSpPr>
        <p:sp>
          <p:nvSpPr>
            <p:cNvPr id="1709" name="Google Shape;1709;p4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10" name="Google Shape;1710;p4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754" name="Google Shape;1754;p47"/>
          <p:cNvGrpSpPr/>
          <p:nvPr/>
        </p:nvGrpSpPr>
        <p:grpSpPr>
          <a:xfrm rot="-5820300">
            <a:off x="10778767" y="5114914"/>
            <a:ext cx="949012" cy="539045"/>
            <a:chOff x="-516100" y="1709250"/>
            <a:chExt cx="649725" cy="287875"/>
          </a:xfrm>
        </p:grpSpPr>
        <p:sp>
          <p:nvSpPr>
            <p:cNvPr id="1755" name="Google Shape;1755;p47"/>
            <p:cNvSpPr/>
            <p:nvPr/>
          </p:nvSpPr>
          <p:spPr>
            <a:xfrm>
              <a:off x="-516100" y="1816650"/>
              <a:ext cx="649725" cy="57275"/>
            </a:xfrm>
            <a:custGeom>
              <a:avLst/>
              <a:gdLst/>
              <a:ahLst/>
              <a:cxnLst/>
              <a:rect l="l" t="t" r="r" b="b"/>
              <a:pathLst>
                <a:path w="25989" h="2291" extrusionOk="0">
                  <a:moveTo>
                    <a:pt x="25062" y="101"/>
                  </a:moveTo>
                  <a:cubicBezTo>
                    <a:pt x="25080" y="137"/>
                    <a:pt x="25093" y="176"/>
                    <a:pt x="25108" y="215"/>
                  </a:cubicBezTo>
                  <a:cubicBezTo>
                    <a:pt x="25182" y="468"/>
                    <a:pt x="25133" y="728"/>
                    <a:pt x="24997" y="985"/>
                  </a:cubicBezTo>
                  <a:cubicBezTo>
                    <a:pt x="24943" y="1146"/>
                    <a:pt x="24837" y="1296"/>
                    <a:pt x="24698" y="1413"/>
                  </a:cubicBezTo>
                  <a:cubicBezTo>
                    <a:pt x="24605" y="1524"/>
                    <a:pt x="24502" y="1631"/>
                    <a:pt x="24387" y="1738"/>
                  </a:cubicBezTo>
                  <a:cubicBezTo>
                    <a:pt x="25246" y="1659"/>
                    <a:pt x="25988" y="279"/>
                    <a:pt x="25062" y="101"/>
                  </a:cubicBezTo>
                  <a:close/>
                  <a:moveTo>
                    <a:pt x="18622" y="1"/>
                  </a:moveTo>
                  <a:cubicBezTo>
                    <a:pt x="12995" y="9"/>
                    <a:pt x="7375" y="215"/>
                    <a:pt x="1763" y="629"/>
                  </a:cubicBezTo>
                  <a:cubicBezTo>
                    <a:pt x="864" y="693"/>
                    <a:pt x="1" y="2290"/>
                    <a:pt x="1085" y="2290"/>
                  </a:cubicBezTo>
                  <a:cubicBezTo>
                    <a:pt x="1113" y="2290"/>
                    <a:pt x="1142" y="2287"/>
                    <a:pt x="1174" y="2287"/>
                  </a:cubicBezTo>
                  <a:cubicBezTo>
                    <a:pt x="1263" y="2280"/>
                    <a:pt x="1349" y="2273"/>
                    <a:pt x="1434" y="2265"/>
                  </a:cubicBezTo>
                  <a:cubicBezTo>
                    <a:pt x="932" y="1987"/>
                    <a:pt x="661" y="1549"/>
                    <a:pt x="1481" y="1446"/>
                  </a:cubicBezTo>
                  <a:cubicBezTo>
                    <a:pt x="5332" y="960"/>
                    <a:pt x="9194" y="718"/>
                    <a:pt x="13059" y="718"/>
                  </a:cubicBezTo>
                  <a:cubicBezTo>
                    <a:pt x="15188" y="718"/>
                    <a:pt x="17320" y="789"/>
                    <a:pt x="19449" y="935"/>
                  </a:cubicBezTo>
                  <a:cubicBezTo>
                    <a:pt x="19460" y="900"/>
                    <a:pt x="19466" y="864"/>
                    <a:pt x="19478" y="825"/>
                  </a:cubicBezTo>
                  <a:cubicBezTo>
                    <a:pt x="19182" y="561"/>
                    <a:pt x="18897" y="287"/>
                    <a:pt x="18622"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6" name="Google Shape;1756;p47"/>
            <p:cNvSpPr/>
            <p:nvPr/>
          </p:nvSpPr>
          <p:spPr>
            <a:xfrm>
              <a:off x="-139975" y="1709250"/>
              <a:ext cx="250425" cy="287875"/>
            </a:xfrm>
            <a:custGeom>
              <a:avLst/>
              <a:gdLst/>
              <a:ahLst/>
              <a:cxnLst/>
              <a:rect l="l" t="t" r="r" b="b"/>
              <a:pathLst>
                <a:path w="10017" h="11515" extrusionOk="0">
                  <a:moveTo>
                    <a:pt x="2290" y="1"/>
                  </a:moveTo>
                  <a:cubicBezTo>
                    <a:pt x="1644" y="1"/>
                    <a:pt x="899" y="617"/>
                    <a:pt x="1273" y="1252"/>
                  </a:cubicBezTo>
                  <a:cubicBezTo>
                    <a:pt x="1926" y="2368"/>
                    <a:pt x="2696" y="3385"/>
                    <a:pt x="3577" y="4297"/>
                  </a:cubicBezTo>
                  <a:lnTo>
                    <a:pt x="3758" y="4297"/>
                  </a:lnTo>
                  <a:cubicBezTo>
                    <a:pt x="3990" y="4297"/>
                    <a:pt x="4222" y="4297"/>
                    <a:pt x="4454" y="4301"/>
                  </a:cubicBezTo>
                  <a:cubicBezTo>
                    <a:pt x="4275" y="3260"/>
                    <a:pt x="3348" y="2401"/>
                    <a:pt x="2507" y="1708"/>
                  </a:cubicBezTo>
                  <a:cubicBezTo>
                    <a:pt x="2468" y="1677"/>
                    <a:pt x="2428" y="1644"/>
                    <a:pt x="2389" y="1609"/>
                  </a:cubicBezTo>
                  <a:cubicBezTo>
                    <a:pt x="1790" y="1117"/>
                    <a:pt x="2154" y="895"/>
                    <a:pt x="2671" y="895"/>
                  </a:cubicBezTo>
                  <a:cubicBezTo>
                    <a:pt x="3021" y="895"/>
                    <a:pt x="3441" y="999"/>
                    <a:pt x="3680" y="1191"/>
                  </a:cubicBezTo>
                  <a:cubicBezTo>
                    <a:pt x="3727" y="1231"/>
                    <a:pt x="3776" y="1270"/>
                    <a:pt x="3826" y="1313"/>
                  </a:cubicBezTo>
                  <a:cubicBezTo>
                    <a:pt x="5007" y="2279"/>
                    <a:pt x="6184" y="3245"/>
                    <a:pt x="7364" y="4216"/>
                  </a:cubicBezTo>
                  <a:cubicBezTo>
                    <a:pt x="7517" y="4226"/>
                    <a:pt x="7688" y="4269"/>
                    <a:pt x="7852" y="4333"/>
                  </a:cubicBezTo>
                  <a:cubicBezTo>
                    <a:pt x="8511" y="4347"/>
                    <a:pt x="9174" y="4361"/>
                    <a:pt x="9834" y="4379"/>
                  </a:cubicBezTo>
                  <a:cubicBezTo>
                    <a:pt x="9902" y="4379"/>
                    <a:pt x="9963" y="4387"/>
                    <a:pt x="10017" y="4397"/>
                  </a:cubicBezTo>
                  <a:cubicBezTo>
                    <a:pt x="9863" y="4076"/>
                    <a:pt x="9542" y="3948"/>
                    <a:pt x="9204" y="3948"/>
                  </a:cubicBezTo>
                  <a:cubicBezTo>
                    <a:pt x="9093" y="3948"/>
                    <a:pt x="8979" y="3962"/>
                    <a:pt x="8868" y="3987"/>
                  </a:cubicBezTo>
                  <a:cubicBezTo>
                    <a:pt x="6818" y="2697"/>
                    <a:pt x="4771" y="1405"/>
                    <a:pt x="2721" y="115"/>
                  </a:cubicBezTo>
                  <a:cubicBezTo>
                    <a:pt x="2593" y="36"/>
                    <a:pt x="2443" y="1"/>
                    <a:pt x="2290" y="1"/>
                  </a:cubicBezTo>
                  <a:close/>
                  <a:moveTo>
                    <a:pt x="7681" y="6002"/>
                  </a:moveTo>
                  <a:cubicBezTo>
                    <a:pt x="6511" y="6875"/>
                    <a:pt x="5388" y="7802"/>
                    <a:pt x="4311" y="8783"/>
                  </a:cubicBezTo>
                  <a:cubicBezTo>
                    <a:pt x="3776" y="9318"/>
                    <a:pt x="3231" y="9803"/>
                    <a:pt x="2810" y="10216"/>
                  </a:cubicBezTo>
                  <a:cubicBezTo>
                    <a:pt x="2718" y="10305"/>
                    <a:pt x="2578" y="10348"/>
                    <a:pt x="2418" y="10348"/>
                  </a:cubicBezTo>
                  <a:cubicBezTo>
                    <a:pt x="1983" y="10348"/>
                    <a:pt x="1395" y="10052"/>
                    <a:pt x="1156" y="9721"/>
                  </a:cubicBezTo>
                  <a:cubicBezTo>
                    <a:pt x="959" y="9942"/>
                    <a:pt x="766" y="10170"/>
                    <a:pt x="574" y="10394"/>
                  </a:cubicBezTo>
                  <a:cubicBezTo>
                    <a:pt x="1" y="11079"/>
                    <a:pt x="695" y="11515"/>
                    <a:pt x="1370" y="11515"/>
                  </a:cubicBezTo>
                  <a:cubicBezTo>
                    <a:pt x="1619" y="11515"/>
                    <a:pt x="1862" y="11457"/>
                    <a:pt x="2043" y="11329"/>
                  </a:cubicBezTo>
                  <a:cubicBezTo>
                    <a:pt x="3798" y="10074"/>
                    <a:pt x="5577" y="8844"/>
                    <a:pt x="7299" y="7546"/>
                  </a:cubicBezTo>
                  <a:cubicBezTo>
                    <a:pt x="7716" y="7232"/>
                    <a:pt x="8665" y="6672"/>
                    <a:pt x="9342" y="6034"/>
                  </a:cubicBezTo>
                  <a:cubicBezTo>
                    <a:pt x="9317" y="6034"/>
                    <a:pt x="9293" y="6038"/>
                    <a:pt x="9268" y="6038"/>
                  </a:cubicBezTo>
                  <a:lnTo>
                    <a:pt x="9250" y="6038"/>
                  </a:lnTo>
                  <a:cubicBezTo>
                    <a:pt x="8725" y="6023"/>
                    <a:pt x="8205" y="6013"/>
                    <a:pt x="7681" y="6002"/>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7" name="Google Shape;1757;p47"/>
            <p:cNvSpPr/>
            <p:nvPr/>
          </p:nvSpPr>
          <p:spPr>
            <a:xfrm>
              <a:off x="-50575" y="1816650"/>
              <a:ext cx="164050" cy="43550"/>
            </a:xfrm>
            <a:custGeom>
              <a:avLst/>
              <a:gdLst/>
              <a:ahLst/>
              <a:cxnLst/>
              <a:rect l="l" t="t" r="r" b="b"/>
              <a:pathLst>
                <a:path w="6562" h="1742" extrusionOk="0">
                  <a:moveTo>
                    <a:pt x="1" y="1"/>
                  </a:moveTo>
                  <a:cubicBezTo>
                    <a:pt x="276" y="287"/>
                    <a:pt x="561" y="561"/>
                    <a:pt x="857" y="825"/>
                  </a:cubicBezTo>
                  <a:cubicBezTo>
                    <a:pt x="917" y="540"/>
                    <a:pt x="921" y="265"/>
                    <a:pt x="878" y="5"/>
                  </a:cubicBezTo>
                  <a:cubicBezTo>
                    <a:pt x="646" y="1"/>
                    <a:pt x="414" y="1"/>
                    <a:pt x="182" y="1"/>
                  </a:cubicBezTo>
                  <a:close/>
                  <a:moveTo>
                    <a:pt x="4276" y="37"/>
                  </a:moveTo>
                  <a:lnTo>
                    <a:pt x="4276" y="37"/>
                  </a:lnTo>
                  <a:cubicBezTo>
                    <a:pt x="4861" y="272"/>
                    <a:pt x="5389" y="775"/>
                    <a:pt x="5004" y="1046"/>
                  </a:cubicBezTo>
                  <a:cubicBezTo>
                    <a:pt x="4700" y="1263"/>
                    <a:pt x="4400" y="1481"/>
                    <a:pt x="4105" y="1706"/>
                  </a:cubicBezTo>
                  <a:cubicBezTo>
                    <a:pt x="4629" y="1717"/>
                    <a:pt x="5149" y="1727"/>
                    <a:pt x="5674" y="1742"/>
                  </a:cubicBezTo>
                  <a:lnTo>
                    <a:pt x="5692" y="1742"/>
                  </a:lnTo>
                  <a:cubicBezTo>
                    <a:pt x="5717" y="1742"/>
                    <a:pt x="5741" y="1738"/>
                    <a:pt x="5766" y="1738"/>
                  </a:cubicBezTo>
                  <a:cubicBezTo>
                    <a:pt x="5881" y="1631"/>
                    <a:pt x="5984" y="1524"/>
                    <a:pt x="6077" y="1413"/>
                  </a:cubicBezTo>
                  <a:cubicBezTo>
                    <a:pt x="6216" y="1296"/>
                    <a:pt x="6322" y="1146"/>
                    <a:pt x="6376" y="985"/>
                  </a:cubicBezTo>
                  <a:cubicBezTo>
                    <a:pt x="6512" y="728"/>
                    <a:pt x="6561" y="468"/>
                    <a:pt x="6487" y="215"/>
                  </a:cubicBezTo>
                  <a:cubicBezTo>
                    <a:pt x="6472" y="176"/>
                    <a:pt x="6459" y="137"/>
                    <a:pt x="6441" y="101"/>
                  </a:cubicBezTo>
                  <a:cubicBezTo>
                    <a:pt x="6387" y="91"/>
                    <a:pt x="6326" y="83"/>
                    <a:pt x="6258" y="83"/>
                  </a:cubicBezTo>
                  <a:cubicBezTo>
                    <a:pt x="5598" y="65"/>
                    <a:pt x="4935" y="51"/>
                    <a:pt x="4276" y="37"/>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8" name="Google Shape;1758;p47"/>
            <p:cNvSpPr/>
            <p:nvPr/>
          </p:nvSpPr>
          <p:spPr>
            <a:xfrm>
              <a:off x="-115125" y="1866325"/>
              <a:ext cx="83850" cy="85950"/>
            </a:xfrm>
            <a:custGeom>
              <a:avLst/>
              <a:gdLst/>
              <a:ahLst/>
              <a:cxnLst/>
              <a:rect l="l" t="t" r="r" b="b"/>
              <a:pathLst>
                <a:path w="3354" h="3438" extrusionOk="0">
                  <a:moveTo>
                    <a:pt x="2893" y="0"/>
                  </a:moveTo>
                  <a:cubicBezTo>
                    <a:pt x="2515" y="568"/>
                    <a:pt x="2015" y="1109"/>
                    <a:pt x="1502" y="1616"/>
                  </a:cubicBezTo>
                  <a:cubicBezTo>
                    <a:pt x="1049" y="2033"/>
                    <a:pt x="603" y="2461"/>
                    <a:pt x="165" y="2896"/>
                  </a:cubicBezTo>
                  <a:cubicBezTo>
                    <a:pt x="1" y="3060"/>
                    <a:pt x="29" y="3252"/>
                    <a:pt x="162" y="3438"/>
                  </a:cubicBezTo>
                  <a:cubicBezTo>
                    <a:pt x="1181" y="2261"/>
                    <a:pt x="2247" y="1127"/>
                    <a:pt x="3353" y="33"/>
                  </a:cubicBezTo>
                  <a:cubicBezTo>
                    <a:pt x="3200" y="22"/>
                    <a:pt x="3046" y="11"/>
                    <a:pt x="289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59" name="Google Shape;1759;p47"/>
            <p:cNvSpPr/>
            <p:nvPr/>
          </p:nvSpPr>
          <p:spPr>
            <a:xfrm>
              <a:off x="-29900" y="1837275"/>
              <a:ext cx="77575" cy="5800"/>
            </a:xfrm>
            <a:custGeom>
              <a:avLst/>
              <a:gdLst/>
              <a:ahLst/>
              <a:cxnLst/>
              <a:rect l="l" t="t" r="r" b="b"/>
              <a:pathLst>
                <a:path w="3103" h="232" extrusionOk="0">
                  <a:moveTo>
                    <a:pt x="30" y="0"/>
                  </a:moveTo>
                  <a:cubicBezTo>
                    <a:pt x="18" y="39"/>
                    <a:pt x="12" y="75"/>
                    <a:pt x="1" y="110"/>
                  </a:cubicBezTo>
                  <a:cubicBezTo>
                    <a:pt x="54" y="114"/>
                    <a:pt x="112" y="117"/>
                    <a:pt x="165" y="125"/>
                  </a:cubicBezTo>
                  <a:cubicBezTo>
                    <a:pt x="119" y="82"/>
                    <a:pt x="72" y="43"/>
                    <a:pt x="30" y="0"/>
                  </a:cubicBezTo>
                  <a:close/>
                  <a:moveTo>
                    <a:pt x="2921" y="15"/>
                  </a:moveTo>
                  <a:lnTo>
                    <a:pt x="2921" y="15"/>
                  </a:lnTo>
                  <a:cubicBezTo>
                    <a:pt x="2957" y="86"/>
                    <a:pt x="2974" y="157"/>
                    <a:pt x="2982" y="232"/>
                  </a:cubicBezTo>
                  <a:cubicBezTo>
                    <a:pt x="3021" y="199"/>
                    <a:pt x="3060" y="164"/>
                    <a:pt x="3103" y="128"/>
                  </a:cubicBezTo>
                  <a:cubicBezTo>
                    <a:pt x="3043" y="92"/>
                    <a:pt x="2982" y="53"/>
                    <a:pt x="2921" y="1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0" name="Google Shape;1760;p47"/>
            <p:cNvSpPr/>
            <p:nvPr/>
          </p:nvSpPr>
          <p:spPr>
            <a:xfrm>
              <a:off x="-111100" y="1731625"/>
              <a:ext cx="167450" cy="236350"/>
            </a:xfrm>
            <a:custGeom>
              <a:avLst/>
              <a:gdLst/>
              <a:ahLst/>
              <a:cxnLst/>
              <a:rect l="l" t="t" r="r" b="b"/>
              <a:pathLst>
                <a:path w="6698" h="9454" extrusionOk="0">
                  <a:moveTo>
                    <a:pt x="1516" y="0"/>
                  </a:moveTo>
                  <a:cubicBezTo>
                    <a:pt x="999" y="0"/>
                    <a:pt x="635" y="222"/>
                    <a:pt x="1234" y="714"/>
                  </a:cubicBezTo>
                  <a:cubicBezTo>
                    <a:pt x="1273" y="749"/>
                    <a:pt x="1313" y="782"/>
                    <a:pt x="1352" y="813"/>
                  </a:cubicBezTo>
                  <a:cubicBezTo>
                    <a:pt x="2193" y="1506"/>
                    <a:pt x="3120" y="2365"/>
                    <a:pt x="3299" y="3406"/>
                  </a:cubicBezTo>
                  <a:cubicBezTo>
                    <a:pt x="4429" y="3410"/>
                    <a:pt x="5563" y="3420"/>
                    <a:pt x="6697" y="3438"/>
                  </a:cubicBezTo>
                  <a:cubicBezTo>
                    <a:pt x="6533" y="3374"/>
                    <a:pt x="6362" y="3331"/>
                    <a:pt x="6209" y="3321"/>
                  </a:cubicBezTo>
                  <a:cubicBezTo>
                    <a:pt x="5029" y="2350"/>
                    <a:pt x="3852" y="1384"/>
                    <a:pt x="2671" y="418"/>
                  </a:cubicBezTo>
                  <a:cubicBezTo>
                    <a:pt x="2621" y="375"/>
                    <a:pt x="2572" y="336"/>
                    <a:pt x="2525" y="296"/>
                  </a:cubicBezTo>
                  <a:cubicBezTo>
                    <a:pt x="2286" y="104"/>
                    <a:pt x="1866" y="0"/>
                    <a:pt x="1516" y="0"/>
                  </a:cubicBezTo>
                  <a:close/>
                  <a:moveTo>
                    <a:pt x="4425" y="5075"/>
                  </a:moveTo>
                  <a:cubicBezTo>
                    <a:pt x="4333" y="5278"/>
                    <a:pt x="4055" y="5446"/>
                    <a:pt x="3620" y="5446"/>
                  </a:cubicBezTo>
                  <a:cubicBezTo>
                    <a:pt x="3577" y="5446"/>
                    <a:pt x="3531" y="5442"/>
                    <a:pt x="3484" y="5439"/>
                  </a:cubicBezTo>
                  <a:cubicBezTo>
                    <a:pt x="3388" y="5431"/>
                    <a:pt x="3291" y="5428"/>
                    <a:pt x="3192" y="5421"/>
                  </a:cubicBezTo>
                  <a:cubicBezTo>
                    <a:pt x="2086" y="6515"/>
                    <a:pt x="1020" y="7649"/>
                    <a:pt x="1" y="8826"/>
                  </a:cubicBezTo>
                  <a:cubicBezTo>
                    <a:pt x="240" y="9157"/>
                    <a:pt x="828" y="9453"/>
                    <a:pt x="1263" y="9453"/>
                  </a:cubicBezTo>
                  <a:cubicBezTo>
                    <a:pt x="1423" y="9453"/>
                    <a:pt x="1563" y="9410"/>
                    <a:pt x="1655" y="9321"/>
                  </a:cubicBezTo>
                  <a:cubicBezTo>
                    <a:pt x="2076" y="8908"/>
                    <a:pt x="2621" y="8423"/>
                    <a:pt x="3156" y="7888"/>
                  </a:cubicBezTo>
                  <a:cubicBezTo>
                    <a:pt x="4233" y="6907"/>
                    <a:pt x="5356" y="5980"/>
                    <a:pt x="6526" y="5107"/>
                  </a:cubicBezTo>
                  <a:cubicBezTo>
                    <a:pt x="5827" y="5092"/>
                    <a:pt x="5124" y="5082"/>
                    <a:pt x="4425" y="507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1" name="Google Shape;1761;p47"/>
            <p:cNvSpPr/>
            <p:nvPr/>
          </p:nvSpPr>
          <p:spPr>
            <a:xfrm>
              <a:off x="-29175" y="1816775"/>
              <a:ext cx="113325" cy="42525"/>
            </a:xfrm>
            <a:custGeom>
              <a:avLst/>
              <a:gdLst/>
              <a:ahLst/>
              <a:cxnLst/>
              <a:rect l="l" t="t" r="r" b="b"/>
              <a:pathLst>
                <a:path w="4533" h="1701" extrusionOk="0">
                  <a:moveTo>
                    <a:pt x="2892" y="835"/>
                  </a:moveTo>
                  <a:lnTo>
                    <a:pt x="2892" y="835"/>
                  </a:lnTo>
                  <a:cubicBezTo>
                    <a:pt x="2953" y="873"/>
                    <a:pt x="3014" y="912"/>
                    <a:pt x="3074" y="948"/>
                  </a:cubicBezTo>
                  <a:cubicBezTo>
                    <a:pt x="3031" y="984"/>
                    <a:pt x="2992" y="1019"/>
                    <a:pt x="2953" y="1052"/>
                  </a:cubicBezTo>
                  <a:cubicBezTo>
                    <a:pt x="2945" y="977"/>
                    <a:pt x="2928" y="906"/>
                    <a:pt x="2892" y="835"/>
                  </a:cubicBezTo>
                  <a:close/>
                  <a:moveTo>
                    <a:pt x="22" y="0"/>
                  </a:moveTo>
                  <a:lnTo>
                    <a:pt x="22" y="0"/>
                  </a:lnTo>
                  <a:cubicBezTo>
                    <a:pt x="65" y="260"/>
                    <a:pt x="61" y="535"/>
                    <a:pt x="1" y="820"/>
                  </a:cubicBezTo>
                  <a:cubicBezTo>
                    <a:pt x="43" y="863"/>
                    <a:pt x="90" y="902"/>
                    <a:pt x="136" y="945"/>
                  </a:cubicBezTo>
                  <a:cubicBezTo>
                    <a:pt x="207" y="948"/>
                    <a:pt x="275" y="952"/>
                    <a:pt x="343" y="959"/>
                  </a:cubicBezTo>
                  <a:cubicBezTo>
                    <a:pt x="1038" y="1009"/>
                    <a:pt x="1284" y="1376"/>
                    <a:pt x="1148" y="1669"/>
                  </a:cubicBezTo>
                  <a:cubicBezTo>
                    <a:pt x="1847" y="1676"/>
                    <a:pt x="2550" y="1686"/>
                    <a:pt x="3249" y="1701"/>
                  </a:cubicBezTo>
                  <a:cubicBezTo>
                    <a:pt x="3544" y="1476"/>
                    <a:pt x="3844" y="1258"/>
                    <a:pt x="4148" y="1041"/>
                  </a:cubicBezTo>
                  <a:cubicBezTo>
                    <a:pt x="4533" y="770"/>
                    <a:pt x="4005" y="267"/>
                    <a:pt x="3420" y="32"/>
                  </a:cubicBezTo>
                  <a:cubicBezTo>
                    <a:pt x="2286" y="14"/>
                    <a:pt x="1152" y="4"/>
                    <a:pt x="22"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2" name="Google Shape;1762;p47"/>
            <p:cNvSpPr/>
            <p:nvPr/>
          </p:nvSpPr>
          <p:spPr>
            <a:xfrm>
              <a:off x="-480250" y="1858125"/>
              <a:ext cx="442450" cy="21250"/>
            </a:xfrm>
            <a:custGeom>
              <a:avLst/>
              <a:gdLst/>
              <a:ahLst/>
              <a:cxnLst/>
              <a:rect l="l" t="t" r="r" b="b"/>
              <a:pathLst>
                <a:path w="17698" h="850" extrusionOk="0">
                  <a:moveTo>
                    <a:pt x="16785" y="0"/>
                  </a:moveTo>
                  <a:cubicBezTo>
                    <a:pt x="11186" y="0"/>
                    <a:pt x="5589" y="203"/>
                    <a:pt x="0" y="606"/>
                  </a:cubicBezTo>
                  <a:cubicBezTo>
                    <a:pt x="254" y="746"/>
                    <a:pt x="561" y="849"/>
                    <a:pt x="821" y="849"/>
                  </a:cubicBezTo>
                  <a:cubicBezTo>
                    <a:pt x="860" y="849"/>
                    <a:pt x="895" y="845"/>
                    <a:pt x="931" y="842"/>
                  </a:cubicBezTo>
                  <a:cubicBezTo>
                    <a:pt x="4579" y="382"/>
                    <a:pt x="8245" y="150"/>
                    <a:pt x="11914" y="150"/>
                  </a:cubicBezTo>
                  <a:cubicBezTo>
                    <a:pt x="13775" y="150"/>
                    <a:pt x="15636" y="211"/>
                    <a:pt x="17498" y="328"/>
                  </a:cubicBezTo>
                  <a:cubicBezTo>
                    <a:pt x="17570" y="221"/>
                    <a:pt x="17637" y="114"/>
                    <a:pt x="17698" y="4"/>
                  </a:cubicBezTo>
                  <a:cubicBezTo>
                    <a:pt x="17394" y="4"/>
                    <a:pt x="17088" y="0"/>
                    <a:pt x="167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3" name="Google Shape;1763;p47"/>
            <p:cNvSpPr/>
            <p:nvPr/>
          </p:nvSpPr>
          <p:spPr>
            <a:xfrm>
              <a:off x="-499600" y="1834600"/>
              <a:ext cx="469725" cy="38700"/>
            </a:xfrm>
            <a:custGeom>
              <a:avLst/>
              <a:gdLst/>
              <a:ahLst/>
              <a:cxnLst/>
              <a:rect l="l" t="t" r="r" b="b"/>
              <a:pathLst>
                <a:path w="18789" h="1548" extrusionOk="0">
                  <a:moveTo>
                    <a:pt x="12399" y="0"/>
                  </a:moveTo>
                  <a:cubicBezTo>
                    <a:pt x="8534" y="0"/>
                    <a:pt x="4672" y="242"/>
                    <a:pt x="821" y="728"/>
                  </a:cubicBezTo>
                  <a:cubicBezTo>
                    <a:pt x="1" y="831"/>
                    <a:pt x="272" y="1269"/>
                    <a:pt x="774" y="1547"/>
                  </a:cubicBezTo>
                  <a:cubicBezTo>
                    <a:pt x="6363" y="1144"/>
                    <a:pt x="11960" y="941"/>
                    <a:pt x="17559" y="941"/>
                  </a:cubicBezTo>
                  <a:cubicBezTo>
                    <a:pt x="17862" y="941"/>
                    <a:pt x="18168" y="945"/>
                    <a:pt x="18472" y="945"/>
                  </a:cubicBezTo>
                  <a:cubicBezTo>
                    <a:pt x="18539" y="828"/>
                    <a:pt x="18600" y="710"/>
                    <a:pt x="18653" y="588"/>
                  </a:cubicBezTo>
                  <a:cubicBezTo>
                    <a:pt x="18711" y="464"/>
                    <a:pt x="18753" y="339"/>
                    <a:pt x="18789" y="217"/>
                  </a:cubicBezTo>
                  <a:cubicBezTo>
                    <a:pt x="16660" y="71"/>
                    <a:pt x="14528" y="0"/>
                    <a:pt x="12399"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4" name="Google Shape;1764;p47"/>
            <p:cNvSpPr/>
            <p:nvPr/>
          </p:nvSpPr>
          <p:spPr>
            <a:xfrm>
              <a:off x="-42825" y="1858200"/>
              <a:ext cx="20550" cy="8950"/>
            </a:xfrm>
            <a:custGeom>
              <a:avLst/>
              <a:gdLst/>
              <a:ahLst/>
              <a:cxnLst/>
              <a:rect l="l" t="t" r="r" b="b"/>
              <a:pathLst>
                <a:path w="822" h="358" extrusionOk="0">
                  <a:moveTo>
                    <a:pt x="201" y="1"/>
                  </a:moveTo>
                  <a:cubicBezTo>
                    <a:pt x="140" y="111"/>
                    <a:pt x="73" y="218"/>
                    <a:pt x="1" y="325"/>
                  </a:cubicBezTo>
                  <a:cubicBezTo>
                    <a:pt x="154" y="336"/>
                    <a:pt x="308" y="347"/>
                    <a:pt x="461" y="358"/>
                  </a:cubicBezTo>
                  <a:cubicBezTo>
                    <a:pt x="582" y="240"/>
                    <a:pt x="700" y="122"/>
                    <a:pt x="821" y="4"/>
                  </a:cubicBezTo>
                  <a:cubicBezTo>
                    <a:pt x="614" y="1"/>
                    <a:pt x="407" y="1"/>
                    <a:pt x="20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5" name="Google Shape;1765;p47"/>
            <p:cNvSpPr/>
            <p:nvPr/>
          </p:nvSpPr>
          <p:spPr>
            <a:xfrm>
              <a:off x="-37825" y="1840025"/>
              <a:ext cx="23825" cy="18300"/>
            </a:xfrm>
            <a:custGeom>
              <a:avLst/>
              <a:gdLst/>
              <a:ahLst/>
              <a:cxnLst/>
              <a:rect l="l" t="t" r="r" b="b"/>
              <a:pathLst>
                <a:path w="953" h="732" extrusionOk="0">
                  <a:moveTo>
                    <a:pt x="318" y="0"/>
                  </a:moveTo>
                  <a:cubicBezTo>
                    <a:pt x="282" y="122"/>
                    <a:pt x="240" y="247"/>
                    <a:pt x="182" y="371"/>
                  </a:cubicBezTo>
                  <a:cubicBezTo>
                    <a:pt x="129" y="493"/>
                    <a:pt x="68" y="611"/>
                    <a:pt x="1" y="728"/>
                  </a:cubicBezTo>
                  <a:cubicBezTo>
                    <a:pt x="207" y="728"/>
                    <a:pt x="414" y="728"/>
                    <a:pt x="621" y="731"/>
                  </a:cubicBezTo>
                  <a:cubicBezTo>
                    <a:pt x="732" y="624"/>
                    <a:pt x="842" y="517"/>
                    <a:pt x="953" y="410"/>
                  </a:cubicBezTo>
                  <a:cubicBezTo>
                    <a:pt x="792" y="279"/>
                    <a:pt x="635" y="147"/>
                    <a:pt x="482" y="15"/>
                  </a:cubicBezTo>
                  <a:cubicBezTo>
                    <a:pt x="429" y="7"/>
                    <a:pt x="371" y="4"/>
                    <a:pt x="31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6" name="Google Shape;1766;p47"/>
            <p:cNvSpPr/>
            <p:nvPr/>
          </p:nvSpPr>
          <p:spPr>
            <a:xfrm>
              <a:off x="-31300" y="1858300"/>
              <a:ext cx="30850" cy="9475"/>
            </a:xfrm>
            <a:custGeom>
              <a:avLst/>
              <a:gdLst/>
              <a:ahLst/>
              <a:cxnLst/>
              <a:rect l="l" t="t" r="r" b="b"/>
              <a:pathLst>
                <a:path w="1234" h="379" extrusionOk="0">
                  <a:moveTo>
                    <a:pt x="360" y="0"/>
                  </a:moveTo>
                  <a:cubicBezTo>
                    <a:pt x="239" y="118"/>
                    <a:pt x="121" y="236"/>
                    <a:pt x="0" y="354"/>
                  </a:cubicBezTo>
                  <a:cubicBezTo>
                    <a:pt x="99" y="361"/>
                    <a:pt x="196" y="364"/>
                    <a:pt x="292" y="372"/>
                  </a:cubicBezTo>
                  <a:cubicBezTo>
                    <a:pt x="339" y="375"/>
                    <a:pt x="385" y="379"/>
                    <a:pt x="428" y="379"/>
                  </a:cubicBezTo>
                  <a:cubicBezTo>
                    <a:pt x="863" y="379"/>
                    <a:pt x="1141" y="211"/>
                    <a:pt x="1233" y="8"/>
                  </a:cubicBezTo>
                  <a:cubicBezTo>
                    <a:pt x="941" y="4"/>
                    <a:pt x="652" y="0"/>
                    <a:pt x="36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67" name="Google Shape;1767;p47"/>
            <p:cNvSpPr/>
            <p:nvPr/>
          </p:nvSpPr>
          <p:spPr>
            <a:xfrm>
              <a:off x="-25800" y="1840400"/>
              <a:ext cx="28750" cy="18125"/>
            </a:xfrm>
            <a:custGeom>
              <a:avLst/>
              <a:gdLst/>
              <a:ahLst/>
              <a:cxnLst/>
              <a:rect l="l" t="t" r="r" b="b"/>
              <a:pathLst>
                <a:path w="1150" h="725" extrusionOk="0">
                  <a:moveTo>
                    <a:pt x="1" y="0"/>
                  </a:moveTo>
                  <a:lnTo>
                    <a:pt x="1" y="0"/>
                  </a:lnTo>
                  <a:cubicBezTo>
                    <a:pt x="154" y="132"/>
                    <a:pt x="311" y="264"/>
                    <a:pt x="472" y="395"/>
                  </a:cubicBezTo>
                  <a:cubicBezTo>
                    <a:pt x="361" y="502"/>
                    <a:pt x="251" y="609"/>
                    <a:pt x="140" y="716"/>
                  </a:cubicBezTo>
                  <a:cubicBezTo>
                    <a:pt x="432" y="716"/>
                    <a:pt x="721" y="720"/>
                    <a:pt x="1013" y="724"/>
                  </a:cubicBezTo>
                  <a:cubicBezTo>
                    <a:pt x="1149" y="431"/>
                    <a:pt x="903" y="64"/>
                    <a:pt x="208" y="14"/>
                  </a:cubicBezTo>
                  <a:cubicBezTo>
                    <a:pt x="140" y="7"/>
                    <a:pt x="72" y="3"/>
                    <a:pt x="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768" name="Google Shape;1768;p47"/>
          <p:cNvGrpSpPr/>
          <p:nvPr/>
        </p:nvGrpSpPr>
        <p:grpSpPr>
          <a:xfrm rot="9137139">
            <a:off x="1214368" y="2505072"/>
            <a:ext cx="1374637" cy="530672"/>
            <a:chOff x="-623075" y="2736900"/>
            <a:chExt cx="720250" cy="273275"/>
          </a:xfrm>
        </p:grpSpPr>
        <p:sp>
          <p:nvSpPr>
            <p:cNvPr id="1769" name="Google Shape;1769;p47"/>
            <p:cNvSpPr/>
            <p:nvPr/>
          </p:nvSpPr>
          <p:spPr>
            <a:xfrm>
              <a:off x="-623075" y="2736900"/>
              <a:ext cx="634575" cy="248050"/>
            </a:xfrm>
            <a:custGeom>
              <a:avLst/>
              <a:gdLst/>
              <a:ahLst/>
              <a:cxnLst/>
              <a:rect l="l" t="t" r="r" b="b"/>
              <a:pathLst>
                <a:path w="25383" h="9922" extrusionOk="0">
                  <a:moveTo>
                    <a:pt x="15637" y="2440"/>
                  </a:moveTo>
                  <a:lnTo>
                    <a:pt x="15637" y="2440"/>
                  </a:lnTo>
                  <a:cubicBezTo>
                    <a:pt x="16104" y="2907"/>
                    <a:pt x="16346" y="3595"/>
                    <a:pt x="16197" y="4444"/>
                  </a:cubicBezTo>
                  <a:cubicBezTo>
                    <a:pt x="16180" y="4536"/>
                    <a:pt x="16162" y="4625"/>
                    <a:pt x="16137" y="4714"/>
                  </a:cubicBezTo>
                  <a:cubicBezTo>
                    <a:pt x="16282" y="4326"/>
                    <a:pt x="16333" y="3905"/>
                    <a:pt x="16279" y="3463"/>
                  </a:cubicBezTo>
                  <a:cubicBezTo>
                    <a:pt x="16218" y="2985"/>
                    <a:pt x="15976" y="2650"/>
                    <a:pt x="15637" y="2440"/>
                  </a:cubicBezTo>
                  <a:close/>
                  <a:moveTo>
                    <a:pt x="14164" y="1"/>
                  </a:moveTo>
                  <a:cubicBezTo>
                    <a:pt x="12311" y="1"/>
                    <a:pt x="10317" y="906"/>
                    <a:pt x="9315" y="2318"/>
                  </a:cubicBezTo>
                  <a:cubicBezTo>
                    <a:pt x="8299" y="3755"/>
                    <a:pt x="8163" y="5753"/>
                    <a:pt x="9130" y="7242"/>
                  </a:cubicBezTo>
                  <a:cubicBezTo>
                    <a:pt x="9197" y="7346"/>
                    <a:pt x="9265" y="7446"/>
                    <a:pt x="9340" y="7539"/>
                  </a:cubicBezTo>
                  <a:cubicBezTo>
                    <a:pt x="6662" y="7321"/>
                    <a:pt x="4006" y="6323"/>
                    <a:pt x="2169" y="4376"/>
                  </a:cubicBezTo>
                  <a:cubicBezTo>
                    <a:pt x="1984" y="4180"/>
                    <a:pt x="1748" y="4097"/>
                    <a:pt x="1510" y="4097"/>
                  </a:cubicBezTo>
                  <a:cubicBezTo>
                    <a:pt x="768" y="4097"/>
                    <a:pt x="1" y="4889"/>
                    <a:pt x="643" y="5567"/>
                  </a:cubicBezTo>
                  <a:cubicBezTo>
                    <a:pt x="679" y="5606"/>
                    <a:pt x="715" y="5646"/>
                    <a:pt x="750" y="5681"/>
                  </a:cubicBezTo>
                  <a:cubicBezTo>
                    <a:pt x="818" y="5207"/>
                    <a:pt x="1460" y="4736"/>
                    <a:pt x="1980" y="4736"/>
                  </a:cubicBezTo>
                  <a:cubicBezTo>
                    <a:pt x="2152" y="4736"/>
                    <a:pt x="2305" y="4786"/>
                    <a:pt x="2426" y="4900"/>
                  </a:cubicBezTo>
                  <a:cubicBezTo>
                    <a:pt x="4462" y="6847"/>
                    <a:pt x="7072" y="7924"/>
                    <a:pt x="9735" y="7924"/>
                  </a:cubicBezTo>
                  <a:cubicBezTo>
                    <a:pt x="10952" y="7924"/>
                    <a:pt x="12182" y="7699"/>
                    <a:pt x="13373" y="7229"/>
                  </a:cubicBezTo>
                  <a:lnTo>
                    <a:pt x="13373" y="7229"/>
                  </a:lnTo>
                  <a:cubicBezTo>
                    <a:pt x="13091" y="7314"/>
                    <a:pt x="12806" y="7382"/>
                    <a:pt x="12517" y="7432"/>
                  </a:cubicBezTo>
                  <a:cubicBezTo>
                    <a:pt x="12471" y="7439"/>
                    <a:pt x="12428" y="7446"/>
                    <a:pt x="12378" y="7453"/>
                  </a:cubicBezTo>
                  <a:cubicBezTo>
                    <a:pt x="12321" y="7464"/>
                    <a:pt x="12264" y="7471"/>
                    <a:pt x="12204" y="7478"/>
                  </a:cubicBezTo>
                  <a:cubicBezTo>
                    <a:pt x="12200" y="7478"/>
                    <a:pt x="12196" y="7474"/>
                    <a:pt x="12189" y="7471"/>
                  </a:cubicBezTo>
                  <a:cubicBezTo>
                    <a:pt x="12150" y="7474"/>
                    <a:pt x="12115" y="7474"/>
                    <a:pt x="12075" y="7474"/>
                  </a:cubicBezTo>
                  <a:cubicBezTo>
                    <a:pt x="11815" y="7474"/>
                    <a:pt x="11562" y="7428"/>
                    <a:pt x="11401" y="7321"/>
                  </a:cubicBezTo>
                  <a:cubicBezTo>
                    <a:pt x="10068" y="6437"/>
                    <a:pt x="8716" y="5068"/>
                    <a:pt x="9793" y="3427"/>
                  </a:cubicBezTo>
                  <a:cubicBezTo>
                    <a:pt x="10563" y="2251"/>
                    <a:pt x="12136" y="1138"/>
                    <a:pt x="13551" y="1006"/>
                  </a:cubicBezTo>
                  <a:cubicBezTo>
                    <a:pt x="13797" y="982"/>
                    <a:pt x="14068" y="967"/>
                    <a:pt x="14350" y="967"/>
                  </a:cubicBezTo>
                  <a:cubicBezTo>
                    <a:pt x="15676" y="967"/>
                    <a:pt x="17274" y="1278"/>
                    <a:pt x="17916" y="2397"/>
                  </a:cubicBezTo>
                  <a:cubicBezTo>
                    <a:pt x="17987" y="2525"/>
                    <a:pt x="18051" y="2654"/>
                    <a:pt x="18101" y="2786"/>
                  </a:cubicBezTo>
                  <a:cubicBezTo>
                    <a:pt x="18084" y="2715"/>
                    <a:pt x="18058" y="2643"/>
                    <a:pt x="18037" y="2568"/>
                  </a:cubicBezTo>
                  <a:cubicBezTo>
                    <a:pt x="17434" y="756"/>
                    <a:pt x="15859" y="1"/>
                    <a:pt x="14164" y="1"/>
                  </a:cubicBezTo>
                  <a:close/>
                  <a:moveTo>
                    <a:pt x="18265" y="4390"/>
                  </a:moveTo>
                  <a:cubicBezTo>
                    <a:pt x="18122" y="5257"/>
                    <a:pt x="17630" y="6077"/>
                    <a:pt x="16942" y="6658"/>
                  </a:cubicBezTo>
                  <a:cubicBezTo>
                    <a:pt x="16803" y="6776"/>
                    <a:pt x="16582" y="6826"/>
                    <a:pt x="16340" y="6826"/>
                  </a:cubicBezTo>
                  <a:cubicBezTo>
                    <a:pt x="15833" y="6826"/>
                    <a:pt x="15242" y="6605"/>
                    <a:pt x="15127" y="6309"/>
                  </a:cubicBezTo>
                  <a:cubicBezTo>
                    <a:pt x="14956" y="6459"/>
                    <a:pt x="14767" y="6590"/>
                    <a:pt x="14571" y="6708"/>
                  </a:cubicBezTo>
                  <a:cubicBezTo>
                    <a:pt x="14660" y="6686"/>
                    <a:pt x="14742" y="6676"/>
                    <a:pt x="14821" y="6676"/>
                  </a:cubicBezTo>
                  <a:cubicBezTo>
                    <a:pt x="15551" y="6676"/>
                    <a:pt x="15844" y="7550"/>
                    <a:pt x="14945" y="8009"/>
                  </a:cubicBezTo>
                  <a:cubicBezTo>
                    <a:pt x="14906" y="8027"/>
                    <a:pt x="14870" y="8049"/>
                    <a:pt x="14832" y="8067"/>
                  </a:cubicBezTo>
                  <a:cubicBezTo>
                    <a:pt x="15723" y="8345"/>
                    <a:pt x="16560" y="8523"/>
                    <a:pt x="17424" y="8523"/>
                  </a:cubicBezTo>
                  <a:cubicBezTo>
                    <a:pt x="18073" y="8523"/>
                    <a:pt x="18732" y="8423"/>
                    <a:pt x="19442" y="8184"/>
                  </a:cubicBezTo>
                  <a:cubicBezTo>
                    <a:pt x="20943" y="7678"/>
                    <a:pt x="22287" y="6765"/>
                    <a:pt x="23603" y="5902"/>
                  </a:cubicBezTo>
                  <a:cubicBezTo>
                    <a:pt x="23810" y="5766"/>
                    <a:pt x="24006" y="5710"/>
                    <a:pt x="24177" y="5710"/>
                  </a:cubicBezTo>
                  <a:cubicBezTo>
                    <a:pt x="24434" y="5710"/>
                    <a:pt x="24641" y="5835"/>
                    <a:pt x="24762" y="6020"/>
                  </a:cubicBezTo>
                  <a:cubicBezTo>
                    <a:pt x="24922" y="5688"/>
                    <a:pt x="25086" y="5356"/>
                    <a:pt x="25251" y="5025"/>
                  </a:cubicBezTo>
                  <a:cubicBezTo>
                    <a:pt x="25254" y="5007"/>
                    <a:pt x="25261" y="4993"/>
                    <a:pt x="25272" y="4979"/>
                  </a:cubicBezTo>
                  <a:cubicBezTo>
                    <a:pt x="25272" y="4975"/>
                    <a:pt x="25276" y="4975"/>
                    <a:pt x="25276" y="4971"/>
                  </a:cubicBezTo>
                  <a:cubicBezTo>
                    <a:pt x="25297" y="4932"/>
                    <a:pt x="25315" y="4893"/>
                    <a:pt x="25336" y="4854"/>
                  </a:cubicBezTo>
                  <a:cubicBezTo>
                    <a:pt x="25343" y="4836"/>
                    <a:pt x="25358" y="4821"/>
                    <a:pt x="25379" y="4811"/>
                  </a:cubicBezTo>
                  <a:cubicBezTo>
                    <a:pt x="25383" y="4808"/>
                    <a:pt x="25383" y="4808"/>
                    <a:pt x="25383" y="4803"/>
                  </a:cubicBezTo>
                  <a:cubicBezTo>
                    <a:pt x="25264" y="4747"/>
                    <a:pt x="25144" y="4690"/>
                    <a:pt x="25026" y="4632"/>
                  </a:cubicBezTo>
                  <a:cubicBezTo>
                    <a:pt x="22576" y="6879"/>
                    <a:pt x="19410" y="8216"/>
                    <a:pt x="16068" y="8216"/>
                  </a:cubicBezTo>
                  <a:cubicBezTo>
                    <a:pt x="15918" y="8216"/>
                    <a:pt x="15765" y="8216"/>
                    <a:pt x="15612" y="8210"/>
                  </a:cubicBezTo>
                  <a:cubicBezTo>
                    <a:pt x="15523" y="8205"/>
                    <a:pt x="15434" y="8202"/>
                    <a:pt x="15345" y="8198"/>
                  </a:cubicBezTo>
                  <a:cubicBezTo>
                    <a:pt x="16881" y="7364"/>
                    <a:pt x="18105" y="6070"/>
                    <a:pt x="18265" y="4390"/>
                  </a:cubicBezTo>
                  <a:close/>
                  <a:moveTo>
                    <a:pt x="24644" y="7000"/>
                  </a:moveTo>
                  <a:cubicBezTo>
                    <a:pt x="24576" y="7079"/>
                    <a:pt x="24491" y="7153"/>
                    <a:pt x="24384" y="7221"/>
                  </a:cubicBezTo>
                  <a:cubicBezTo>
                    <a:pt x="23578" y="7749"/>
                    <a:pt x="22761" y="8277"/>
                    <a:pt x="21913" y="8737"/>
                  </a:cubicBezTo>
                  <a:cubicBezTo>
                    <a:pt x="22919" y="8309"/>
                    <a:pt x="23882" y="7774"/>
                    <a:pt x="24772" y="7143"/>
                  </a:cubicBezTo>
                  <a:cubicBezTo>
                    <a:pt x="24726" y="7097"/>
                    <a:pt x="24683" y="7046"/>
                    <a:pt x="24644" y="7000"/>
                  </a:cubicBezTo>
                  <a:close/>
                  <a:moveTo>
                    <a:pt x="12696" y="8916"/>
                  </a:moveTo>
                  <a:cubicBezTo>
                    <a:pt x="12125" y="9087"/>
                    <a:pt x="11547" y="9215"/>
                    <a:pt x="10970" y="9304"/>
                  </a:cubicBezTo>
                  <a:cubicBezTo>
                    <a:pt x="11219" y="9296"/>
                    <a:pt x="11468" y="9283"/>
                    <a:pt x="11718" y="9265"/>
                  </a:cubicBezTo>
                  <a:cubicBezTo>
                    <a:pt x="11733" y="9265"/>
                    <a:pt x="11747" y="9261"/>
                    <a:pt x="11761" y="9261"/>
                  </a:cubicBezTo>
                  <a:cubicBezTo>
                    <a:pt x="12346" y="9489"/>
                    <a:pt x="12963" y="9650"/>
                    <a:pt x="13565" y="9760"/>
                  </a:cubicBezTo>
                  <a:cubicBezTo>
                    <a:pt x="13976" y="9831"/>
                    <a:pt x="14389" y="9885"/>
                    <a:pt x="14799" y="9921"/>
                  </a:cubicBezTo>
                  <a:cubicBezTo>
                    <a:pt x="14250" y="9782"/>
                    <a:pt x="13693" y="9607"/>
                    <a:pt x="13116" y="9403"/>
                  </a:cubicBezTo>
                  <a:cubicBezTo>
                    <a:pt x="12821" y="9304"/>
                    <a:pt x="12696" y="9122"/>
                    <a:pt x="12696" y="891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0" name="Google Shape;1770;p47"/>
            <p:cNvSpPr/>
            <p:nvPr/>
          </p:nvSpPr>
          <p:spPr>
            <a:xfrm>
              <a:off x="-134200" y="2744850"/>
              <a:ext cx="231375" cy="265325"/>
            </a:xfrm>
            <a:custGeom>
              <a:avLst/>
              <a:gdLst/>
              <a:ahLst/>
              <a:cxnLst/>
              <a:rect l="l" t="t" r="r" b="b"/>
              <a:pathLst>
                <a:path w="9255" h="10613" extrusionOk="0">
                  <a:moveTo>
                    <a:pt x="1556" y="0"/>
                  </a:moveTo>
                  <a:cubicBezTo>
                    <a:pt x="800" y="0"/>
                    <a:pt x="1" y="824"/>
                    <a:pt x="732" y="1366"/>
                  </a:cubicBezTo>
                  <a:cubicBezTo>
                    <a:pt x="928" y="1073"/>
                    <a:pt x="1812" y="521"/>
                    <a:pt x="2240" y="521"/>
                  </a:cubicBezTo>
                  <a:cubicBezTo>
                    <a:pt x="2304" y="521"/>
                    <a:pt x="2358" y="535"/>
                    <a:pt x="2401" y="560"/>
                  </a:cubicBezTo>
                  <a:cubicBezTo>
                    <a:pt x="4187" y="1801"/>
                    <a:pt x="6070" y="2874"/>
                    <a:pt x="8049" y="3784"/>
                  </a:cubicBezTo>
                  <a:cubicBezTo>
                    <a:pt x="8099" y="3805"/>
                    <a:pt x="8042" y="3898"/>
                    <a:pt x="7917" y="4015"/>
                  </a:cubicBezTo>
                  <a:cubicBezTo>
                    <a:pt x="7985" y="4097"/>
                    <a:pt x="8028" y="4207"/>
                    <a:pt x="7967" y="4304"/>
                  </a:cubicBezTo>
                  <a:cubicBezTo>
                    <a:pt x="7864" y="4464"/>
                    <a:pt x="7760" y="4622"/>
                    <a:pt x="7660" y="4782"/>
                  </a:cubicBezTo>
                  <a:cubicBezTo>
                    <a:pt x="7557" y="4939"/>
                    <a:pt x="7414" y="5025"/>
                    <a:pt x="7250" y="5092"/>
                  </a:cubicBezTo>
                  <a:cubicBezTo>
                    <a:pt x="7218" y="5135"/>
                    <a:pt x="7179" y="5178"/>
                    <a:pt x="7140" y="5221"/>
                  </a:cubicBezTo>
                  <a:cubicBezTo>
                    <a:pt x="7322" y="5420"/>
                    <a:pt x="7429" y="5624"/>
                    <a:pt x="7357" y="5766"/>
                  </a:cubicBezTo>
                  <a:cubicBezTo>
                    <a:pt x="7079" y="6330"/>
                    <a:pt x="6801" y="6893"/>
                    <a:pt x="6522" y="7456"/>
                  </a:cubicBezTo>
                  <a:cubicBezTo>
                    <a:pt x="6505" y="7495"/>
                    <a:pt x="6462" y="7513"/>
                    <a:pt x="6402" y="7513"/>
                  </a:cubicBezTo>
                  <a:cubicBezTo>
                    <a:pt x="6184" y="7513"/>
                    <a:pt x="5739" y="7274"/>
                    <a:pt x="5396" y="6985"/>
                  </a:cubicBezTo>
                  <a:cubicBezTo>
                    <a:pt x="5097" y="7902"/>
                    <a:pt x="4886" y="8850"/>
                    <a:pt x="4768" y="9831"/>
                  </a:cubicBezTo>
                  <a:cubicBezTo>
                    <a:pt x="4707" y="10362"/>
                    <a:pt x="5164" y="10612"/>
                    <a:pt x="5653" y="10612"/>
                  </a:cubicBezTo>
                  <a:cubicBezTo>
                    <a:pt x="6152" y="10612"/>
                    <a:pt x="6683" y="10355"/>
                    <a:pt x="6740" y="9874"/>
                  </a:cubicBezTo>
                  <a:cubicBezTo>
                    <a:pt x="7001" y="7678"/>
                    <a:pt x="7742" y="5691"/>
                    <a:pt x="8973" y="3855"/>
                  </a:cubicBezTo>
                  <a:cubicBezTo>
                    <a:pt x="9254" y="3430"/>
                    <a:pt x="8805" y="3006"/>
                    <a:pt x="8430" y="2907"/>
                  </a:cubicBezTo>
                  <a:cubicBezTo>
                    <a:pt x="6155" y="2282"/>
                    <a:pt x="4034" y="1348"/>
                    <a:pt x="2019" y="125"/>
                  </a:cubicBezTo>
                  <a:cubicBezTo>
                    <a:pt x="1876" y="35"/>
                    <a:pt x="1720" y="0"/>
                    <a:pt x="155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1" name="Google Shape;1771;p47"/>
            <p:cNvSpPr/>
            <p:nvPr/>
          </p:nvSpPr>
          <p:spPr>
            <a:xfrm>
              <a:off x="42575" y="2872150"/>
              <a:ext cx="4475" cy="3225"/>
            </a:xfrm>
            <a:custGeom>
              <a:avLst/>
              <a:gdLst/>
              <a:ahLst/>
              <a:cxnLst/>
              <a:rect l="l" t="t" r="r" b="b"/>
              <a:pathLst>
                <a:path w="179" h="129" extrusionOk="0">
                  <a:moveTo>
                    <a:pt x="179" y="0"/>
                  </a:moveTo>
                  <a:lnTo>
                    <a:pt x="179" y="0"/>
                  </a:lnTo>
                  <a:cubicBezTo>
                    <a:pt x="169" y="4"/>
                    <a:pt x="158" y="7"/>
                    <a:pt x="151" y="11"/>
                  </a:cubicBezTo>
                  <a:cubicBezTo>
                    <a:pt x="101" y="32"/>
                    <a:pt x="51" y="46"/>
                    <a:pt x="1" y="61"/>
                  </a:cubicBezTo>
                  <a:lnTo>
                    <a:pt x="69" y="129"/>
                  </a:lnTo>
                  <a:cubicBezTo>
                    <a:pt x="108" y="86"/>
                    <a:pt x="147" y="43"/>
                    <a:pt x="179"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2" name="Google Shape;1772;p47"/>
            <p:cNvSpPr/>
            <p:nvPr/>
          </p:nvSpPr>
          <p:spPr>
            <a:xfrm>
              <a:off x="-604975" y="2878900"/>
              <a:ext cx="346175" cy="94175"/>
            </a:xfrm>
            <a:custGeom>
              <a:avLst/>
              <a:gdLst/>
              <a:ahLst/>
              <a:cxnLst/>
              <a:rect l="l" t="t" r="r" b="b"/>
              <a:pathLst>
                <a:path w="13847" h="3767" extrusionOk="0">
                  <a:moveTo>
                    <a:pt x="13847" y="1028"/>
                  </a:moveTo>
                  <a:lnTo>
                    <a:pt x="13847" y="1028"/>
                  </a:lnTo>
                  <a:cubicBezTo>
                    <a:pt x="13751" y="1049"/>
                    <a:pt x="13651" y="1088"/>
                    <a:pt x="13544" y="1142"/>
                  </a:cubicBezTo>
                  <a:cubicBezTo>
                    <a:pt x="13248" y="1295"/>
                    <a:pt x="12948" y="1427"/>
                    <a:pt x="12649" y="1549"/>
                  </a:cubicBezTo>
                  <a:cubicBezTo>
                    <a:pt x="13070" y="1420"/>
                    <a:pt x="13480" y="1249"/>
                    <a:pt x="13847" y="1028"/>
                  </a:cubicBezTo>
                  <a:close/>
                  <a:moveTo>
                    <a:pt x="26" y="1"/>
                  </a:moveTo>
                  <a:lnTo>
                    <a:pt x="26" y="1"/>
                  </a:lnTo>
                  <a:cubicBezTo>
                    <a:pt x="1" y="172"/>
                    <a:pt x="51" y="340"/>
                    <a:pt x="208" y="489"/>
                  </a:cubicBezTo>
                  <a:cubicBezTo>
                    <a:pt x="2504" y="2686"/>
                    <a:pt x="5407" y="3766"/>
                    <a:pt x="8370" y="3766"/>
                  </a:cubicBezTo>
                  <a:cubicBezTo>
                    <a:pt x="8994" y="3766"/>
                    <a:pt x="9622" y="3720"/>
                    <a:pt x="10246" y="3624"/>
                  </a:cubicBezTo>
                  <a:lnTo>
                    <a:pt x="10246" y="3624"/>
                  </a:lnTo>
                  <a:cubicBezTo>
                    <a:pt x="10068" y="3627"/>
                    <a:pt x="9889" y="3631"/>
                    <a:pt x="9711" y="3631"/>
                  </a:cubicBezTo>
                  <a:cubicBezTo>
                    <a:pt x="6177" y="3631"/>
                    <a:pt x="2519" y="2561"/>
                    <a:pt x="2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3" name="Google Shape;1773;p47"/>
            <p:cNvSpPr/>
            <p:nvPr/>
          </p:nvSpPr>
          <p:spPr>
            <a:xfrm>
              <a:off x="-604350" y="2855275"/>
              <a:ext cx="377400" cy="114400"/>
            </a:xfrm>
            <a:custGeom>
              <a:avLst/>
              <a:gdLst/>
              <a:ahLst/>
              <a:cxnLst/>
              <a:rect l="l" t="t" r="r" b="b"/>
              <a:pathLst>
                <a:path w="15096" h="4576" extrusionOk="0">
                  <a:moveTo>
                    <a:pt x="1231" y="1"/>
                  </a:moveTo>
                  <a:cubicBezTo>
                    <a:pt x="711" y="1"/>
                    <a:pt x="69" y="472"/>
                    <a:pt x="1" y="946"/>
                  </a:cubicBezTo>
                  <a:cubicBezTo>
                    <a:pt x="2494" y="3506"/>
                    <a:pt x="6152" y="4576"/>
                    <a:pt x="9686" y="4576"/>
                  </a:cubicBezTo>
                  <a:cubicBezTo>
                    <a:pt x="9864" y="4576"/>
                    <a:pt x="10043" y="4572"/>
                    <a:pt x="10221" y="4569"/>
                  </a:cubicBezTo>
                  <a:cubicBezTo>
                    <a:pt x="10798" y="4480"/>
                    <a:pt x="11376" y="4352"/>
                    <a:pt x="11947" y="4181"/>
                  </a:cubicBezTo>
                  <a:cubicBezTo>
                    <a:pt x="11935" y="3695"/>
                    <a:pt x="12588" y="3082"/>
                    <a:pt x="13194" y="3082"/>
                  </a:cubicBezTo>
                  <a:cubicBezTo>
                    <a:pt x="13283" y="3082"/>
                    <a:pt x="13372" y="3096"/>
                    <a:pt x="13458" y="3124"/>
                  </a:cubicBezTo>
                  <a:cubicBezTo>
                    <a:pt x="13668" y="3196"/>
                    <a:pt x="13879" y="3267"/>
                    <a:pt x="14083" y="3332"/>
                  </a:cubicBezTo>
                  <a:cubicBezTo>
                    <a:pt x="14121" y="3314"/>
                    <a:pt x="14157" y="3292"/>
                    <a:pt x="14196" y="3274"/>
                  </a:cubicBezTo>
                  <a:cubicBezTo>
                    <a:pt x="15095" y="2815"/>
                    <a:pt x="14802" y="1941"/>
                    <a:pt x="14072" y="1941"/>
                  </a:cubicBezTo>
                  <a:cubicBezTo>
                    <a:pt x="13993" y="1941"/>
                    <a:pt x="13911" y="1951"/>
                    <a:pt x="13822" y="1973"/>
                  </a:cubicBezTo>
                  <a:cubicBezTo>
                    <a:pt x="13455" y="2194"/>
                    <a:pt x="13045" y="2365"/>
                    <a:pt x="12624" y="2494"/>
                  </a:cubicBezTo>
                  <a:cubicBezTo>
                    <a:pt x="11433" y="2964"/>
                    <a:pt x="10203" y="3189"/>
                    <a:pt x="8986" y="3189"/>
                  </a:cubicBezTo>
                  <a:cubicBezTo>
                    <a:pt x="6323" y="3189"/>
                    <a:pt x="3713" y="2112"/>
                    <a:pt x="1677" y="165"/>
                  </a:cubicBezTo>
                  <a:cubicBezTo>
                    <a:pt x="1556" y="51"/>
                    <a:pt x="1403" y="1"/>
                    <a:pt x="123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4" name="Google Shape;1774;p47"/>
            <p:cNvSpPr/>
            <p:nvPr/>
          </p:nvSpPr>
          <p:spPr>
            <a:xfrm>
              <a:off x="-382175" y="2780400"/>
              <a:ext cx="217875" cy="143275"/>
            </a:xfrm>
            <a:custGeom>
              <a:avLst/>
              <a:gdLst/>
              <a:ahLst/>
              <a:cxnLst/>
              <a:rect l="l" t="t" r="r" b="b"/>
              <a:pathLst>
                <a:path w="8715" h="5731" extrusionOk="0">
                  <a:moveTo>
                    <a:pt x="8465" y="1046"/>
                  </a:moveTo>
                  <a:lnTo>
                    <a:pt x="8465" y="1046"/>
                  </a:lnTo>
                  <a:cubicBezTo>
                    <a:pt x="8629" y="1613"/>
                    <a:pt x="8675" y="2148"/>
                    <a:pt x="8629" y="2650"/>
                  </a:cubicBezTo>
                  <a:cubicBezTo>
                    <a:pt x="8715" y="2119"/>
                    <a:pt x="8672" y="1570"/>
                    <a:pt x="8465" y="1046"/>
                  </a:cubicBezTo>
                  <a:close/>
                  <a:moveTo>
                    <a:pt x="6501" y="2974"/>
                  </a:moveTo>
                  <a:cubicBezTo>
                    <a:pt x="6333" y="3424"/>
                    <a:pt x="6040" y="3827"/>
                    <a:pt x="5648" y="4155"/>
                  </a:cubicBezTo>
                  <a:cubicBezTo>
                    <a:pt x="5477" y="4301"/>
                    <a:pt x="5441" y="4440"/>
                    <a:pt x="5491" y="4569"/>
                  </a:cubicBezTo>
                  <a:cubicBezTo>
                    <a:pt x="5966" y="4162"/>
                    <a:pt x="6325" y="3638"/>
                    <a:pt x="6501" y="2974"/>
                  </a:cubicBezTo>
                  <a:close/>
                  <a:moveTo>
                    <a:pt x="4172" y="1"/>
                  </a:moveTo>
                  <a:cubicBezTo>
                    <a:pt x="3908" y="1"/>
                    <a:pt x="3634" y="33"/>
                    <a:pt x="3359" y="104"/>
                  </a:cubicBezTo>
                  <a:cubicBezTo>
                    <a:pt x="1391" y="607"/>
                    <a:pt x="0" y="2932"/>
                    <a:pt x="1348" y="4732"/>
                  </a:cubicBezTo>
                  <a:cubicBezTo>
                    <a:pt x="1672" y="5160"/>
                    <a:pt x="2086" y="5485"/>
                    <a:pt x="2553" y="5731"/>
                  </a:cubicBezTo>
                  <a:cubicBezTo>
                    <a:pt x="2617" y="5728"/>
                    <a:pt x="2681" y="5724"/>
                    <a:pt x="2742" y="5713"/>
                  </a:cubicBezTo>
                  <a:cubicBezTo>
                    <a:pt x="2788" y="5706"/>
                    <a:pt x="2835" y="5699"/>
                    <a:pt x="2881" y="5692"/>
                  </a:cubicBezTo>
                  <a:cubicBezTo>
                    <a:pt x="3427" y="5581"/>
                    <a:pt x="3815" y="5282"/>
                    <a:pt x="3256" y="4908"/>
                  </a:cubicBezTo>
                  <a:cubicBezTo>
                    <a:pt x="2449" y="4373"/>
                    <a:pt x="1391" y="3616"/>
                    <a:pt x="1862" y="2497"/>
                  </a:cubicBezTo>
                  <a:cubicBezTo>
                    <a:pt x="2153" y="1798"/>
                    <a:pt x="3163" y="1003"/>
                    <a:pt x="3822" y="675"/>
                  </a:cubicBezTo>
                  <a:cubicBezTo>
                    <a:pt x="4161" y="511"/>
                    <a:pt x="4554" y="422"/>
                    <a:pt x="4939" y="422"/>
                  </a:cubicBezTo>
                  <a:cubicBezTo>
                    <a:pt x="5324" y="422"/>
                    <a:pt x="5698" y="511"/>
                    <a:pt x="6001" y="700"/>
                  </a:cubicBezTo>
                  <a:cubicBezTo>
                    <a:pt x="5552" y="247"/>
                    <a:pt x="4892" y="1"/>
                    <a:pt x="417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5" name="Google Shape;1775;p47"/>
            <p:cNvSpPr/>
            <p:nvPr/>
          </p:nvSpPr>
          <p:spPr>
            <a:xfrm>
              <a:off x="-405175" y="2761075"/>
              <a:ext cx="239900" cy="162700"/>
            </a:xfrm>
            <a:custGeom>
              <a:avLst/>
              <a:gdLst/>
              <a:ahLst/>
              <a:cxnLst/>
              <a:rect l="l" t="t" r="r" b="b"/>
              <a:pathLst>
                <a:path w="9596" h="6508" extrusionOk="0">
                  <a:moveTo>
                    <a:pt x="3801" y="6465"/>
                  </a:moveTo>
                  <a:cubicBezTo>
                    <a:pt x="3754" y="6472"/>
                    <a:pt x="3708" y="6479"/>
                    <a:pt x="3662" y="6486"/>
                  </a:cubicBezTo>
                  <a:cubicBezTo>
                    <a:pt x="3712" y="6479"/>
                    <a:pt x="3754" y="6472"/>
                    <a:pt x="3801" y="6465"/>
                  </a:cubicBezTo>
                  <a:close/>
                  <a:moveTo>
                    <a:pt x="5634" y="0"/>
                  </a:moveTo>
                  <a:cubicBezTo>
                    <a:pt x="5352" y="0"/>
                    <a:pt x="5081" y="15"/>
                    <a:pt x="4835" y="39"/>
                  </a:cubicBezTo>
                  <a:cubicBezTo>
                    <a:pt x="3420" y="171"/>
                    <a:pt x="1847" y="1284"/>
                    <a:pt x="1077" y="2460"/>
                  </a:cubicBezTo>
                  <a:cubicBezTo>
                    <a:pt x="0" y="4101"/>
                    <a:pt x="1352" y="5470"/>
                    <a:pt x="2685" y="6354"/>
                  </a:cubicBezTo>
                  <a:cubicBezTo>
                    <a:pt x="2846" y="6461"/>
                    <a:pt x="3099" y="6507"/>
                    <a:pt x="3359" y="6507"/>
                  </a:cubicBezTo>
                  <a:cubicBezTo>
                    <a:pt x="3399" y="6507"/>
                    <a:pt x="3434" y="6507"/>
                    <a:pt x="3473" y="6504"/>
                  </a:cubicBezTo>
                  <a:cubicBezTo>
                    <a:pt x="3006" y="6258"/>
                    <a:pt x="2592" y="5933"/>
                    <a:pt x="2268" y="5505"/>
                  </a:cubicBezTo>
                  <a:cubicBezTo>
                    <a:pt x="920" y="3705"/>
                    <a:pt x="2311" y="1380"/>
                    <a:pt x="4279" y="877"/>
                  </a:cubicBezTo>
                  <a:cubicBezTo>
                    <a:pt x="4554" y="806"/>
                    <a:pt x="4828" y="774"/>
                    <a:pt x="5092" y="774"/>
                  </a:cubicBezTo>
                  <a:cubicBezTo>
                    <a:pt x="5812" y="774"/>
                    <a:pt x="6472" y="1020"/>
                    <a:pt x="6921" y="1473"/>
                  </a:cubicBezTo>
                  <a:cubicBezTo>
                    <a:pt x="7260" y="1683"/>
                    <a:pt x="7502" y="2018"/>
                    <a:pt x="7563" y="2496"/>
                  </a:cubicBezTo>
                  <a:cubicBezTo>
                    <a:pt x="7617" y="2938"/>
                    <a:pt x="7566" y="3359"/>
                    <a:pt x="7421" y="3747"/>
                  </a:cubicBezTo>
                  <a:cubicBezTo>
                    <a:pt x="7245" y="4411"/>
                    <a:pt x="6886" y="4935"/>
                    <a:pt x="6411" y="5342"/>
                  </a:cubicBezTo>
                  <a:cubicBezTo>
                    <a:pt x="6526" y="5638"/>
                    <a:pt x="7117" y="5859"/>
                    <a:pt x="7624" y="5859"/>
                  </a:cubicBezTo>
                  <a:cubicBezTo>
                    <a:pt x="7866" y="5859"/>
                    <a:pt x="8087" y="5809"/>
                    <a:pt x="8226" y="5691"/>
                  </a:cubicBezTo>
                  <a:cubicBezTo>
                    <a:pt x="8914" y="5110"/>
                    <a:pt x="9406" y="4290"/>
                    <a:pt x="9549" y="3423"/>
                  </a:cubicBezTo>
                  <a:cubicBezTo>
                    <a:pt x="9595" y="2921"/>
                    <a:pt x="9549" y="2386"/>
                    <a:pt x="9385" y="1819"/>
                  </a:cubicBezTo>
                  <a:cubicBezTo>
                    <a:pt x="9335" y="1687"/>
                    <a:pt x="9271" y="1558"/>
                    <a:pt x="9200" y="1430"/>
                  </a:cubicBezTo>
                  <a:cubicBezTo>
                    <a:pt x="8558" y="311"/>
                    <a:pt x="6960" y="0"/>
                    <a:pt x="5634"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6" name="Google Shape;1776;p47"/>
            <p:cNvSpPr/>
            <p:nvPr/>
          </p:nvSpPr>
          <p:spPr>
            <a:xfrm>
              <a:off x="-253100" y="2955300"/>
              <a:ext cx="177875" cy="36925"/>
            </a:xfrm>
            <a:custGeom>
              <a:avLst/>
              <a:gdLst/>
              <a:ahLst/>
              <a:cxnLst/>
              <a:rect l="l" t="t" r="r" b="b"/>
              <a:pathLst>
                <a:path w="7115" h="1477" extrusionOk="0">
                  <a:moveTo>
                    <a:pt x="7114" y="1"/>
                  </a:moveTo>
                  <a:lnTo>
                    <a:pt x="7114" y="1"/>
                  </a:lnTo>
                  <a:cubicBezTo>
                    <a:pt x="5245" y="800"/>
                    <a:pt x="3224" y="1235"/>
                    <a:pt x="1191" y="1235"/>
                  </a:cubicBezTo>
                  <a:cubicBezTo>
                    <a:pt x="795" y="1235"/>
                    <a:pt x="400" y="1217"/>
                    <a:pt x="0" y="1185"/>
                  </a:cubicBezTo>
                  <a:lnTo>
                    <a:pt x="0" y="1185"/>
                  </a:lnTo>
                  <a:cubicBezTo>
                    <a:pt x="731" y="1367"/>
                    <a:pt x="1452" y="1477"/>
                    <a:pt x="2200" y="1477"/>
                  </a:cubicBezTo>
                  <a:cubicBezTo>
                    <a:pt x="2767" y="1477"/>
                    <a:pt x="3352" y="1413"/>
                    <a:pt x="3965" y="1266"/>
                  </a:cubicBezTo>
                  <a:cubicBezTo>
                    <a:pt x="5082" y="1003"/>
                    <a:pt x="6119" y="547"/>
                    <a:pt x="711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7" name="Google Shape;1777;p47"/>
            <p:cNvSpPr/>
            <p:nvPr/>
          </p:nvSpPr>
          <p:spPr>
            <a:xfrm>
              <a:off x="-305700" y="2879625"/>
              <a:ext cx="301700" cy="106550"/>
            </a:xfrm>
            <a:custGeom>
              <a:avLst/>
              <a:gdLst/>
              <a:ahLst/>
              <a:cxnLst/>
              <a:rect l="l" t="t" r="r" b="b"/>
              <a:pathLst>
                <a:path w="12068" h="4262" extrusionOk="0">
                  <a:moveTo>
                    <a:pt x="11482" y="1"/>
                  </a:moveTo>
                  <a:cubicBezTo>
                    <a:pt x="11311" y="1"/>
                    <a:pt x="11115" y="57"/>
                    <a:pt x="10908" y="193"/>
                  </a:cubicBezTo>
                  <a:cubicBezTo>
                    <a:pt x="9592" y="1056"/>
                    <a:pt x="8248" y="1969"/>
                    <a:pt x="6747" y="2475"/>
                  </a:cubicBezTo>
                  <a:cubicBezTo>
                    <a:pt x="6037" y="2714"/>
                    <a:pt x="5378" y="2814"/>
                    <a:pt x="4729" y="2814"/>
                  </a:cubicBezTo>
                  <a:cubicBezTo>
                    <a:pt x="3865" y="2814"/>
                    <a:pt x="3028" y="2636"/>
                    <a:pt x="2137" y="2358"/>
                  </a:cubicBezTo>
                  <a:cubicBezTo>
                    <a:pt x="1441" y="2707"/>
                    <a:pt x="725" y="2988"/>
                    <a:pt x="1" y="3207"/>
                  </a:cubicBezTo>
                  <a:cubicBezTo>
                    <a:pt x="1" y="3413"/>
                    <a:pt x="126" y="3595"/>
                    <a:pt x="421" y="3694"/>
                  </a:cubicBezTo>
                  <a:cubicBezTo>
                    <a:pt x="998" y="3898"/>
                    <a:pt x="1555" y="4073"/>
                    <a:pt x="2104" y="4212"/>
                  </a:cubicBezTo>
                  <a:cubicBezTo>
                    <a:pt x="2504" y="4244"/>
                    <a:pt x="2899" y="4262"/>
                    <a:pt x="3295" y="4262"/>
                  </a:cubicBezTo>
                  <a:cubicBezTo>
                    <a:pt x="5328" y="4262"/>
                    <a:pt x="7349" y="3827"/>
                    <a:pt x="9218" y="3028"/>
                  </a:cubicBezTo>
                  <a:cubicBezTo>
                    <a:pt x="10066" y="2568"/>
                    <a:pt x="10883" y="2040"/>
                    <a:pt x="11689" y="1512"/>
                  </a:cubicBezTo>
                  <a:cubicBezTo>
                    <a:pt x="11796" y="1444"/>
                    <a:pt x="11881" y="1370"/>
                    <a:pt x="11949" y="1291"/>
                  </a:cubicBezTo>
                  <a:cubicBezTo>
                    <a:pt x="11814" y="1120"/>
                    <a:pt x="11746" y="956"/>
                    <a:pt x="11807" y="835"/>
                  </a:cubicBezTo>
                  <a:cubicBezTo>
                    <a:pt x="11893" y="661"/>
                    <a:pt x="11982" y="485"/>
                    <a:pt x="12067" y="311"/>
                  </a:cubicBezTo>
                  <a:cubicBezTo>
                    <a:pt x="11946" y="126"/>
                    <a:pt x="11739" y="1"/>
                    <a:pt x="1148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8" name="Google Shape;1778;p47"/>
            <p:cNvSpPr/>
            <p:nvPr/>
          </p:nvSpPr>
          <p:spPr>
            <a:xfrm>
              <a:off x="-305975" y="2932300"/>
              <a:ext cx="53700" cy="27500"/>
            </a:xfrm>
            <a:custGeom>
              <a:avLst/>
              <a:gdLst/>
              <a:ahLst/>
              <a:cxnLst/>
              <a:rect l="l" t="t" r="r" b="b"/>
              <a:pathLst>
                <a:path w="2148" h="1100" extrusionOk="0">
                  <a:moveTo>
                    <a:pt x="1259" y="1"/>
                  </a:moveTo>
                  <a:cubicBezTo>
                    <a:pt x="653" y="1"/>
                    <a:pt x="0" y="614"/>
                    <a:pt x="12" y="1100"/>
                  </a:cubicBezTo>
                  <a:cubicBezTo>
                    <a:pt x="736" y="881"/>
                    <a:pt x="1452" y="600"/>
                    <a:pt x="2148" y="251"/>
                  </a:cubicBezTo>
                  <a:cubicBezTo>
                    <a:pt x="1944" y="186"/>
                    <a:pt x="1733" y="115"/>
                    <a:pt x="1523" y="43"/>
                  </a:cubicBezTo>
                  <a:cubicBezTo>
                    <a:pt x="1437" y="15"/>
                    <a:pt x="1348" y="1"/>
                    <a:pt x="125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79" name="Google Shape;1779;p47"/>
            <p:cNvSpPr/>
            <p:nvPr/>
          </p:nvSpPr>
          <p:spPr>
            <a:xfrm>
              <a:off x="-117250" y="2779000"/>
              <a:ext cx="132575" cy="73725"/>
            </a:xfrm>
            <a:custGeom>
              <a:avLst/>
              <a:gdLst/>
              <a:ahLst/>
              <a:cxnLst/>
              <a:rect l="l" t="t" r="r" b="b"/>
              <a:pathLst>
                <a:path w="5303" h="2949" extrusionOk="0">
                  <a:moveTo>
                    <a:pt x="54" y="0"/>
                  </a:moveTo>
                  <a:cubicBezTo>
                    <a:pt x="7" y="71"/>
                    <a:pt x="0" y="124"/>
                    <a:pt x="43" y="153"/>
                  </a:cubicBezTo>
                  <a:cubicBezTo>
                    <a:pt x="1559" y="1205"/>
                    <a:pt x="3142" y="2135"/>
                    <a:pt x="4793" y="2948"/>
                  </a:cubicBezTo>
                  <a:cubicBezTo>
                    <a:pt x="4918" y="2831"/>
                    <a:pt x="5043" y="2713"/>
                    <a:pt x="5168" y="2592"/>
                  </a:cubicBezTo>
                  <a:cubicBezTo>
                    <a:pt x="5210" y="2550"/>
                    <a:pt x="5257" y="2510"/>
                    <a:pt x="5303" y="2478"/>
                  </a:cubicBezTo>
                  <a:cubicBezTo>
                    <a:pt x="3502" y="1861"/>
                    <a:pt x="1787" y="1062"/>
                    <a:pt x="147" y="64"/>
                  </a:cubicBezTo>
                  <a:cubicBezTo>
                    <a:pt x="114" y="43"/>
                    <a:pt x="83" y="22"/>
                    <a:pt x="54"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0" name="Google Shape;1780;p47"/>
            <p:cNvSpPr/>
            <p:nvPr/>
          </p:nvSpPr>
          <p:spPr>
            <a:xfrm>
              <a:off x="2550" y="2840925"/>
              <a:ext cx="20275" cy="16075"/>
            </a:xfrm>
            <a:custGeom>
              <a:avLst/>
              <a:gdLst/>
              <a:ahLst/>
              <a:cxnLst/>
              <a:rect l="l" t="t" r="r" b="b"/>
              <a:pathLst>
                <a:path w="811" h="643" extrusionOk="0">
                  <a:moveTo>
                    <a:pt x="511" y="1"/>
                  </a:moveTo>
                  <a:cubicBezTo>
                    <a:pt x="465" y="33"/>
                    <a:pt x="418" y="73"/>
                    <a:pt x="376" y="115"/>
                  </a:cubicBezTo>
                  <a:cubicBezTo>
                    <a:pt x="251" y="236"/>
                    <a:pt x="126" y="354"/>
                    <a:pt x="1" y="471"/>
                  </a:cubicBezTo>
                  <a:cubicBezTo>
                    <a:pt x="119" y="529"/>
                    <a:pt x="239" y="586"/>
                    <a:pt x="358" y="642"/>
                  </a:cubicBezTo>
                  <a:cubicBezTo>
                    <a:pt x="425" y="543"/>
                    <a:pt x="489" y="440"/>
                    <a:pt x="554" y="340"/>
                  </a:cubicBezTo>
                  <a:cubicBezTo>
                    <a:pt x="621" y="233"/>
                    <a:pt x="710" y="162"/>
                    <a:pt x="810" y="104"/>
                  </a:cubicBezTo>
                  <a:cubicBezTo>
                    <a:pt x="710" y="69"/>
                    <a:pt x="611" y="37"/>
                    <a:pt x="51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1" name="Google Shape;1781;p47"/>
            <p:cNvSpPr/>
            <p:nvPr/>
          </p:nvSpPr>
          <p:spPr>
            <a:xfrm>
              <a:off x="-115900" y="2757850"/>
              <a:ext cx="184175" cy="87375"/>
            </a:xfrm>
            <a:custGeom>
              <a:avLst/>
              <a:gdLst/>
              <a:ahLst/>
              <a:cxnLst/>
              <a:rect l="l" t="t" r="r" b="b"/>
              <a:pathLst>
                <a:path w="7367" h="3495" extrusionOk="0">
                  <a:moveTo>
                    <a:pt x="1508" y="1"/>
                  </a:moveTo>
                  <a:cubicBezTo>
                    <a:pt x="1080" y="1"/>
                    <a:pt x="196" y="553"/>
                    <a:pt x="0" y="846"/>
                  </a:cubicBezTo>
                  <a:cubicBezTo>
                    <a:pt x="29" y="868"/>
                    <a:pt x="60" y="889"/>
                    <a:pt x="93" y="910"/>
                  </a:cubicBezTo>
                  <a:cubicBezTo>
                    <a:pt x="1733" y="1908"/>
                    <a:pt x="3448" y="2707"/>
                    <a:pt x="5249" y="3324"/>
                  </a:cubicBezTo>
                  <a:cubicBezTo>
                    <a:pt x="5409" y="3213"/>
                    <a:pt x="5580" y="3164"/>
                    <a:pt x="5751" y="3164"/>
                  </a:cubicBezTo>
                  <a:cubicBezTo>
                    <a:pt x="5884" y="3164"/>
                    <a:pt x="6012" y="3192"/>
                    <a:pt x="6129" y="3246"/>
                  </a:cubicBezTo>
                  <a:cubicBezTo>
                    <a:pt x="6208" y="3238"/>
                    <a:pt x="6290" y="3235"/>
                    <a:pt x="6368" y="3235"/>
                  </a:cubicBezTo>
                  <a:cubicBezTo>
                    <a:pt x="6411" y="3235"/>
                    <a:pt x="6454" y="3235"/>
                    <a:pt x="6497" y="3238"/>
                  </a:cubicBezTo>
                  <a:cubicBezTo>
                    <a:pt x="6686" y="3246"/>
                    <a:pt x="6949" y="3299"/>
                    <a:pt x="7107" y="3417"/>
                  </a:cubicBezTo>
                  <a:cubicBezTo>
                    <a:pt x="7135" y="3438"/>
                    <a:pt x="7163" y="3463"/>
                    <a:pt x="7185" y="3495"/>
                  </a:cubicBezTo>
                  <a:cubicBezTo>
                    <a:pt x="7310" y="3378"/>
                    <a:pt x="7367" y="3285"/>
                    <a:pt x="7317" y="3264"/>
                  </a:cubicBezTo>
                  <a:cubicBezTo>
                    <a:pt x="5338" y="2354"/>
                    <a:pt x="3455" y="1281"/>
                    <a:pt x="1669" y="40"/>
                  </a:cubicBezTo>
                  <a:cubicBezTo>
                    <a:pt x="1626" y="15"/>
                    <a:pt x="1572" y="1"/>
                    <a:pt x="150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2" name="Google Shape;1782;p47"/>
            <p:cNvSpPr/>
            <p:nvPr/>
          </p:nvSpPr>
          <p:spPr>
            <a:xfrm>
              <a:off x="15300" y="2836925"/>
              <a:ext cx="22050" cy="6625"/>
            </a:xfrm>
            <a:custGeom>
              <a:avLst/>
              <a:gdLst/>
              <a:ahLst/>
              <a:cxnLst/>
              <a:rect l="l" t="t" r="r" b="b"/>
              <a:pathLst>
                <a:path w="882" h="265" extrusionOk="0">
                  <a:moveTo>
                    <a:pt x="503" y="1"/>
                  </a:moveTo>
                  <a:cubicBezTo>
                    <a:pt x="332" y="1"/>
                    <a:pt x="161" y="50"/>
                    <a:pt x="1" y="161"/>
                  </a:cubicBezTo>
                  <a:cubicBezTo>
                    <a:pt x="101" y="197"/>
                    <a:pt x="200" y="229"/>
                    <a:pt x="300" y="264"/>
                  </a:cubicBezTo>
                  <a:cubicBezTo>
                    <a:pt x="358" y="229"/>
                    <a:pt x="418" y="203"/>
                    <a:pt x="482" y="175"/>
                  </a:cubicBezTo>
                  <a:cubicBezTo>
                    <a:pt x="607" y="126"/>
                    <a:pt x="743" y="96"/>
                    <a:pt x="881" y="83"/>
                  </a:cubicBezTo>
                  <a:cubicBezTo>
                    <a:pt x="764" y="29"/>
                    <a:pt x="636" y="1"/>
                    <a:pt x="50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3" name="Google Shape;1783;p47"/>
            <p:cNvSpPr/>
            <p:nvPr/>
          </p:nvSpPr>
          <p:spPr>
            <a:xfrm>
              <a:off x="8175" y="2856975"/>
              <a:ext cx="3500" cy="5575"/>
            </a:xfrm>
            <a:custGeom>
              <a:avLst/>
              <a:gdLst/>
              <a:ahLst/>
              <a:cxnLst/>
              <a:rect l="l" t="t" r="r" b="b"/>
              <a:pathLst>
                <a:path w="140" h="223" extrusionOk="0">
                  <a:moveTo>
                    <a:pt x="133" y="0"/>
                  </a:moveTo>
                  <a:cubicBezTo>
                    <a:pt x="133" y="5"/>
                    <a:pt x="133" y="5"/>
                    <a:pt x="129" y="8"/>
                  </a:cubicBezTo>
                  <a:cubicBezTo>
                    <a:pt x="133" y="8"/>
                    <a:pt x="136" y="5"/>
                    <a:pt x="139" y="5"/>
                  </a:cubicBezTo>
                  <a:cubicBezTo>
                    <a:pt x="136" y="5"/>
                    <a:pt x="136" y="0"/>
                    <a:pt x="133" y="0"/>
                  </a:cubicBezTo>
                  <a:close/>
                  <a:moveTo>
                    <a:pt x="26" y="168"/>
                  </a:moveTo>
                  <a:lnTo>
                    <a:pt x="26" y="168"/>
                  </a:lnTo>
                  <a:cubicBezTo>
                    <a:pt x="25" y="169"/>
                    <a:pt x="25" y="170"/>
                    <a:pt x="24" y="171"/>
                  </a:cubicBezTo>
                  <a:lnTo>
                    <a:pt x="24" y="171"/>
                  </a:lnTo>
                  <a:cubicBezTo>
                    <a:pt x="25" y="171"/>
                    <a:pt x="26" y="170"/>
                    <a:pt x="26" y="168"/>
                  </a:cubicBezTo>
                  <a:close/>
                  <a:moveTo>
                    <a:pt x="24" y="171"/>
                  </a:moveTo>
                  <a:cubicBezTo>
                    <a:pt x="23" y="172"/>
                    <a:pt x="22" y="173"/>
                    <a:pt x="22" y="176"/>
                  </a:cubicBezTo>
                  <a:lnTo>
                    <a:pt x="22" y="176"/>
                  </a:lnTo>
                  <a:cubicBezTo>
                    <a:pt x="23" y="174"/>
                    <a:pt x="24" y="173"/>
                    <a:pt x="24" y="171"/>
                  </a:cubicBezTo>
                  <a:close/>
                  <a:moveTo>
                    <a:pt x="22" y="176"/>
                  </a:moveTo>
                  <a:lnTo>
                    <a:pt x="22" y="176"/>
                  </a:lnTo>
                  <a:cubicBezTo>
                    <a:pt x="22" y="176"/>
                    <a:pt x="22" y="176"/>
                    <a:pt x="22" y="176"/>
                  </a:cubicBezTo>
                  <a:lnTo>
                    <a:pt x="22" y="176"/>
                  </a:lnTo>
                  <a:cubicBezTo>
                    <a:pt x="22" y="176"/>
                    <a:pt x="22" y="176"/>
                    <a:pt x="22" y="176"/>
                  </a:cubicBezTo>
                  <a:cubicBezTo>
                    <a:pt x="22" y="176"/>
                    <a:pt x="22" y="176"/>
                    <a:pt x="22" y="176"/>
                  </a:cubicBezTo>
                  <a:close/>
                  <a:moveTo>
                    <a:pt x="22" y="176"/>
                  </a:moveTo>
                  <a:cubicBezTo>
                    <a:pt x="11" y="190"/>
                    <a:pt x="4" y="204"/>
                    <a:pt x="1" y="222"/>
                  </a:cubicBezTo>
                  <a:cubicBezTo>
                    <a:pt x="7" y="207"/>
                    <a:pt x="15" y="191"/>
                    <a:pt x="22" y="176"/>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4" name="Google Shape;1784;p47"/>
            <p:cNvSpPr/>
            <p:nvPr/>
          </p:nvSpPr>
          <p:spPr>
            <a:xfrm>
              <a:off x="47025" y="2845200"/>
              <a:ext cx="19475" cy="26975"/>
            </a:xfrm>
            <a:custGeom>
              <a:avLst/>
              <a:gdLst/>
              <a:ahLst/>
              <a:cxnLst/>
              <a:rect l="l" t="t" r="r" b="b"/>
              <a:pathLst>
                <a:path w="779" h="1079" extrusionOk="0">
                  <a:moveTo>
                    <a:pt x="668" y="1"/>
                  </a:moveTo>
                  <a:cubicBezTo>
                    <a:pt x="547" y="119"/>
                    <a:pt x="361" y="262"/>
                    <a:pt x="158" y="390"/>
                  </a:cubicBezTo>
                  <a:cubicBezTo>
                    <a:pt x="208" y="608"/>
                    <a:pt x="169" y="846"/>
                    <a:pt x="1" y="1078"/>
                  </a:cubicBezTo>
                  <a:cubicBezTo>
                    <a:pt x="165" y="1011"/>
                    <a:pt x="308" y="925"/>
                    <a:pt x="411" y="768"/>
                  </a:cubicBezTo>
                  <a:cubicBezTo>
                    <a:pt x="511" y="608"/>
                    <a:pt x="615" y="450"/>
                    <a:pt x="718" y="290"/>
                  </a:cubicBezTo>
                  <a:cubicBezTo>
                    <a:pt x="779" y="193"/>
                    <a:pt x="736" y="83"/>
                    <a:pt x="66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5" name="Google Shape;1785;p47"/>
            <p:cNvSpPr/>
            <p:nvPr/>
          </p:nvSpPr>
          <p:spPr>
            <a:xfrm>
              <a:off x="30200" y="2854950"/>
              <a:ext cx="22025" cy="18725"/>
            </a:xfrm>
            <a:custGeom>
              <a:avLst/>
              <a:gdLst/>
              <a:ahLst/>
              <a:cxnLst/>
              <a:rect l="l" t="t" r="r" b="b"/>
              <a:pathLst>
                <a:path w="881" h="749" extrusionOk="0">
                  <a:moveTo>
                    <a:pt x="831" y="0"/>
                  </a:moveTo>
                  <a:lnTo>
                    <a:pt x="831" y="0"/>
                  </a:lnTo>
                  <a:cubicBezTo>
                    <a:pt x="549" y="178"/>
                    <a:pt x="236" y="331"/>
                    <a:pt x="0" y="360"/>
                  </a:cubicBezTo>
                  <a:cubicBezTo>
                    <a:pt x="178" y="471"/>
                    <a:pt x="353" y="610"/>
                    <a:pt x="496" y="749"/>
                  </a:cubicBezTo>
                  <a:cubicBezTo>
                    <a:pt x="546" y="734"/>
                    <a:pt x="596" y="720"/>
                    <a:pt x="646" y="699"/>
                  </a:cubicBezTo>
                  <a:cubicBezTo>
                    <a:pt x="653" y="695"/>
                    <a:pt x="664" y="692"/>
                    <a:pt x="674" y="688"/>
                  </a:cubicBezTo>
                  <a:cubicBezTo>
                    <a:pt x="842" y="456"/>
                    <a:pt x="881" y="218"/>
                    <a:pt x="83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6" name="Google Shape;1786;p47"/>
            <p:cNvSpPr/>
            <p:nvPr/>
          </p:nvSpPr>
          <p:spPr>
            <a:xfrm>
              <a:off x="11475" y="2843525"/>
              <a:ext cx="22225" cy="17675"/>
            </a:xfrm>
            <a:custGeom>
              <a:avLst/>
              <a:gdLst/>
              <a:ahLst/>
              <a:cxnLst/>
              <a:rect l="l" t="t" r="r" b="b"/>
              <a:pathLst>
                <a:path w="889" h="707" extrusionOk="0">
                  <a:moveTo>
                    <a:pt x="453" y="0"/>
                  </a:moveTo>
                  <a:cubicBezTo>
                    <a:pt x="353" y="58"/>
                    <a:pt x="264" y="129"/>
                    <a:pt x="197" y="236"/>
                  </a:cubicBezTo>
                  <a:cubicBezTo>
                    <a:pt x="132" y="336"/>
                    <a:pt x="68" y="439"/>
                    <a:pt x="1" y="538"/>
                  </a:cubicBezTo>
                  <a:cubicBezTo>
                    <a:pt x="4" y="538"/>
                    <a:pt x="4" y="543"/>
                    <a:pt x="7" y="543"/>
                  </a:cubicBezTo>
                  <a:cubicBezTo>
                    <a:pt x="25" y="535"/>
                    <a:pt x="47" y="532"/>
                    <a:pt x="75" y="532"/>
                  </a:cubicBezTo>
                  <a:cubicBezTo>
                    <a:pt x="190" y="532"/>
                    <a:pt x="371" y="599"/>
                    <a:pt x="567" y="706"/>
                  </a:cubicBezTo>
                  <a:cubicBezTo>
                    <a:pt x="671" y="514"/>
                    <a:pt x="778" y="325"/>
                    <a:pt x="888" y="140"/>
                  </a:cubicBezTo>
                  <a:cubicBezTo>
                    <a:pt x="742" y="93"/>
                    <a:pt x="596" y="46"/>
                    <a:pt x="45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7" name="Google Shape;1787;p47"/>
            <p:cNvSpPr/>
            <p:nvPr/>
          </p:nvSpPr>
          <p:spPr>
            <a:xfrm>
              <a:off x="37325" y="2838700"/>
              <a:ext cx="26400" cy="16275"/>
            </a:xfrm>
            <a:custGeom>
              <a:avLst/>
              <a:gdLst/>
              <a:ahLst/>
              <a:cxnLst/>
              <a:rect l="l" t="t" r="r" b="b"/>
              <a:pathLst>
                <a:path w="1056" h="651" extrusionOk="0">
                  <a:moveTo>
                    <a:pt x="239" y="1"/>
                  </a:moveTo>
                  <a:cubicBezTo>
                    <a:pt x="161" y="1"/>
                    <a:pt x="79" y="4"/>
                    <a:pt x="0" y="12"/>
                  </a:cubicBezTo>
                  <a:cubicBezTo>
                    <a:pt x="268" y="132"/>
                    <a:pt x="482" y="372"/>
                    <a:pt x="546" y="650"/>
                  </a:cubicBezTo>
                  <a:cubicBezTo>
                    <a:pt x="749" y="522"/>
                    <a:pt x="935" y="379"/>
                    <a:pt x="1056" y="261"/>
                  </a:cubicBezTo>
                  <a:cubicBezTo>
                    <a:pt x="1034" y="229"/>
                    <a:pt x="1006" y="204"/>
                    <a:pt x="978" y="183"/>
                  </a:cubicBezTo>
                  <a:cubicBezTo>
                    <a:pt x="820" y="65"/>
                    <a:pt x="557" y="12"/>
                    <a:pt x="368" y="4"/>
                  </a:cubicBezTo>
                  <a:cubicBezTo>
                    <a:pt x="325" y="1"/>
                    <a:pt x="282" y="1"/>
                    <a:pt x="23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8" name="Google Shape;1788;p47"/>
            <p:cNvSpPr/>
            <p:nvPr/>
          </p:nvSpPr>
          <p:spPr>
            <a:xfrm>
              <a:off x="22800" y="2838975"/>
              <a:ext cx="28200" cy="24975"/>
            </a:xfrm>
            <a:custGeom>
              <a:avLst/>
              <a:gdLst/>
              <a:ahLst/>
              <a:cxnLst/>
              <a:rect l="l" t="t" r="r" b="b"/>
              <a:pathLst>
                <a:path w="1128" h="999" extrusionOk="0">
                  <a:moveTo>
                    <a:pt x="581" y="1"/>
                  </a:moveTo>
                  <a:cubicBezTo>
                    <a:pt x="443" y="14"/>
                    <a:pt x="307" y="44"/>
                    <a:pt x="182" y="93"/>
                  </a:cubicBezTo>
                  <a:cubicBezTo>
                    <a:pt x="118" y="121"/>
                    <a:pt x="58" y="147"/>
                    <a:pt x="0" y="182"/>
                  </a:cubicBezTo>
                  <a:cubicBezTo>
                    <a:pt x="143" y="228"/>
                    <a:pt x="289" y="275"/>
                    <a:pt x="435" y="322"/>
                  </a:cubicBezTo>
                  <a:cubicBezTo>
                    <a:pt x="325" y="507"/>
                    <a:pt x="218" y="696"/>
                    <a:pt x="114" y="888"/>
                  </a:cubicBezTo>
                  <a:cubicBezTo>
                    <a:pt x="175" y="921"/>
                    <a:pt x="236" y="956"/>
                    <a:pt x="296" y="999"/>
                  </a:cubicBezTo>
                  <a:cubicBezTo>
                    <a:pt x="532" y="970"/>
                    <a:pt x="845" y="817"/>
                    <a:pt x="1127" y="639"/>
                  </a:cubicBezTo>
                  <a:cubicBezTo>
                    <a:pt x="1063" y="361"/>
                    <a:pt x="849" y="121"/>
                    <a:pt x="58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89" name="Google Shape;1789;p47"/>
            <p:cNvSpPr/>
            <p:nvPr/>
          </p:nvSpPr>
          <p:spPr>
            <a:xfrm>
              <a:off x="-3775" y="2909925"/>
              <a:ext cx="7700" cy="9575"/>
            </a:xfrm>
            <a:custGeom>
              <a:avLst/>
              <a:gdLst/>
              <a:ahLst/>
              <a:cxnLst/>
              <a:rect l="l" t="t" r="r" b="b"/>
              <a:pathLst>
                <a:path w="308" h="383" extrusionOk="0">
                  <a:moveTo>
                    <a:pt x="308" y="1"/>
                  </a:moveTo>
                  <a:cubicBezTo>
                    <a:pt x="208" y="76"/>
                    <a:pt x="104" y="150"/>
                    <a:pt x="0" y="222"/>
                  </a:cubicBezTo>
                  <a:cubicBezTo>
                    <a:pt x="58" y="279"/>
                    <a:pt x="115" y="333"/>
                    <a:pt x="179" y="382"/>
                  </a:cubicBezTo>
                  <a:cubicBezTo>
                    <a:pt x="218" y="254"/>
                    <a:pt x="265" y="129"/>
                    <a:pt x="30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0" name="Google Shape;1790;p47"/>
            <p:cNvSpPr/>
            <p:nvPr/>
          </p:nvSpPr>
          <p:spPr>
            <a:xfrm>
              <a:off x="-6975" y="2857175"/>
              <a:ext cx="26125" cy="58325"/>
            </a:xfrm>
            <a:custGeom>
              <a:avLst/>
              <a:gdLst/>
              <a:ahLst/>
              <a:cxnLst/>
              <a:rect l="l" t="t" r="r" b="b"/>
              <a:pathLst>
                <a:path w="1045" h="2333" extrusionOk="0">
                  <a:moveTo>
                    <a:pt x="735" y="0"/>
                  </a:moveTo>
                  <a:cubicBezTo>
                    <a:pt x="714" y="10"/>
                    <a:pt x="699" y="25"/>
                    <a:pt x="692" y="43"/>
                  </a:cubicBezTo>
                  <a:cubicBezTo>
                    <a:pt x="671" y="82"/>
                    <a:pt x="653" y="121"/>
                    <a:pt x="632" y="160"/>
                  </a:cubicBezTo>
                  <a:cubicBezTo>
                    <a:pt x="667" y="107"/>
                    <a:pt x="703" y="53"/>
                    <a:pt x="735" y="0"/>
                  </a:cubicBezTo>
                  <a:close/>
                  <a:moveTo>
                    <a:pt x="607" y="214"/>
                  </a:moveTo>
                  <a:lnTo>
                    <a:pt x="607" y="214"/>
                  </a:lnTo>
                  <a:cubicBezTo>
                    <a:pt x="442" y="545"/>
                    <a:pt x="278" y="877"/>
                    <a:pt x="118" y="1209"/>
                  </a:cubicBezTo>
                  <a:cubicBezTo>
                    <a:pt x="289" y="1476"/>
                    <a:pt x="286" y="1865"/>
                    <a:pt x="0" y="2189"/>
                  </a:cubicBezTo>
                  <a:cubicBezTo>
                    <a:pt x="39" y="2235"/>
                    <a:pt x="82" y="2286"/>
                    <a:pt x="128" y="2332"/>
                  </a:cubicBezTo>
                  <a:cubicBezTo>
                    <a:pt x="232" y="2260"/>
                    <a:pt x="336" y="2186"/>
                    <a:pt x="436" y="2111"/>
                  </a:cubicBezTo>
                  <a:cubicBezTo>
                    <a:pt x="614" y="1618"/>
                    <a:pt x="816" y="1138"/>
                    <a:pt x="1045" y="663"/>
                  </a:cubicBezTo>
                  <a:cubicBezTo>
                    <a:pt x="938" y="634"/>
                    <a:pt x="834" y="592"/>
                    <a:pt x="757" y="532"/>
                  </a:cubicBezTo>
                  <a:cubicBezTo>
                    <a:pt x="667" y="467"/>
                    <a:pt x="571" y="335"/>
                    <a:pt x="607" y="214"/>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1" name="Google Shape;1791;p47"/>
            <p:cNvSpPr/>
            <p:nvPr/>
          </p:nvSpPr>
          <p:spPr>
            <a:xfrm>
              <a:off x="700" y="2875350"/>
              <a:ext cx="50825" cy="57350"/>
            </a:xfrm>
            <a:custGeom>
              <a:avLst/>
              <a:gdLst/>
              <a:ahLst/>
              <a:cxnLst/>
              <a:rect l="l" t="t" r="r" b="b"/>
              <a:pathLst>
                <a:path w="2033" h="2294" extrusionOk="0">
                  <a:moveTo>
                    <a:pt x="1744" y="1"/>
                  </a:moveTo>
                  <a:cubicBezTo>
                    <a:pt x="1737" y="7"/>
                    <a:pt x="1729" y="14"/>
                    <a:pt x="1726" y="19"/>
                  </a:cubicBezTo>
                  <a:cubicBezTo>
                    <a:pt x="1227" y="511"/>
                    <a:pt x="692" y="967"/>
                    <a:pt x="129" y="1384"/>
                  </a:cubicBezTo>
                  <a:cubicBezTo>
                    <a:pt x="86" y="1512"/>
                    <a:pt x="39" y="1637"/>
                    <a:pt x="0" y="1765"/>
                  </a:cubicBezTo>
                  <a:cubicBezTo>
                    <a:pt x="343" y="2054"/>
                    <a:pt x="788" y="2293"/>
                    <a:pt x="1006" y="2293"/>
                  </a:cubicBezTo>
                  <a:cubicBezTo>
                    <a:pt x="1066" y="2293"/>
                    <a:pt x="1109" y="2275"/>
                    <a:pt x="1126" y="2236"/>
                  </a:cubicBezTo>
                  <a:cubicBezTo>
                    <a:pt x="1405" y="1673"/>
                    <a:pt x="1683" y="1110"/>
                    <a:pt x="1961" y="546"/>
                  </a:cubicBezTo>
                  <a:cubicBezTo>
                    <a:pt x="2033" y="404"/>
                    <a:pt x="1926" y="200"/>
                    <a:pt x="1744"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2" name="Google Shape;1792;p47"/>
            <p:cNvSpPr/>
            <p:nvPr/>
          </p:nvSpPr>
          <p:spPr>
            <a:xfrm>
              <a:off x="3900" y="2873650"/>
              <a:ext cx="40400" cy="36300"/>
            </a:xfrm>
            <a:custGeom>
              <a:avLst/>
              <a:gdLst/>
              <a:ahLst/>
              <a:cxnLst/>
              <a:rect l="l" t="t" r="r" b="b"/>
              <a:pathLst>
                <a:path w="1616" h="1452" extrusionOk="0">
                  <a:moveTo>
                    <a:pt x="1548" y="1"/>
                  </a:moveTo>
                  <a:cubicBezTo>
                    <a:pt x="1391" y="44"/>
                    <a:pt x="1224" y="57"/>
                    <a:pt x="1059" y="57"/>
                  </a:cubicBezTo>
                  <a:cubicBezTo>
                    <a:pt x="1016" y="57"/>
                    <a:pt x="974" y="57"/>
                    <a:pt x="931" y="54"/>
                  </a:cubicBezTo>
                  <a:cubicBezTo>
                    <a:pt x="835" y="51"/>
                    <a:pt x="720" y="36"/>
                    <a:pt x="610" y="4"/>
                  </a:cubicBezTo>
                  <a:cubicBezTo>
                    <a:pt x="381" y="479"/>
                    <a:pt x="179" y="959"/>
                    <a:pt x="1" y="1452"/>
                  </a:cubicBezTo>
                  <a:cubicBezTo>
                    <a:pt x="564" y="1035"/>
                    <a:pt x="1099" y="579"/>
                    <a:pt x="1598" y="87"/>
                  </a:cubicBezTo>
                  <a:cubicBezTo>
                    <a:pt x="1601" y="82"/>
                    <a:pt x="1609" y="75"/>
                    <a:pt x="1616" y="69"/>
                  </a:cubicBezTo>
                  <a:lnTo>
                    <a:pt x="1548"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3" name="Google Shape;1793;p47"/>
            <p:cNvSpPr/>
            <p:nvPr/>
          </p:nvSpPr>
          <p:spPr>
            <a:xfrm>
              <a:off x="-12050" y="2887375"/>
              <a:ext cx="12325" cy="24550"/>
            </a:xfrm>
            <a:custGeom>
              <a:avLst/>
              <a:gdLst/>
              <a:ahLst/>
              <a:cxnLst/>
              <a:rect l="l" t="t" r="r" b="b"/>
              <a:pathLst>
                <a:path w="493" h="982" extrusionOk="0">
                  <a:moveTo>
                    <a:pt x="321" y="1"/>
                  </a:moveTo>
                  <a:lnTo>
                    <a:pt x="321" y="1"/>
                  </a:lnTo>
                  <a:cubicBezTo>
                    <a:pt x="236" y="175"/>
                    <a:pt x="147" y="351"/>
                    <a:pt x="61" y="525"/>
                  </a:cubicBezTo>
                  <a:cubicBezTo>
                    <a:pt x="0" y="646"/>
                    <a:pt x="68" y="810"/>
                    <a:pt x="203" y="981"/>
                  </a:cubicBezTo>
                  <a:cubicBezTo>
                    <a:pt x="489" y="657"/>
                    <a:pt x="492" y="268"/>
                    <a:pt x="32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4" name="Google Shape;1794;p47"/>
            <p:cNvSpPr/>
            <p:nvPr/>
          </p:nvSpPr>
          <p:spPr>
            <a:xfrm>
              <a:off x="7275" y="2857075"/>
              <a:ext cx="17325" cy="16700"/>
            </a:xfrm>
            <a:custGeom>
              <a:avLst/>
              <a:gdLst/>
              <a:ahLst/>
              <a:cxnLst/>
              <a:rect l="l" t="t" r="r" b="b"/>
              <a:pathLst>
                <a:path w="693" h="668" extrusionOk="0">
                  <a:moveTo>
                    <a:pt x="175" y="1"/>
                  </a:moveTo>
                  <a:cubicBezTo>
                    <a:pt x="172" y="1"/>
                    <a:pt x="169" y="4"/>
                    <a:pt x="165" y="4"/>
                  </a:cubicBezTo>
                  <a:cubicBezTo>
                    <a:pt x="133" y="57"/>
                    <a:pt x="97" y="111"/>
                    <a:pt x="62" y="164"/>
                  </a:cubicBezTo>
                  <a:cubicBezTo>
                    <a:pt x="54" y="182"/>
                    <a:pt x="44" y="200"/>
                    <a:pt x="37" y="218"/>
                  </a:cubicBezTo>
                  <a:cubicBezTo>
                    <a:pt x="1" y="339"/>
                    <a:pt x="97" y="471"/>
                    <a:pt x="187" y="536"/>
                  </a:cubicBezTo>
                  <a:cubicBezTo>
                    <a:pt x="264" y="596"/>
                    <a:pt x="368" y="638"/>
                    <a:pt x="475" y="667"/>
                  </a:cubicBezTo>
                  <a:cubicBezTo>
                    <a:pt x="546" y="525"/>
                    <a:pt x="618" y="386"/>
                    <a:pt x="692" y="243"/>
                  </a:cubicBezTo>
                  <a:cubicBezTo>
                    <a:pt x="518" y="164"/>
                    <a:pt x="347" y="82"/>
                    <a:pt x="175"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5" name="Google Shape;1795;p47"/>
            <p:cNvSpPr/>
            <p:nvPr/>
          </p:nvSpPr>
          <p:spPr>
            <a:xfrm>
              <a:off x="19125" y="2863125"/>
              <a:ext cx="23475" cy="11975"/>
            </a:xfrm>
            <a:custGeom>
              <a:avLst/>
              <a:gdLst/>
              <a:ahLst/>
              <a:cxnLst/>
              <a:rect l="l" t="t" r="r" b="b"/>
              <a:pathLst>
                <a:path w="939" h="479" extrusionOk="0">
                  <a:moveTo>
                    <a:pt x="218" y="1"/>
                  </a:moveTo>
                  <a:cubicBezTo>
                    <a:pt x="144" y="144"/>
                    <a:pt x="72" y="283"/>
                    <a:pt x="1" y="425"/>
                  </a:cubicBezTo>
                  <a:cubicBezTo>
                    <a:pt x="111" y="457"/>
                    <a:pt x="226" y="472"/>
                    <a:pt x="322" y="475"/>
                  </a:cubicBezTo>
                  <a:cubicBezTo>
                    <a:pt x="365" y="478"/>
                    <a:pt x="407" y="478"/>
                    <a:pt x="450" y="478"/>
                  </a:cubicBezTo>
                  <a:cubicBezTo>
                    <a:pt x="615" y="478"/>
                    <a:pt x="782" y="465"/>
                    <a:pt x="939" y="422"/>
                  </a:cubicBezTo>
                  <a:cubicBezTo>
                    <a:pt x="796" y="283"/>
                    <a:pt x="621" y="144"/>
                    <a:pt x="443" y="33"/>
                  </a:cubicBezTo>
                  <a:cubicBezTo>
                    <a:pt x="422" y="33"/>
                    <a:pt x="397" y="37"/>
                    <a:pt x="376" y="37"/>
                  </a:cubicBezTo>
                  <a:cubicBezTo>
                    <a:pt x="322" y="37"/>
                    <a:pt x="276" y="26"/>
                    <a:pt x="236" y="8"/>
                  </a:cubicBezTo>
                  <a:cubicBezTo>
                    <a:pt x="229" y="4"/>
                    <a:pt x="226" y="4"/>
                    <a:pt x="21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6" name="Google Shape;1796;p47"/>
            <p:cNvSpPr/>
            <p:nvPr/>
          </p:nvSpPr>
          <p:spPr>
            <a:xfrm>
              <a:off x="11650" y="2856800"/>
              <a:ext cx="14025" cy="6350"/>
            </a:xfrm>
            <a:custGeom>
              <a:avLst/>
              <a:gdLst/>
              <a:ahLst/>
              <a:cxnLst/>
              <a:rect l="l" t="t" r="r" b="b"/>
              <a:pathLst>
                <a:path w="561" h="254" extrusionOk="0">
                  <a:moveTo>
                    <a:pt x="68" y="1"/>
                  </a:moveTo>
                  <a:cubicBezTo>
                    <a:pt x="40" y="1"/>
                    <a:pt x="18" y="4"/>
                    <a:pt x="0" y="12"/>
                  </a:cubicBezTo>
                  <a:cubicBezTo>
                    <a:pt x="172" y="93"/>
                    <a:pt x="343" y="175"/>
                    <a:pt x="517" y="254"/>
                  </a:cubicBezTo>
                  <a:cubicBezTo>
                    <a:pt x="532" y="229"/>
                    <a:pt x="546" y="200"/>
                    <a:pt x="560" y="175"/>
                  </a:cubicBezTo>
                  <a:cubicBezTo>
                    <a:pt x="364" y="68"/>
                    <a:pt x="183" y="1"/>
                    <a:pt x="68"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sp>
          <p:nvSpPr>
            <p:cNvPr id="1797" name="Google Shape;1797;p47"/>
            <p:cNvSpPr/>
            <p:nvPr/>
          </p:nvSpPr>
          <p:spPr>
            <a:xfrm>
              <a:off x="24575" y="2861175"/>
              <a:ext cx="5650" cy="2875"/>
            </a:xfrm>
            <a:custGeom>
              <a:avLst/>
              <a:gdLst/>
              <a:ahLst/>
              <a:cxnLst/>
              <a:rect l="l" t="t" r="r" b="b"/>
              <a:pathLst>
                <a:path w="226" h="115" extrusionOk="0">
                  <a:moveTo>
                    <a:pt x="43" y="0"/>
                  </a:moveTo>
                  <a:cubicBezTo>
                    <a:pt x="29" y="25"/>
                    <a:pt x="15" y="54"/>
                    <a:pt x="0" y="79"/>
                  </a:cubicBezTo>
                  <a:cubicBezTo>
                    <a:pt x="8" y="82"/>
                    <a:pt x="11" y="82"/>
                    <a:pt x="18" y="86"/>
                  </a:cubicBezTo>
                  <a:cubicBezTo>
                    <a:pt x="58" y="104"/>
                    <a:pt x="104" y="115"/>
                    <a:pt x="158" y="115"/>
                  </a:cubicBezTo>
                  <a:cubicBezTo>
                    <a:pt x="179" y="115"/>
                    <a:pt x="204" y="111"/>
                    <a:pt x="225" y="111"/>
                  </a:cubicBezTo>
                  <a:cubicBezTo>
                    <a:pt x="165" y="68"/>
                    <a:pt x="104" y="33"/>
                    <a:pt x="4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B0D5F7"/>
                </a:solidFill>
              </a:endParaRPr>
            </a:p>
          </p:txBody>
        </p:sp>
      </p:grpSp>
      <p:sp>
        <p:nvSpPr>
          <p:cNvPr id="97" name="TextBox 96">
            <a:extLst>
              <a:ext uri="{FF2B5EF4-FFF2-40B4-BE49-F238E27FC236}">
                <a16:creationId xmlns:a16="http://schemas.microsoft.com/office/drawing/2014/main" id="{8602D0C2-FB23-4F01-94C7-EB2F2C334EA7}"/>
              </a:ext>
            </a:extLst>
          </p:cNvPr>
          <p:cNvSpPr txBox="1"/>
          <p:nvPr/>
        </p:nvSpPr>
        <p:spPr>
          <a:xfrm>
            <a:off x="5305922" y="4082120"/>
            <a:ext cx="4286751" cy="923330"/>
          </a:xfrm>
          <a:prstGeom prst="rect">
            <a:avLst/>
          </a:prstGeom>
          <a:noFill/>
        </p:spPr>
        <p:txBody>
          <a:bodyPr wrap="none" rtlCol="0">
            <a:spAutoFit/>
          </a:bodyPr>
          <a:lstStyle/>
          <a:p>
            <a:pPr algn="ctr"/>
            <a:r>
              <a:rPr lang="en-SG" sz="5400" b="1" dirty="0">
                <a:solidFill>
                  <a:schemeClr val="bg2"/>
                </a:solidFill>
                <a:latin typeface="Walter Turncoat" panose="02000000000000000000" pitchFamily="2" charset="0"/>
                <a:ea typeface="Walter Turncoat" panose="02000000000000000000" pitchFamily="2" charset="0"/>
              </a:rPr>
              <a:t>A  C  A  C  </a:t>
            </a:r>
            <a:r>
              <a:rPr lang="en-SG" sz="5400" b="1" dirty="0">
                <a:solidFill>
                  <a:srgbClr val="00B050"/>
                </a:solidFill>
                <a:latin typeface="Walter Turncoat" panose="02000000000000000000" pitchFamily="2" charset="0"/>
                <a:ea typeface="Walter Turncoat" panose="02000000000000000000" pitchFamily="2" charset="0"/>
              </a:rPr>
              <a:t>G</a:t>
            </a:r>
          </a:p>
        </p:txBody>
      </p:sp>
      <p:sp>
        <p:nvSpPr>
          <p:cNvPr id="68" name="TextBox 67">
            <a:extLst>
              <a:ext uri="{FF2B5EF4-FFF2-40B4-BE49-F238E27FC236}">
                <a16:creationId xmlns:a16="http://schemas.microsoft.com/office/drawing/2014/main" id="{6F4CDDE7-2FE9-4F52-8A6D-8265CAE12DD2}"/>
              </a:ext>
            </a:extLst>
          </p:cNvPr>
          <p:cNvSpPr txBox="1"/>
          <p:nvPr/>
        </p:nvSpPr>
        <p:spPr>
          <a:xfrm>
            <a:off x="10888184" y="678636"/>
            <a:ext cx="623469" cy="1200329"/>
          </a:xfrm>
          <a:prstGeom prst="rect">
            <a:avLst/>
          </a:prstGeom>
          <a:noFill/>
        </p:spPr>
        <p:txBody>
          <a:bodyPr wrap="square" rtlCol="0">
            <a:spAutoFit/>
          </a:bodyPr>
          <a:lstStyle/>
          <a:p>
            <a:r>
              <a:rPr lang="en-SG" sz="7200" dirty="0">
                <a:solidFill>
                  <a:srgbClr val="C00000"/>
                </a:solidFill>
                <a:latin typeface="Cooper Black" panose="0208090404030B020404" pitchFamily="18" charset="0"/>
              </a:rPr>
              <a:t>5</a:t>
            </a:r>
          </a:p>
        </p:txBody>
      </p:sp>
      <p:graphicFrame>
        <p:nvGraphicFramePr>
          <p:cNvPr id="69" name="Google Shape;1753;p47">
            <a:extLst>
              <a:ext uri="{FF2B5EF4-FFF2-40B4-BE49-F238E27FC236}">
                <a16:creationId xmlns:a16="http://schemas.microsoft.com/office/drawing/2014/main" id="{175E7B44-B5FF-4F81-8285-BEB540081096}"/>
              </a:ext>
            </a:extLst>
          </p:cNvPr>
          <p:cNvGraphicFramePr/>
          <p:nvPr>
            <p:extLst>
              <p:ext uri="{D42A27DB-BD31-4B8C-83A1-F6EECF244321}">
                <p14:modId xmlns:p14="http://schemas.microsoft.com/office/powerpoint/2010/main" val="3108174247"/>
              </p:ext>
            </p:extLst>
          </p:nvPr>
        </p:nvGraphicFramePr>
        <p:xfrm>
          <a:off x="939214" y="3464411"/>
          <a:ext cx="2086946" cy="3027534"/>
        </p:xfrm>
        <a:graphic>
          <a:graphicData uri="http://schemas.openxmlformats.org/drawingml/2006/table">
            <a:tbl>
              <a:tblPr>
                <a:noFill/>
              </a:tblPr>
              <a:tblGrid>
                <a:gridCol w="453737">
                  <a:extLst>
                    <a:ext uri="{9D8B030D-6E8A-4147-A177-3AD203B41FA5}">
                      <a16:colId xmlns:a16="http://schemas.microsoft.com/office/drawing/2014/main" val="20000"/>
                    </a:ext>
                  </a:extLst>
                </a:gridCol>
                <a:gridCol w="381042">
                  <a:extLst>
                    <a:ext uri="{9D8B030D-6E8A-4147-A177-3AD203B41FA5}">
                      <a16:colId xmlns:a16="http://schemas.microsoft.com/office/drawing/2014/main" val="20001"/>
                    </a:ext>
                  </a:extLst>
                </a:gridCol>
                <a:gridCol w="417389">
                  <a:extLst>
                    <a:ext uri="{9D8B030D-6E8A-4147-A177-3AD203B41FA5}">
                      <a16:colId xmlns:a16="http://schemas.microsoft.com/office/drawing/2014/main" val="20002"/>
                    </a:ext>
                  </a:extLst>
                </a:gridCol>
                <a:gridCol w="417389">
                  <a:extLst>
                    <a:ext uri="{9D8B030D-6E8A-4147-A177-3AD203B41FA5}">
                      <a16:colId xmlns:a16="http://schemas.microsoft.com/office/drawing/2014/main" val="20003"/>
                    </a:ext>
                  </a:extLst>
                </a:gridCol>
                <a:gridCol w="417389">
                  <a:extLst>
                    <a:ext uri="{9D8B030D-6E8A-4147-A177-3AD203B41FA5}">
                      <a16:colId xmlns:a16="http://schemas.microsoft.com/office/drawing/2014/main" val="224896901"/>
                    </a:ext>
                  </a:extLst>
                </a:gridCol>
              </a:tblGrid>
              <a:tr h="440263">
                <a:tc>
                  <a:txBody>
                    <a:bodyPr/>
                    <a:lstStyle/>
                    <a:p>
                      <a:pPr marL="0" lvl="0" indent="0" algn="l" rtl="0">
                        <a:spcBef>
                          <a:spcPts val="0"/>
                        </a:spcBef>
                        <a:spcAft>
                          <a:spcPts val="0"/>
                        </a:spcAft>
                        <a:buNone/>
                      </a:pP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A</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C</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T</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G</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0</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1</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2</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01922">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2</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3</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4</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990688340"/>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4</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5</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138924846"/>
                  </a:ext>
                </a:extLst>
              </a:tr>
              <a:tr h="401922">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5</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463712009"/>
                  </a:ext>
                </a:extLst>
              </a:tr>
            </a:tbl>
          </a:graphicData>
        </a:graphic>
      </p:graphicFrame>
      <p:sp>
        <p:nvSpPr>
          <p:cNvPr id="82" name="Rectangle: Rounded Corners 81">
            <a:extLst>
              <a:ext uri="{FF2B5EF4-FFF2-40B4-BE49-F238E27FC236}">
                <a16:creationId xmlns:a16="http://schemas.microsoft.com/office/drawing/2014/main" id="{5450E639-77CA-4B5C-83F4-5356088A94EB}"/>
              </a:ext>
            </a:extLst>
          </p:cNvPr>
          <p:cNvSpPr/>
          <p:nvPr/>
        </p:nvSpPr>
        <p:spPr>
          <a:xfrm>
            <a:off x="4440689" y="5528855"/>
            <a:ext cx="4425268" cy="513507"/>
          </a:xfrm>
          <a:prstGeom prst="roundRect">
            <a:avLst/>
          </a:prstGeom>
          <a:ln w="1905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600" dirty="0">
                <a:solidFill>
                  <a:schemeClr val="accent3">
                    <a:lumMod val="25000"/>
                  </a:schemeClr>
                </a:solidFill>
                <a:latin typeface="Sniglet" panose="04070505030100020000" pitchFamily="82" charset="0"/>
              </a:rPr>
              <a:t>An occurrence of substring is found at index 2.</a:t>
            </a:r>
          </a:p>
        </p:txBody>
      </p:sp>
    </p:spTree>
    <p:extLst>
      <p:ext uri="{BB962C8B-B14F-4D97-AF65-F5344CB8AC3E}">
        <p14:creationId xmlns:p14="http://schemas.microsoft.com/office/powerpoint/2010/main" val="2049371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grpSp>
        <p:nvGrpSpPr>
          <p:cNvPr id="1080" name="Google Shape;1080;p36"/>
          <p:cNvGrpSpPr/>
          <p:nvPr/>
        </p:nvGrpSpPr>
        <p:grpSpPr>
          <a:xfrm rot="21333817" flipH="1">
            <a:off x="959897" y="1235206"/>
            <a:ext cx="1307053" cy="216861"/>
            <a:chOff x="4345425" y="2175475"/>
            <a:chExt cx="800750" cy="176025"/>
          </a:xfrm>
        </p:grpSpPr>
        <p:sp>
          <p:nvSpPr>
            <p:cNvPr id="1081" name="Google Shape;1081;p36"/>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sp>
          <p:nvSpPr>
            <p:cNvPr id="1082" name="Google Shape;1082;p36"/>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grpSp>
      <p:grpSp>
        <p:nvGrpSpPr>
          <p:cNvPr id="1083" name="Google Shape;1083;p36"/>
          <p:cNvGrpSpPr/>
          <p:nvPr/>
        </p:nvGrpSpPr>
        <p:grpSpPr>
          <a:xfrm rot="774136">
            <a:off x="2011198" y="3380669"/>
            <a:ext cx="1737617" cy="780457"/>
            <a:chOff x="4345425" y="2175475"/>
            <a:chExt cx="800750" cy="176025"/>
          </a:xfrm>
        </p:grpSpPr>
        <p:sp>
          <p:nvSpPr>
            <p:cNvPr id="1084" name="Google Shape;1084;p36"/>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085" name="Google Shape;1085;p36"/>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086" name="Google Shape;1086;p36"/>
          <p:cNvGrpSpPr/>
          <p:nvPr/>
        </p:nvGrpSpPr>
        <p:grpSpPr>
          <a:xfrm rot="904237">
            <a:off x="8583900" y="3362066"/>
            <a:ext cx="1384221" cy="780461"/>
            <a:chOff x="4345425" y="2175475"/>
            <a:chExt cx="800750" cy="176025"/>
          </a:xfrm>
        </p:grpSpPr>
        <p:sp>
          <p:nvSpPr>
            <p:cNvPr id="1087" name="Google Shape;1087;p36"/>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088" name="Google Shape;1088;p36"/>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sp>
        <p:nvSpPr>
          <p:cNvPr id="1089" name="Google Shape;1089;p36"/>
          <p:cNvSpPr txBox="1">
            <a:spLocks noGrp="1"/>
          </p:cNvSpPr>
          <p:nvPr>
            <p:ph type="title"/>
          </p:nvPr>
        </p:nvSpPr>
        <p:spPr>
          <a:xfrm>
            <a:off x="960000" y="767625"/>
            <a:ext cx="4504800" cy="1356000"/>
          </a:xfrm>
          <a:prstGeom prst="rect">
            <a:avLst/>
          </a:prstGeom>
        </p:spPr>
        <p:txBody>
          <a:bodyPr spcFirstLastPara="1" wrap="square" lIns="0" tIns="0" rIns="0" bIns="0" anchor="t" anchorCtr="0">
            <a:noAutofit/>
          </a:bodyPr>
          <a:lstStyle/>
          <a:p>
            <a:r>
              <a:rPr lang="en-SG" sz="3600" dirty="0">
                <a:latin typeface="Walter Turncoat" panose="02000000000000000000" pitchFamily="2" charset="0"/>
                <a:ea typeface="Walter Turncoat" panose="02000000000000000000" pitchFamily="2" charset="0"/>
              </a:rPr>
              <a:t>Cases</a:t>
            </a:r>
            <a:endParaRPr sz="3600" dirty="0">
              <a:latin typeface="Walter Turncoat" panose="02000000000000000000" pitchFamily="2" charset="0"/>
              <a:ea typeface="Walter Turncoat" panose="02000000000000000000" pitchFamily="2" charset="0"/>
            </a:endParaRPr>
          </a:p>
        </p:txBody>
      </p:sp>
      <p:sp>
        <p:nvSpPr>
          <p:cNvPr id="1092" name="Google Shape;1092;p36"/>
          <p:cNvSpPr txBox="1">
            <a:spLocks noGrp="1"/>
          </p:cNvSpPr>
          <p:nvPr>
            <p:ph type="subTitle" idx="3"/>
          </p:nvPr>
        </p:nvSpPr>
        <p:spPr>
          <a:xfrm>
            <a:off x="1209200" y="3448533"/>
            <a:ext cx="3341600" cy="542400"/>
          </a:xfrm>
          <a:prstGeom prst="rect">
            <a:avLst/>
          </a:prstGeom>
        </p:spPr>
        <p:txBody>
          <a:bodyPr spcFirstLastPara="1" wrap="square" lIns="121900" tIns="121900" rIns="121900" bIns="121900" anchor="ctr" anchorCtr="0">
            <a:noAutofit/>
          </a:bodyPr>
          <a:lstStyle/>
          <a:p>
            <a:pPr marL="0" indent="0"/>
            <a:r>
              <a:rPr lang="en-SG" dirty="0">
                <a:latin typeface="Sniglet" panose="04070505030100020000" pitchFamily="82" charset="0"/>
              </a:rPr>
              <a:t>Best</a:t>
            </a:r>
            <a:endParaRPr dirty="0">
              <a:latin typeface="Sniglet" panose="04070505030100020000" pitchFamily="82" charset="0"/>
            </a:endParaRPr>
          </a:p>
        </p:txBody>
      </p:sp>
      <p:sp>
        <p:nvSpPr>
          <p:cNvPr id="1093" name="Google Shape;1093;p36"/>
          <p:cNvSpPr txBox="1">
            <a:spLocks noGrp="1"/>
          </p:cNvSpPr>
          <p:nvPr>
            <p:ph type="subTitle" idx="4"/>
          </p:nvPr>
        </p:nvSpPr>
        <p:spPr>
          <a:xfrm>
            <a:off x="7605200" y="3429933"/>
            <a:ext cx="3341600" cy="542400"/>
          </a:xfrm>
          <a:prstGeom prst="rect">
            <a:avLst/>
          </a:prstGeom>
        </p:spPr>
        <p:txBody>
          <a:bodyPr spcFirstLastPara="1" wrap="square" lIns="121900" tIns="121900" rIns="121900" bIns="121900" anchor="ctr" anchorCtr="0">
            <a:noAutofit/>
          </a:bodyPr>
          <a:lstStyle/>
          <a:p>
            <a:pPr marL="0" indent="0"/>
            <a:r>
              <a:rPr lang="en-SG" dirty="0">
                <a:latin typeface="Sniglet" panose="04070505030100020000" pitchFamily="82" charset="0"/>
              </a:rPr>
              <a:t>Worse</a:t>
            </a:r>
            <a:endParaRPr dirty="0">
              <a:latin typeface="Sniglet" panose="04070505030100020000" pitchFamily="82" charset="0"/>
            </a:endParaRPr>
          </a:p>
        </p:txBody>
      </p:sp>
      <p:grpSp>
        <p:nvGrpSpPr>
          <p:cNvPr id="1097" name="Google Shape;1097;p36"/>
          <p:cNvGrpSpPr/>
          <p:nvPr/>
        </p:nvGrpSpPr>
        <p:grpSpPr>
          <a:xfrm>
            <a:off x="8909589" y="1145663"/>
            <a:ext cx="1989280" cy="606100"/>
            <a:chOff x="6157325" y="1245050"/>
            <a:chExt cx="554900" cy="169075"/>
          </a:xfrm>
        </p:grpSpPr>
        <p:sp>
          <p:nvSpPr>
            <p:cNvPr id="1098" name="Google Shape;1098;p36"/>
            <p:cNvSpPr/>
            <p:nvPr/>
          </p:nvSpPr>
          <p:spPr>
            <a:xfrm>
              <a:off x="6157325" y="1320350"/>
              <a:ext cx="47050" cy="41875"/>
            </a:xfrm>
            <a:custGeom>
              <a:avLst/>
              <a:gdLst/>
              <a:ahLst/>
              <a:cxnLst/>
              <a:rect l="l" t="t" r="r" b="b"/>
              <a:pathLst>
                <a:path w="1882" h="1675" extrusionOk="0">
                  <a:moveTo>
                    <a:pt x="1759" y="0"/>
                  </a:moveTo>
                  <a:cubicBezTo>
                    <a:pt x="1737" y="0"/>
                    <a:pt x="1714" y="11"/>
                    <a:pt x="1694" y="37"/>
                  </a:cubicBezTo>
                  <a:cubicBezTo>
                    <a:pt x="1494" y="263"/>
                    <a:pt x="1268" y="463"/>
                    <a:pt x="1042" y="689"/>
                  </a:cubicBezTo>
                  <a:cubicBezTo>
                    <a:pt x="842" y="463"/>
                    <a:pt x="641" y="263"/>
                    <a:pt x="416" y="62"/>
                  </a:cubicBezTo>
                  <a:cubicBezTo>
                    <a:pt x="387" y="26"/>
                    <a:pt x="349" y="10"/>
                    <a:pt x="313" y="10"/>
                  </a:cubicBezTo>
                  <a:cubicBezTo>
                    <a:pt x="226" y="10"/>
                    <a:pt x="152" y="99"/>
                    <a:pt x="240" y="188"/>
                  </a:cubicBezTo>
                  <a:cubicBezTo>
                    <a:pt x="441" y="413"/>
                    <a:pt x="641" y="639"/>
                    <a:pt x="842" y="839"/>
                  </a:cubicBezTo>
                  <a:cubicBezTo>
                    <a:pt x="591" y="1040"/>
                    <a:pt x="316" y="1190"/>
                    <a:pt x="90" y="1416"/>
                  </a:cubicBezTo>
                  <a:cubicBezTo>
                    <a:pt x="1" y="1505"/>
                    <a:pt x="91" y="1674"/>
                    <a:pt x="200" y="1674"/>
                  </a:cubicBezTo>
                  <a:cubicBezTo>
                    <a:pt x="213" y="1674"/>
                    <a:pt x="227" y="1672"/>
                    <a:pt x="240" y="1666"/>
                  </a:cubicBezTo>
                  <a:cubicBezTo>
                    <a:pt x="541" y="1541"/>
                    <a:pt x="817" y="1290"/>
                    <a:pt x="1068" y="1065"/>
                  </a:cubicBezTo>
                  <a:cubicBezTo>
                    <a:pt x="1193" y="1215"/>
                    <a:pt x="1343" y="1366"/>
                    <a:pt x="1494" y="1466"/>
                  </a:cubicBezTo>
                  <a:cubicBezTo>
                    <a:pt x="1525" y="1481"/>
                    <a:pt x="1556" y="1488"/>
                    <a:pt x="1584" y="1488"/>
                  </a:cubicBezTo>
                  <a:cubicBezTo>
                    <a:pt x="1694" y="1488"/>
                    <a:pt x="1769" y="1385"/>
                    <a:pt x="1669" y="1265"/>
                  </a:cubicBezTo>
                  <a:cubicBezTo>
                    <a:pt x="1569" y="1115"/>
                    <a:pt x="1418" y="990"/>
                    <a:pt x="1268" y="864"/>
                  </a:cubicBezTo>
                  <a:cubicBezTo>
                    <a:pt x="1469" y="639"/>
                    <a:pt x="1669" y="413"/>
                    <a:pt x="1844" y="163"/>
                  </a:cubicBezTo>
                  <a:cubicBezTo>
                    <a:pt x="1882" y="88"/>
                    <a:pt x="1823" y="0"/>
                    <a:pt x="1759"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099" name="Google Shape;1099;p36"/>
            <p:cNvSpPr/>
            <p:nvPr/>
          </p:nvSpPr>
          <p:spPr>
            <a:xfrm>
              <a:off x="6224725" y="1327375"/>
              <a:ext cx="46400" cy="9125"/>
            </a:xfrm>
            <a:custGeom>
              <a:avLst/>
              <a:gdLst/>
              <a:ahLst/>
              <a:cxnLst/>
              <a:rect l="l" t="t" r="r" b="b"/>
              <a:pathLst>
                <a:path w="1856" h="365" extrusionOk="0">
                  <a:moveTo>
                    <a:pt x="1282" y="1"/>
                  </a:moveTo>
                  <a:cubicBezTo>
                    <a:pt x="1160" y="1"/>
                    <a:pt x="1041" y="7"/>
                    <a:pt x="928" y="7"/>
                  </a:cubicBezTo>
                  <a:lnTo>
                    <a:pt x="151" y="7"/>
                  </a:lnTo>
                  <a:cubicBezTo>
                    <a:pt x="1" y="7"/>
                    <a:pt x="26" y="258"/>
                    <a:pt x="151" y="258"/>
                  </a:cubicBezTo>
                  <a:cubicBezTo>
                    <a:pt x="427" y="283"/>
                    <a:pt x="677" y="308"/>
                    <a:pt x="953" y="308"/>
                  </a:cubicBezTo>
                  <a:cubicBezTo>
                    <a:pt x="1135" y="328"/>
                    <a:pt x="1334" y="365"/>
                    <a:pt x="1536" y="365"/>
                  </a:cubicBezTo>
                  <a:cubicBezTo>
                    <a:pt x="1584" y="365"/>
                    <a:pt x="1632" y="363"/>
                    <a:pt x="1680" y="358"/>
                  </a:cubicBezTo>
                  <a:cubicBezTo>
                    <a:pt x="1855" y="308"/>
                    <a:pt x="1780" y="82"/>
                    <a:pt x="1655" y="32"/>
                  </a:cubicBezTo>
                  <a:cubicBezTo>
                    <a:pt x="1529" y="7"/>
                    <a:pt x="1404" y="1"/>
                    <a:pt x="1282"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00" name="Google Shape;1100;p36"/>
            <p:cNvSpPr/>
            <p:nvPr/>
          </p:nvSpPr>
          <p:spPr>
            <a:xfrm>
              <a:off x="6217875" y="1343050"/>
              <a:ext cx="49475" cy="9600"/>
            </a:xfrm>
            <a:custGeom>
              <a:avLst/>
              <a:gdLst/>
              <a:ahLst/>
              <a:cxnLst/>
              <a:rect l="l" t="t" r="r" b="b"/>
              <a:pathLst>
                <a:path w="1979" h="384" extrusionOk="0">
                  <a:moveTo>
                    <a:pt x="134" y="0"/>
                  </a:moveTo>
                  <a:cubicBezTo>
                    <a:pt x="0" y="0"/>
                    <a:pt x="13" y="236"/>
                    <a:pt x="174" y="282"/>
                  </a:cubicBezTo>
                  <a:cubicBezTo>
                    <a:pt x="475" y="357"/>
                    <a:pt x="801" y="382"/>
                    <a:pt x="1102" y="382"/>
                  </a:cubicBezTo>
                  <a:cubicBezTo>
                    <a:pt x="1157" y="382"/>
                    <a:pt x="1215" y="383"/>
                    <a:pt x="1274" y="383"/>
                  </a:cubicBezTo>
                  <a:cubicBezTo>
                    <a:pt x="1512" y="383"/>
                    <a:pt x="1768" y="367"/>
                    <a:pt x="1929" y="207"/>
                  </a:cubicBezTo>
                  <a:cubicBezTo>
                    <a:pt x="1979" y="157"/>
                    <a:pt x="1954" y="32"/>
                    <a:pt x="1854" y="32"/>
                  </a:cubicBezTo>
                  <a:cubicBezTo>
                    <a:pt x="1787" y="12"/>
                    <a:pt x="1721" y="4"/>
                    <a:pt x="1655" y="4"/>
                  </a:cubicBezTo>
                  <a:cubicBezTo>
                    <a:pt x="1471" y="4"/>
                    <a:pt x="1286" y="63"/>
                    <a:pt x="1102" y="82"/>
                  </a:cubicBezTo>
                  <a:cubicBezTo>
                    <a:pt x="801" y="82"/>
                    <a:pt x="500" y="57"/>
                    <a:pt x="174" y="7"/>
                  </a:cubicBezTo>
                  <a:cubicBezTo>
                    <a:pt x="160" y="2"/>
                    <a:pt x="147" y="0"/>
                    <a:pt x="13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01" name="Google Shape;1101;p36"/>
            <p:cNvSpPr/>
            <p:nvPr/>
          </p:nvSpPr>
          <p:spPr>
            <a:xfrm>
              <a:off x="6284250" y="1264050"/>
              <a:ext cx="44700" cy="50275"/>
            </a:xfrm>
            <a:custGeom>
              <a:avLst/>
              <a:gdLst/>
              <a:ahLst/>
              <a:cxnLst/>
              <a:rect l="l" t="t" r="r" b="b"/>
              <a:pathLst>
                <a:path w="1788" h="2011" extrusionOk="0">
                  <a:moveTo>
                    <a:pt x="495" y="0"/>
                  </a:moveTo>
                  <a:cubicBezTo>
                    <a:pt x="458" y="0"/>
                    <a:pt x="427" y="25"/>
                    <a:pt x="427" y="84"/>
                  </a:cubicBezTo>
                  <a:cubicBezTo>
                    <a:pt x="402" y="510"/>
                    <a:pt x="402" y="911"/>
                    <a:pt x="376" y="1337"/>
                  </a:cubicBezTo>
                  <a:cubicBezTo>
                    <a:pt x="376" y="1411"/>
                    <a:pt x="445" y="1499"/>
                    <a:pt x="522" y="1499"/>
                  </a:cubicBezTo>
                  <a:cubicBezTo>
                    <a:pt x="548" y="1499"/>
                    <a:pt x="576" y="1488"/>
                    <a:pt x="602" y="1462"/>
                  </a:cubicBezTo>
                  <a:cubicBezTo>
                    <a:pt x="727" y="1387"/>
                    <a:pt x="878" y="1262"/>
                    <a:pt x="1028" y="1212"/>
                  </a:cubicBezTo>
                  <a:cubicBezTo>
                    <a:pt x="1080" y="1186"/>
                    <a:pt x="1128" y="1173"/>
                    <a:pt x="1173" y="1173"/>
                  </a:cubicBezTo>
                  <a:cubicBezTo>
                    <a:pt x="1300" y="1173"/>
                    <a:pt x="1392" y="1276"/>
                    <a:pt x="1429" y="1462"/>
                  </a:cubicBezTo>
                  <a:cubicBezTo>
                    <a:pt x="1354" y="1537"/>
                    <a:pt x="1279" y="1588"/>
                    <a:pt x="1204" y="1613"/>
                  </a:cubicBezTo>
                  <a:cubicBezTo>
                    <a:pt x="878" y="1713"/>
                    <a:pt x="502" y="1713"/>
                    <a:pt x="176" y="1713"/>
                  </a:cubicBezTo>
                  <a:cubicBezTo>
                    <a:pt x="1" y="1713"/>
                    <a:pt x="51" y="1963"/>
                    <a:pt x="176" y="1989"/>
                  </a:cubicBezTo>
                  <a:cubicBezTo>
                    <a:pt x="271" y="2000"/>
                    <a:pt x="413" y="2011"/>
                    <a:pt x="573" y="2011"/>
                  </a:cubicBezTo>
                  <a:cubicBezTo>
                    <a:pt x="1087" y="2011"/>
                    <a:pt x="1787" y="1903"/>
                    <a:pt x="1730" y="1387"/>
                  </a:cubicBezTo>
                  <a:cubicBezTo>
                    <a:pt x="1730" y="1136"/>
                    <a:pt x="1479" y="936"/>
                    <a:pt x="1254" y="911"/>
                  </a:cubicBezTo>
                  <a:cubicBezTo>
                    <a:pt x="1213" y="902"/>
                    <a:pt x="1173" y="898"/>
                    <a:pt x="1134" y="898"/>
                  </a:cubicBezTo>
                  <a:cubicBezTo>
                    <a:pt x="957" y="898"/>
                    <a:pt x="796" y="984"/>
                    <a:pt x="652" y="1086"/>
                  </a:cubicBezTo>
                  <a:cubicBezTo>
                    <a:pt x="652" y="760"/>
                    <a:pt x="627" y="460"/>
                    <a:pt x="627" y="134"/>
                  </a:cubicBezTo>
                  <a:cubicBezTo>
                    <a:pt x="627" y="58"/>
                    <a:pt x="553" y="0"/>
                    <a:pt x="495"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02" name="Google Shape;1102;p36"/>
            <p:cNvSpPr/>
            <p:nvPr/>
          </p:nvSpPr>
          <p:spPr>
            <a:xfrm>
              <a:off x="6255000" y="1287300"/>
              <a:ext cx="30525" cy="9800"/>
            </a:xfrm>
            <a:custGeom>
              <a:avLst/>
              <a:gdLst/>
              <a:ahLst/>
              <a:cxnLst/>
              <a:rect l="l" t="t" r="r" b="b"/>
              <a:pathLst>
                <a:path w="1221" h="392" extrusionOk="0">
                  <a:moveTo>
                    <a:pt x="633" y="1"/>
                  </a:moveTo>
                  <a:cubicBezTo>
                    <a:pt x="472" y="1"/>
                    <a:pt x="310" y="20"/>
                    <a:pt x="193" y="31"/>
                  </a:cubicBezTo>
                  <a:cubicBezTo>
                    <a:pt x="1" y="55"/>
                    <a:pt x="62" y="333"/>
                    <a:pt x="245" y="333"/>
                  </a:cubicBezTo>
                  <a:cubicBezTo>
                    <a:pt x="252" y="333"/>
                    <a:pt x="260" y="333"/>
                    <a:pt x="268" y="332"/>
                  </a:cubicBezTo>
                  <a:cubicBezTo>
                    <a:pt x="444" y="332"/>
                    <a:pt x="619" y="332"/>
                    <a:pt x="820" y="357"/>
                  </a:cubicBezTo>
                  <a:cubicBezTo>
                    <a:pt x="888" y="371"/>
                    <a:pt x="949" y="392"/>
                    <a:pt x="1011" y="392"/>
                  </a:cubicBezTo>
                  <a:cubicBezTo>
                    <a:pt x="1062" y="392"/>
                    <a:pt x="1114" y="377"/>
                    <a:pt x="1171" y="332"/>
                  </a:cubicBezTo>
                  <a:cubicBezTo>
                    <a:pt x="1221" y="307"/>
                    <a:pt x="1196" y="231"/>
                    <a:pt x="1171" y="181"/>
                  </a:cubicBezTo>
                  <a:cubicBezTo>
                    <a:pt x="1069" y="37"/>
                    <a:pt x="852" y="1"/>
                    <a:pt x="633"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03" name="Google Shape;1103;p36"/>
            <p:cNvSpPr/>
            <p:nvPr/>
          </p:nvSpPr>
          <p:spPr>
            <a:xfrm>
              <a:off x="6334375" y="1284100"/>
              <a:ext cx="37000" cy="37050"/>
            </a:xfrm>
            <a:custGeom>
              <a:avLst/>
              <a:gdLst/>
              <a:ahLst/>
              <a:cxnLst/>
              <a:rect l="l" t="t" r="r" b="b"/>
              <a:pathLst>
                <a:path w="1480" h="1482" extrusionOk="0">
                  <a:moveTo>
                    <a:pt x="916" y="0"/>
                  </a:moveTo>
                  <a:cubicBezTo>
                    <a:pt x="875" y="0"/>
                    <a:pt x="838" y="25"/>
                    <a:pt x="828" y="84"/>
                  </a:cubicBezTo>
                  <a:cubicBezTo>
                    <a:pt x="803" y="334"/>
                    <a:pt x="752" y="560"/>
                    <a:pt x="677" y="786"/>
                  </a:cubicBezTo>
                  <a:cubicBezTo>
                    <a:pt x="502" y="811"/>
                    <a:pt x="326" y="836"/>
                    <a:pt x="176" y="836"/>
                  </a:cubicBezTo>
                  <a:cubicBezTo>
                    <a:pt x="1" y="861"/>
                    <a:pt x="76" y="1111"/>
                    <a:pt x="201" y="1111"/>
                  </a:cubicBezTo>
                  <a:cubicBezTo>
                    <a:pt x="326" y="1086"/>
                    <a:pt x="452" y="1061"/>
                    <a:pt x="577" y="1061"/>
                  </a:cubicBezTo>
                  <a:cubicBezTo>
                    <a:pt x="527" y="1161"/>
                    <a:pt x="502" y="1262"/>
                    <a:pt x="527" y="1362"/>
                  </a:cubicBezTo>
                  <a:cubicBezTo>
                    <a:pt x="527" y="1435"/>
                    <a:pt x="581" y="1482"/>
                    <a:pt x="639" y="1482"/>
                  </a:cubicBezTo>
                  <a:cubicBezTo>
                    <a:pt x="660" y="1482"/>
                    <a:pt x="682" y="1476"/>
                    <a:pt x="702" y="1462"/>
                  </a:cubicBezTo>
                  <a:cubicBezTo>
                    <a:pt x="828" y="1362"/>
                    <a:pt x="903" y="1187"/>
                    <a:pt x="928" y="1011"/>
                  </a:cubicBezTo>
                  <a:cubicBezTo>
                    <a:pt x="1103" y="1011"/>
                    <a:pt x="1304" y="1011"/>
                    <a:pt x="1429" y="911"/>
                  </a:cubicBezTo>
                  <a:cubicBezTo>
                    <a:pt x="1479" y="861"/>
                    <a:pt x="1479" y="786"/>
                    <a:pt x="1429" y="760"/>
                  </a:cubicBezTo>
                  <a:cubicBezTo>
                    <a:pt x="1341" y="731"/>
                    <a:pt x="1253" y="719"/>
                    <a:pt x="1165" y="719"/>
                  </a:cubicBezTo>
                  <a:cubicBezTo>
                    <a:pt x="1103" y="719"/>
                    <a:pt x="1040" y="725"/>
                    <a:pt x="978" y="735"/>
                  </a:cubicBezTo>
                  <a:cubicBezTo>
                    <a:pt x="1028" y="535"/>
                    <a:pt x="1053" y="334"/>
                    <a:pt x="1053" y="134"/>
                  </a:cubicBezTo>
                  <a:cubicBezTo>
                    <a:pt x="1053" y="58"/>
                    <a:pt x="979" y="0"/>
                    <a:pt x="91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04" name="Google Shape;1104;p36"/>
            <p:cNvSpPr/>
            <p:nvPr/>
          </p:nvSpPr>
          <p:spPr>
            <a:xfrm>
              <a:off x="6379900" y="1245050"/>
              <a:ext cx="273425" cy="77750"/>
            </a:xfrm>
            <a:custGeom>
              <a:avLst/>
              <a:gdLst/>
              <a:ahLst/>
              <a:cxnLst/>
              <a:rect l="l" t="t" r="r" b="b"/>
              <a:pathLst>
                <a:path w="10937" h="3110" extrusionOk="0">
                  <a:moveTo>
                    <a:pt x="2086" y="1"/>
                  </a:moveTo>
                  <a:cubicBezTo>
                    <a:pt x="1680" y="1"/>
                    <a:pt x="1294" y="60"/>
                    <a:pt x="1087" y="292"/>
                  </a:cubicBezTo>
                  <a:cubicBezTo>
                    <a:pt x="886" y="518"/>
                    <a:pt x="886" y="944"/>
                    <a:pt x="861" y="1195"/>
                  </a:cubicBezTo>
                  <a:cubicBezTo>
                    <a:pt x="811" y="1671"/>
                    <a:pt x="761" y="2147"/>
                    <a:pt x="711" y="2623"/>
                  </a:cubicBezTo>
                  <a:cubicBezTo>
                    <a:pt x="535" y="2348"/>
                    <a:pt x="360" y="2047"/>
                    <a:pt x="185" y="1746"/>
                  </a:cubicBezTo>
                  <a:cubicBezTo>
                    <a:pt x="168" y="1721"/>
                    <a:pt x="140" y="1710"/>
                    <a:pt x="112" y="1710"/>
                  </a:cubicBezTo>
                  <a:cubicBezTo>
                    <a:pt x="57" y="1710"/>
                    <a:pt x="1" y="1754"/>
                    <a:pt x="34" y="1821"/>
                  </a:cubicBezTo>
                  <a:cubicBezTo>
                    <a:pt x="235" y="2222"/>
                    <a:pt x="460" y="2623"/>
                    <a:pt x="686" y="3024"/>
                  </a:cubicBezTo>
                  <a:cubicBezTo>
                    <a:pt x="712" y="3077"/>
                    <a:pt x="774" y="3109"/>
                    <a:pt x="826" y="3109"/>
                  </a:cubicBezTo>
                  <a:cubicBezTo>
                    <a:pt x="872" y="3109"/>
                    <a:pt x="911" y="3083"/>
                    <a:pt x="911" y="3024"/>
                  </a:cubicBezTo>
                  <a:cubicBezTo>
                    <a:pt x="1037" y="2072"/>
                    <a:pt x="836" y="718"/>
                    <a:pt x="1889" y="317"/>
                  </a:cubicBezTo>
                  <a:cubicBezTo>
                    <a:pt x="2002" y="272"/>
                    <a:pt x="2155" y="257"/>
                    <a:pt x="2325" y="257"/>
                  </a:cubicBezTo>
                  <a:cubicBezTo>
                    <a:pt x="2723" y="257"/>
                    <a:pt x="3212" y="343"/>
                    <a:pt x="3493" y="343"/>
                  </a:cubicBezTo>
                  <a:cubicBezTo>
                    <a:pt x="3969" y="343"/>
                    <a:pt x="4445" y="343"/>
                    <a:pt x="4921" y="368"/>
                  </a:cubicBezTo>
                  <a:cubicBezTo>
                    <a:pt x="6342" y="386"/>
                    <a:pt x="7775" y="445"/>
                    <a:pt x="9213" y="445"/>
                  </a:cubicBezTo>
                  <a:cubicBezTo>
                    <a:pt x="9728" y="445"/>
                    <a:pt x="10245" y="438"/>
                    <a:pt x="10761" y="418"/>
                  </a:cubicBezTo>
                  <a:cubicBezTo>
                    <a:pt x="10937" y="418"/>
                    <a:pt x="10886" y="117"/>
                    <a:pt x="10736" y="117"/>
                  </a:cubicBezTo>
                  <a:cubicBezTo>
                    <a:pt x="9580" y="47"/>
                    <a:pt x="8412" y="26"/>
                    <a:pt x="7244" y="26"/>
                  </a:cubicBezTo>
                  <a:cubicBezTo>
                    <a:pt x="5906" y="26"/>
                    <a:pt x="4567" y="53"/>
                    <a:pt x="3242" y="67"/>
                  </a:cubicBezTo>
                  <a:cubicBezTo>
                    <a:pt x="2960" y="67"/>
                    <a:pt x="2512" y="1"/>
                    <a:pt x="2086"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05" name="Google Shape;1105;p36"/>
            <p:cNvSpPr/>
            <p:nvPr/>
          </p:nvSpPr>
          <p:spPr>
            <a:xfrm>
              <a:off x="6441975" y="1278000"/>
              <a:ext cx="42800" cy="51575"/>
            </a:xfrm>
            <a:custGeom>
              <a:avLst/>
              <a:gdLst/>
              <a:ahLst/>
              <a:cxnLst/>
              <a:rect l="l" t="t" r="r" b="b"/>
              <a:pathLst>
                <a:path w="1712" h="2063" extrusionOk="0">
                  <a:moveTo>
                    <a:pt x="405" y="1"/>
                  </a:moveTo>
                  <a:cubicBezTo>
                    <a:pt x="367" y="1"/>
                    <a:pt x="333" y="22"/>
                    <a:pt x="333" y="77"/>
                  </a:cubicBezTo>
                  <a:cubicBezTo>
                    <a:pt x="333" y="528"/>
                    <a:pt x="283" y="979"/>
                    <a:pt x="283" y="1456"/>
                  </a:cubicBezTo>
                  <a:cubicBezTo>
                    <a:pt x="283" y="1525"/>
                    <a:pt x="368" y="1619"/>
                    <a:pt x="445" y="1619"/>
                  </a:cubicBezTo>
                  <a:cubicBezTo>
                    <a:pt x="479" y="1619"/>
                    <a:pt x="511" y="1602"/>
                    <a:pt x="534" y="1556"/>
                  </a:cubicBezTo>
                  <a:cubicBezTo>
                    <a:pt x="634" y="1405"/>
                    <a:pt x="709" y="1255"/>
                    <a:pt x="860" y="1155"/>
                  </a:cubicBezTo>
                  <a:cubicBezTo>
                    <a:pt x="933" y="1106"/>
                    <a:pt x="1002" y="1081"/>
                    <a:pt x="1063" y="1081"/>
                  </a:cubicBezTo>
                  <a:cubicBezTo>
                    <a:pt x="1189" y="1081"/>
                    <a:pt x="1285" y="1186"/>
                    <a:pt x="1336" y="1405"/>
                  </a:cubicBezTo>
                  <a:cubicBezTo>
                    <a:pt x="1311" y="1506"/>
                    <a:pt x="1235" y="1581"/>
                    <a:pt x="1160" y="1631"/>
                  </a:cubicBezTo>
                  <a:cubicBezTo>
                    <a:pt x="1042" y="1705"/>
                    <a:pt x="802" y="1770"/>
                    <a:pt x="589" y="1770"/>
                  </a:cubicBezTo>
                  <a:cubicBezTo>
                    <a:pt x="440" y="1770"/>
                    <a:pt x="305" y="1738"/>
                    <a:pt x="233" y="1656"/>
                  </a:cubicBezTo>
                  <a:cubicBezTo>
                    <a:pt x="209" y="1638"/>
                    <a:pt x="182" y="1630"/>
                    <a:pt x="156" y="1630"/>
                  </a:cubicBezTo>
                  <a:cubicBezTo>
                    <a:pt x="74" y="1630"/>
                    <a:pt x="0" y="1711"/>
                    <a:pt x="58" y="1806"/>
                  </a:cubicBezTo>
                  <a:cubicBezTo>
                    <a:pt x="158" y="2007"/>
                    <a:pt x="347" y="2063"/>
                    <a:pt x="559" y="2063"/>
                  </a:cubicBezTo>
                  <a:cubicBezTo>
                    <a:pt x="665" y="2063"/>
                    <a:pt x="776" y="2049"/>
                    <a:pt x="885" y="2032"/>
                  </a:cubicBezTo>
                  <a:cubicBezTo>
                    <a:pt x="1235" y="2007"/>
                    <a:pt x="1586" y="1806"/>
                    <a:pt x="1662" y="1431"/>
                  </a:cubicBezTo>
                  <a:cubicBezTo>
                    <a:pt x="1712" y="1105"/>
                    <a:pt x="1511" y="854"/>
                    <a:pt x="1210" y="804"/>
                  </a:cubicBezTo>
                  <a:cubicBezTo>
                    <a:pt x="1154" y="789"/>
                    <a:pt x="1101" y="782"/>
                    <a:pt x="1049" y="782"/>
                  </a:cubicBezTo>
                  <a:cubicBezTo>
                    <a:pt x="846" y="782"/>
                    <a:pt x="679" y="890"/>
                    <a:pt x="559" y="1030"/>
                  </a:cubicBezTo>
                  <a:cubicBezTo>
                    <a:pt x="534" y="704"/>
                    <a:pt x="534" y="403"/>
                    <a:pt x="509" y="77"/>
                  </a:cubicBezTo>
                  <a:cubicBezTo>
                    <a:pt x="509" y="35"/>
                    <a:pt x="454" y="1"/>
                    <a:pt x="405"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06" name="Google Shape;1106;p36"/>
            <p:cNvSpPr/>
            <p:nvPr/>
          </p:nvSpPr>
          <p:spPr>
            <a:xfrm>
              <a:off x="6481950" y="1268900"/>
              <a:ext cx="35400" cy="27425"/>
            </a:xfrm>
            <a:custGeom>
              <a:avLst/>
              <a:gdLst/>
              <a:ahLst/>
              <a:cxnLst/>
              <a:rect l="l" t="t" r="r" b="b"/>
              <a:pathLst>
                <a:path w="1416" h="1097" extrusionOk="0">
                  <a:moveTo>
                    <a:pt x="256" y="0"/>
                  </a:moveTo>
                  <a:cubicBezTo>
                    <a:pt x="175" y="0"/>
                    <a:pt x="97" y="47"/>
                    <a:pt x="37" y="165"/>
                  </a:cubicBezTo>
                  <a:cubicBezTo>
                    <a:pt x="1" y="221"/>
                    <a:pt x="86" y="303"/>
                    <a:pt x="153" y="303"/>
                  </a:cubicBezTo>
                  <a:cubicBezTo>
                    <a:pt x="177" y="303"/>
                    <a:pt x="200" y="292"/>
                    <a:pt x="213" y="266"/>
                  </a:cubicBezTo>
                  <a:cubicBezTo>
                    <a:pt x="228" y="250"/>
                    <a:pt x="242" y="244"/>
                    <a:pt x="253" y="244"/>
                  </a:cubicBezTo>
                  <a:cubicBezTo>
                    <a:pt x="338" y="244"/>
                    <a:pt x="338" y="592"/>
                    <a:pt x="338" y="592"/>
                  </a:cubicBezTo>
                  <a:cubicBezTo>
                    <a:pt x="338" y="667"/>
                    <a:pt x="338" y="717"/>
                    <a:pt x="363" y="792"/>
                  </a:cubicBezTo>
                  <a:cubicBezTo>
                    <a:pt x="413" y="917"/>
                    <a:pt x="489" y="1018"/>
                    <a:pt x="614" y="1068"/>
                  </a:cubicBezTo>
                  <a:cubicBezTo>
                    <a:pt x="667" y="1089"/>
                    <a:pt x="720" y="1097"/>
                    <a:pt x="773" y="1097"/>
                  </a:cubicBezTo>
                  <a:cubicBezTo>
                    <a:pt x="845" y="1097"/>
                    <a:pt x="917" y="1082"/>
                    <a:pt x="990" y="1068"/>
                  </a:cubicBezTo>
                  <a:cubicBezTo>
                    <a:pt x="1115" y="1043"/>
                    <a:pt x="1291" y="1043"/>
                    <a:pt x="1391" y="917"/>
                  </a:cubicBezTo>
                  <a:cubicBezTo>
                    <a:pt x="1416" y="892"/>
                    <a:pt x="1391" y="842"/>
                    <a:pt x="1366" y="792"/>
                  </a:cubicBezTo>
                  <a:cubicBezTo>
                    <a:pt x="1306" y="718"/>
                    <a:pt x="1230" y="696"/>
                    <a:pt x="1146" y="696"/>
                  </a:cubicBezTo>
                  <a:cubicBezTo>
                    <a:pt x="1088" y="696"/>
                    <a:pt x="1026" y="707"/>
                    <a:pt x="965" y="717"/>
                  </a:cubicBezTo>
                  <a:cubicBezTo>
                    <a:pt x="898" y="730"/>
                    <a:pt x="824" y="758"/>
                    <a:pt x="762" y="758"/>
                  </a:cubicBezTo>
                  <a:cubicBezTo>
                    <a:pt x="707" y="758"/>
                    <a:pt x="662" y="737"/>
                    <a:pt x="639" y="667"/>
                  </a:cubicBezTo>
                  <a:cubicBezTo>
                    <a:pt x="614" y="566"/>
                    <a:pt x="639" y="441"/>
                    <a:pt x="614" y="366"/>
                  </a:cubicBezTo>
                  <a:cubicBezTo>
                    <a:pt x="581" y="183"/>
                    <a:pt x="415" y="0"/>
                    <a:pt x="25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07" name="Google Shape;1107;p36"/>
            <p:cNvSpPr/>
            <p:nvPr/>
          </p:nvSpPr>
          <p:spPr>
            <a:xfrm>
              <a:off x="6523800" y="1310425"/>
              <a:ext cx="53075" cy="12150"/>
            </a:xfrm>
            <a:custGeom>
              <a:avLst/>
              <a:gdLst/>
              <a:ahLst/>
              <a:cxnLst/>
              <a:rect l="l" t="t" r="r" b="b"/>
              <a:pathLst>
                <a:path w="2123" h="486" extrusionOk="0">
                  <a:moveTo>
                    <a:pt x="1513" y="0"/>
                  </a:moveTo>
                  <a:cubicBezTo>
                    <a:pt x="1075" y="0"/>
                    <a:pt x="597" y="107"/>
                    <a:pt x="193" y="184"/>
                  </a:cubicBezTo>
                  <a:cubicBezTo>
                    <a:pt x="1" y="208"/>
                    <a:pt x="85" y="486"/>
                    <a:pt x="248" y="486"/>
                  </a:cubicBezTo>
                  <a:cubicBezTo>
                    <a:pt x="254" y="486"/>
                    <a:pt x="261" y="485"/>
                    <a:pt x="268" y="484"/>
                  </a:cubicBezTo>
                  <a:cubicBezTo>
                    <a:pt x="544" y="434"/>
                    <a:pt x="820" y="409"/>
                    <a:pt x="1095" y="384"/>
                  </a:cubicBezTo>
                  <a:cubicBezTo>
                    <a:pt x="1164" y="378"/>
                    <a:pt x="1235" y="376"/>
                    <a:pt x="1306" y="376"/>
                  </a:cubicBezTo>
                  <a:cubicBezTo>
                    <a:pt x="1378" y="376"/>
                    <a:pt x="1451" y="378"/>
                    <a:pt x="1525" y="378"/>
                  </a:cubicBezTo>
                  <a:cubicBezTo>
                    <a:pt x="1672" y="378"/>
                    <a:pt x="1822" y="372"/>
                    <a:pt x="1973" y="334"/>
                  </a:cubicBezTo>
                  <a:cubicBezTo>
                    <a:pt x="2123" y="284"/>
                    <a:pt x="2023" y="58"/>
                    <a:pt x="1897" y="33"/>
                  </a:cubicBezTo>
                  <a:cubicBezTo>
                    <a:pt x="1775" y="10"/>
                    <a:pt x="1646" y="0"/>
                    <a:pt x="1513"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08" name="Google Shape;1108;p36"/>
            <p:cNvSpPr/>
            <p:nvPr/>
          </p:nvSpPr>
          <p:spPr>
            <a:xfrm>
              <a:off x="6581250" y="1283075"/>
              <a:ext cx="36800" cy="48550"/>
            </a:xfrm>
            <a:custGeom>
              <a:avLst/>
              <a:gdLst/>
              <a:ahLst/>
              <a:cxnLst/>
              <a:rect l="l" t="t" r="r" b="b"/>
              <a:pathLst>
                <a:path w="1472" h="1942" extrusionOk="0">
                  <a:moveTo>
                    <a:pt x="128" y="0"/>
                  </a:moveTo>
                  <a:cubicBezTo>
                    <a:pt x="94" y="0"/>
                    <a:pt x="61" y="22"/>
                    <a:pt x="50" y="75"/>
                  </a:cubicBezTo>
                  <a:cubicBezTo>
                    <a:pt x="0" y="375"/>
                    <a:pt x="151" y="726"/>
                    <a:pt x="451" y="877"/>
                  </a:cubicBezTo>
                  <a:cubicBezTo>
                    <a:pt x="534" y="918"/>
                    <a:pt x="647" y="937"/>
                    <a:pt x="766" y="937"/>
                  </a:cubicBezTo>
                  <a:cubicBezTo>
                    <a:pt x="863" y="937"/>
                    <a:pt x="963" y="924"/>
                    <a:pt x="1053" y="902"/>
                  </a:cubicBezTo>
                  <a:lnTo>
                    <a:pt x="1053" y="902"/>
                  </a:lnTo>
                  <a:cubicBezTo>
                    <a:pt x="1028" y="952"/>
                    <a:pt x="1003" y="1002"/>
                    <a:pt x="1003" y="1052"/>
                  </a:cubicBezTo>
                  <a:cubicBezTo>
                    <a:pt x="928" y="1303"/>
                    <a:pt x="827" y="1553"/>
                    <a:pt x="827" y="1804"/>
                  </a:cubicBezTo>
                  <a:cubicBezTo>
                    <a:pt x="827" y="1859"/>
                    <a:pt x="895" y="1942"/>
                    <a:pt x="961" y="1942"/>
                  </a:cubicBezTo>
                  <a:cubicBezTo>
                    <a:pt x="984" y="1942"/>
                    <a:pt x="1008" y="1931"/>
                    <a:pt x="1028" y="1904"/>
                  </a:cubicBezTo>
                  <a:cubicBezTo>
                    <a:pt x="1153" y="1679"/>
                    <a:pt x="1178" y="1428"/>
                    <a:pt x="1253" y="1177"/>
                  </a:cubicBezTo>
                  <a:cubicBezTo>
                    <a:pt x="1304" y="902"/>
                    <a:pt x="1379" y="626"/>
                    <a:pt x="1454" y="350"/>
                  </a:cubicBezTo>
                  <a:cubicBezTo>
                    <a:pt x="1472" y="262"/>
                    <a:pt x="1377" y="173"/>
                    <a:pt x="1302" y="173"/>
                  </a:cubicBezTo>
                  <a:cubicBezTo>
                    <a:pt x="1271" y="173"/>
                    <a:pt x="1243" y="188"/>
                    <a:pt x="1228" y="225"/>
                  </a:cubicBezTo>
                  <a:cubicBezTo>
                    <a:pt x="1203" y="325"/>
                    <a:pt x="1203" y="400"/>
                    <a:pt x="1178" y="476"/>
                  </a:cubicBezTo>
                  <a:lnTo>
                    <a:pt x="1153" y="476"/>
                  </a:lnTo>
                  <a:cubicBezTo>
                    <a:pt x="991" y="499"/>
                    <a:pt x="872" y="629"/>
                    <a:pt x="697" y="629"/>
                  </a:cubicBezTo>
                  <a:cubicBezTo>
                    <a:pt x="682" y="629"/>
                    <a:pt x="667" y="628"/>
                    <a:pt x="652" y="626"/>
                  </a:cubicBezTo>
                  <a:cubicBezTo>
                    <a:pt x="376" y="576"/>
                    <a:pt x="226" y="350"/>
                    <a:pt x="226" y="100"/>
                  </a:cubicBezTo>
                  <a:cubicBezTo>
                    <a:pt x="226" y="42"/>
                    <a:pt x="175" y="0"/>
                    <a:pt x="12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09" name="Google Shape;1109;p36"/>
            <p:cNvSpPr/>
            <p:nvPr/>
          </p:nvSpPr>
          <p:spPr>
            <a:xfrm>
              <a:off x="6626975" y="1299300"/>
              <a:ext cx="36375" cy="29225"/>
            </a:xfrm>
            <a:custGeom>
              <a:avLst/>
              <a:gdLst/>
              <a:ahLst/>
              <a:cxnLst/>
              <a:rect l="l" t="t" r="r" b="b"/>
              <a:pathLst>
                <a:path w="1455" h="1169" extrusionOk="0">
                  <a:moveTo>
                    <a:pt x="1032" y="0"/>
                  </a:moveTo>
                  <a:cubicBezTo>
                    <a:pt x="633" y="0"/>
                    <a:pt x="264" y="199"/>
                    <a:pt x="51" y="553"/>
                  </a:cubicBezTo>
                  <a:cubicBezTo>
                    <a:pt x="1" y="604"/>
                    <a:pt x="26" y="679"/>
                    <a:pt x="51" y="729"/>
                  </a:cubicBezTo>
                  <a:cubicBezTo>
                    <a:pt x="139" y="852"/>
                    <a:pt x="276" y="913"/>
                    <a:pt x="419" y="913"/>
                  </a:cubicBezTo>
                  <a:cubicBezTo>
                    <a:pt x="480" y="913"/>
                    <a:pt x="542" y="902"/>
                    <a:pt x="602" y="879"/>
                  </a:cubicBezTo>
                  <a:cubicBezTo>
                    <a:pt x="803" y="829"/>
                    <a:pt x="928" y="704"/>
                    <a:pt x="1079" y="579"/>
                  </a:cubicBezTo>
                  <a:cubicBezTo>
                    <a:pt x="1079" y="754"/>
                    <a:pt x="1079" y="954"/>
                    <a:pt x="1154" y="1080"/>
                  </a:cubicBezTo>
                  <a:cubicBezTo>
                    <a:pt x="1182" y="1136"/>
                    <a:pt x="1234" y="1169"/>
                    <a:pt x="1283" y="1169"/>
                  </a:cubicBezTo>
                  <a:cubicBezTo>
                    <a:pt x="1321" y="1169"/>
                    <a:pt x="1357" y="1149"/>
                    <a:pt x="1379" y="1105"/>
                  </a:cubicBezTo>
                  <a:cubicBezTo>
                    <a:pt x="1455" y="879"/>
                    <a:pt x="1379" y="579"/>
                    <a:pt x="1379" y="353"/>
                  </a:cubicBezTo>
                  <a:cubicBezTo>
                    <a:pt x="1357" y="263"/>
                    <a:pt x="1294" y="174"/>
                    <a:pt x="1192" y="174"/>
                  </a:cubicBezTo>
                  <a:cubicBezTo>
                    <a:pt x="1180" y="174"/>
                    <a:pt x="1167" y="175"/>
                    <a:pt x="1154" y="178"/>
                  </a:cubicBezTo>
                  <a:cubicBezTo>
                    <a:pt x="1003" y="228"/>
                    <a:pt x="878" y="353"/>
                    <a:pt x="728" y="453"/>
                  </a:cubicBezTo>
                  <a:cubicBezTo>
                    <a:pt x="659" y="522"/>
                    <a:pt x="507" y="632"/>
                    <a:pt x="386" y="632"/>
                  </a:cubicBezTo>
                  <a:cubicBezTo>
                    <a:pt x="374" y="632"/>
                    <a:pt x="363" y="631"/>
                    <a:pt x="352" y="629"/>
                  </a:cubicBezTo>
                  <a:cubicBezTo>
                    <a:pt x="527" y="353"/>
                    <a:pt x="803" y="203"/>
                    <a:pt x="1129" y="178"/>
                  </a:cubicBezTo>
                  <a:cubicBezTo>
                    <a:pt x="1229" y="152"/>
                    <a:pt x="1179" y="2"/>
                    <a:pt x="1104" y="2"/>
                  </a:cubicBezTo>
                  <a:cubicBezTo>
                    <a:pt x="1080" y="1"/>
                    <a:pt x="1056" y="0"/>
                    <a:pt x="103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10" name="Google Shape;1110;p36"/>
            <p:cNvSpPr/>
            <p:nvPr/>
          </p:nvSpPr>
          <p:spPr>
            <a:xfrm>
              <a:off x="6673350" y="1296825"/>
              <a:ext cx="38875" cy="34700"/>
            </a:xfrm>
            <a:custGeom>
              <a:avLst/>
              <a:gdLst/>
              <a:ahLst/>
              <a:cxnLst/>
              <a:rect l="l" t="t" r="r" b="b"/>
              <a:pathLst>
                <a:path w="1555" h="1388" extrusionOk="0">
                  <a:moveTo>
                    <a:pt x="1028" y="1"/>
                  </a:moveTo>
                  <a:cubicBezTo>
                    <a:pt x="552" y="1"/>
                    <a:pt x="1" y="402"/>
                    <a:pt x="101" y="953"/>
                  </a:cubicBezTo>
                  <a:cubicBezTo>
                    <a:pt x="151" y="1229"/>
                    <a:pt x="351" y="1354"/>
                    <a:pt x="602" y="1379"/>
                  </a:cubicBezTo>
                  <a:cubicBezTo>
                    <a:pt x="655" y="1384"/>
                    <a:pt x="715" y="1387"/>
                    <a:pt x="776" y="1387"/>
                  </a:cubicBezTo>
                  <a:cubicBezTo>
                    <a:pt x="1033" y="1387"/>
                    <a:pt x="1338" y="1336"/>
                    <a:pt x="1479" y="1154"/>
                  </a:cubicBezTo>
                  <a:cubicBezTo>
                    <a:pt x="1554" y="1079"/>
                    <a:pt x="1479" y="953"/>
                    <a:pt x="1404" y="953"/>
                  </a:cubicBezTo>
                  <a:cubicBezTo>
                    <a:pt x="1396" y="952"/>
                    <a:pt x="1387" y="952"/>
                    <a:pt x="1376" y="952"/>
                  </a:cubicBezTo>
                  <a:cubicBezTo>
                    <a:pt x="1232" y="952"/>
                    <a:pt x="901" y="1049"/>
                    <a:pt x="665" y="1049"/>
                  </a:cubicBezTo>
                  <a:cubicBezTo>
                    <a:pt x="514" y="1049"/>
                    <a:pt x="402" y="1009"/>
                    <a:pt x="402" y="878"/>
                  </a:cubicBezTo>
                  <a:cubicBezTo>
                    <a:pt x="402" y="552"/>
                    <a:pt x="777" y="277"/>
                    <a:pt x="1078" y="226"/>
                  </a:cubicBezTo>
                  <a:cubicBezTo>
                    <a:pt x="1204" y="201"/>
                    <a:pt x="1153" y="1"/>
                    <a:pt x="102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11" name="Google Shape;1111;p36"/>
            <p:cNvSpPr/>
            <p:nvPr/>
          </p:nvSpPr>
          <p:spPr>
            <a:xfrm>
              <a:off x="6295525" y="1342575"/>
              <a:ext cx="356550" cy="21250"/>
            </a:xfrm>
            <a:custGeom>
              <a:avLst/>
              <a:gdLst/>
              <a:ahLst/>
              <a:cxnLst/>
              <a:rect l="l" t="t" r="r" b="b"/>
              <a:pathLst>
                <a:path w="14262" h="850" extrusionOk="0">
                  <a:moveTo>
                    <a:pt x="126" y="0"/>
                  </a:moveTo>
                  <a:cubicBezTo>
                    <a:pt x="1" y="0"/>
                    <a:pt x="26" y="201"/>
                    <a:pt x="126" y="201"/>
                  </a:cubicBezTo>
                  <a:cubicBezTo>
                    <a:pt x="2507" y="477"/>
                    <a:pt x="4913" y="602"/>
                    <a:pt x="7319" y="702"/>
                  </a:cubicBezTo>
                  <a:cubicBezTo>
                    <a:pt x="8744" y="750"/>
                    <a:pt x="10221" y="849"/>
                    <a:pt x="11676" y="849"/>
                  </a:cubicBezTo>
                  <a:cubicBezTo>
                    <a:pt x="12499" y="849"/>
                    <a:pt x="13315" y="818"/>
                    <a:pt x="14111" y="727"/>
                  </a:cubicBezTo>
                  <a:cubicBezTo>
                    <a:pt x="14261" y="702"/>
                    <a:pt x="14236" y="502"/>
                    <a:pt x="14111" y="477"/>
                  </a:cubicBezTo>
                  <a:cubicBezTo>
                    <a:pt x="13055" y="385"/>
                    <a:pt x="11983" y="367"/>
                    <a:pt x="10909" y="367"/>
                  </a:cubicBezTo>
                  <a:cubicBezTo>
                    <a:pt x="10204" y="367"/>
                    <a:pt x="9497" y="374"/>
                    <a:pt x="8794" y="374"/>
                  </a:cubicBezTo>
                  <a:cubicBezTo>
                    <a:pt x="8233" y="374"/>
                    <a:pt x="7673" y="369"/>
                    <a:pt x="7119" y="351"/>
                  </a:cubicBezTo>
                  <a:cubicBezTo>
                    <a:pt x="4788" y="251"/>
                    <a:pt x="2457" y="101"/>
                    <a:pt x="126"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12" name="Google Shape;1112;p36"/>
            <p:cNvSpPr/>
            <p:nvPr/>
          </p:nvSpPr>
          <p:spPr>
            <a:xfrm>
              <a:off x="6402675" y="1373100"/>
              <a:ext cx="75050" cy="40425"/>
            </a:xfrm>
            <a:custGeom>
              <a:avLst/>
              <a:gdLst/>
              <a:ahLst/>
              <a:cxnLst/>
              <a:rect l="l" t="t" r="r" b="b"/>
              <a:pathLst>
                <a:path w="3002" h="1617" extrusionOk="0">
                  <a:moveTo>
                    <a:pt x="1148" y="1"/>
                  </a:moveTo>
                  <a:cubicBezTo>
                    <a:pt x="943" y="1"/>
                    <a:pt x="707" y="104"/>
                    <a:pt x="552" y="208"/>
                  </a:cubicBezTo>
                  <a:cubicBezTo>
                    <a:pt x="444" y="273"/>
                    <a:pt x="522" y="449"/>
                    <a:pt x="625" y="449"/>
                  </a:cubicBezTo>
                  <a:cubicBezTo>
                    <a:pt x="642" y="449"/>
                    <a:pt x="660" y="444"/>
                    <a:pt x="677" y="434"/>
                  </a:cubicBezTo>
                  <a:cubicBezTo>
                    <a:pt x="746" y="385"/>
                    <a:pt x="811" y="359"/>
                    <a:pt x="871" y="359"/>
                  </a:cubicBezTo>
                  <a:cubicBezTo>
                    <a:pt x="966" y="359"/>
                    <a:pt x="1052" y="422"/>
                    <a:pt x="1128" y="559"/>
                  </a:cubicBezTo>
                  <a:cubicBezTo>
                    <a:pt x="1028" y="634"/>
                    <a:pt x="903" y="709"/>
                    <a:pt x="777" y="784"/>
                  </a:cubicBezTo>
                  <a:cubicBezTo>
                    <a:pt x="577" y="885"/>
                    <a:pt x="376" y="960"/>
                    <a:pt x="176" y="1010"/>
                  </a:cubicBezTo>
                  <a:cubicBezTo>
                    <a:pt x="0" y="1060"/>
                    <a:pt x="126" y="1286"/>
                    <a:pt x="226" y="1311"/>
                  </a:cubicBezTo>
                  <a:cubicBezTo>
                    <a:pt x="752" y="1436"/>
                    <a:pt x="1304" y="1536"/>
                    <a:pt x="1830" y="1586"/>
                  </a:cubicBezTo>
                  <a:cubicBezTo>
                    <a:pt x="1989" y="1597"/>
                    <a:pt x="2144" y="1617"/>
                    <a:pt x="2293" y="1617"/>
                  </a:cubicBezTo>
                  <a:cubicBezTo>
                    <a:pt x="2494" y="1617"/>
                    <a:pt x="2684" y="1580"/>
                    <a:pt x="2858" y="1436"/>
                  </a:cubicBezTo>
                  <a:cubicBezTo>
                    <a:pt x="3002" y="1333"/>
                    <a:pt x="2858" y="1128"/>
                    <a:pt x="2719" y="1128"/>
                  </a:cubicBezTo>
                  <a:cubicBezTo>
                    <a:pt x="2689" y="1128"/>
                    <a:pt x="2659" y="1138"/>
                    <a:pt x="2632" y="1160"/>
                  </a:cubicBezTo>
                  <a:cubicBezTo>
                    <a:pt x="2483" y="1267"/>
                    <a:pt x="2292" y="1301"/>
                    <a:pt x="2092" y="1301"/>
                  </a:cubicBezTo>
                  <a:cubicBezTo>
                    <a:pt x="1822" y="1301"/>
                    <a:pt x="1534" y="1239"/>
                    <a:pt x="1304" y="1211"/>
                  </a:cubicBezTo>
                  <a:cubicBezTo>
                    <a:pt x="1153" y="1185"/>
                    <a:pt x="1003" y="1160"/>
                    <a:pt x="853" y="1135"/>
                  </a:cubicBezTo>
                  <a:cubicBezTo>
                    <a:pt x="1228" y="985"/>
                    <a:pt x="1655" y="709"/>
                    <a:pt x="1554" y="358"/>
                  </a:cubicBezTo>
                  <a:cubicBezTo>
                    <a:pt x="1506" y="92"/>
                    <a:pt x="1340" y="1"/>
                    <a:pt x="1148" y="1"/>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13" name="Google Shape;1113;p36"/>
            <p:cNvSpPr/>
            <p:nvPr/>
          </p:nvSpPr>
          <p:spPr>
            <a:xfrm>
              <a:off x="6485375" y="1381475"/>
              <a:ext cx="44375" cy="32650"/>
            </a:xfrm>
            <a:custGeom>
              <a:avLst/>
              <a:gdLst/>
              <a:ahLst/>
              <a:cxnLst/>
              <a:rect l="l" t="t" r="r" b="b"/>
              <a:pathLst>
                <a:path w="1775" h="1306" extrusionOk="0">
                  <a:moveTo>
                    <a:pt x="978" y="0"/>
                  </a:moveTo>
                  <a:cubicBezTo>
                    <a:pt x="822" y="0"/>
                    <a:pt x="663" y="65"/>
                    <a:pt x="527" y="174"/>
                  </a:cubicBezTo>
                  <a:cubicBezTo>
                    <a:pt x="301" y="349"/>
                    <a:pt x="1" y="650"/>
                    <a:pt x="201" y="926"/>
                  </a:cubicBezTo>
                  <a:cubicBezTo>
                    <a:pt x="288" y="1070"/>
                    <a:pt x="440" y="1123"/>
                    <a:pt x="602" y="1123"/>
                  </a:cubicBezTo>
                  <a:cubicBezTo>
                    <a:pt x="722" y="1123"/>
                    <a:pt x="846" y="1094"/>
                    <a:pt x="953" y="1051"/>
                  </a:cubicBezTo>
                  <a:cubicBezTo>
                    <a:pt x="1078" y="1001"/>
                    <a:pt x="1204" y="951"/>
                    <a:pt x="1304" y="850"/>
                  </a:cubicBezTo>
                  <a:cubicBezTo>
                    <a:pt x="1304" y="1051"/>
                    <a:pt x="1379" y="1201"/>
                    <a:pt x="1580" y="1302"/>
                  </a:cubicBezTo>
                  <a:cubicBezTo>
                    <a:pt x="1590" y="1304"/>
                    <a:pt x="1601" y="1305"/>
                    <a:pt x="1611" y="1305"/>
                  </a:cubicBezTo>
                  <a:cubicBezTo>
                    <a:pt x="1699" y="1305"/>
                    <a:pt x="1775" y="1216"/>
                    <a:pt x="1730" y="1126"/>
                  </a:cubicBezTo>
                  <a:cubicBezTo>
                    <a:pt x="1605" y="876"/>
                    <a:pt x="1580" y="675"/>
                    <a:pt x="1655" y="374"/>
                  </a:cubicBezTo>
                  <a:cubicBezTo>
                    <a:pt x="1672" y="272"/>
                    <a:pt x="1573" y="170"/>
                    <a:pt x="1493" y="170"/>
                  </a:cubicBezTo>
                  <a:cubicBezTo>
                    <a:pt x="1454" y="170"/>
                    <a:pt x="1420" y="193"/>
                    <a:pt x="1404" y="249"/>
                  </a:cubicBezTo>
                  <a:cubicBezTo>
                    <a:pt x="1304" y="575"/>
                    <a:pt x="953" y="825"/>
                    <a:pt x="602" y="825"/>
                  </a:cubicBezTo>
                  <a:cubicBezTo>
                    <a:pt x="502" y="825"/>
                    <a:pt x="402" y="825"/>
                    <a:pt x="477" y="675"/>
                  </a:cubicBezTo>
                  <a:cubicBezTo>
                    <a:pt x="502" y="600"/>
                    <a:pt x="602" y="525"/>
                    <a:pt x="652" y="475"/>
                  </a:cubicBezTo>
                  <a:cubicBezTo>
                    <a:pt x="759" y="350"/>
                    <a:pt x="905" y="237"/>
                    <a:pt x="1070" y="237"/>
                  </a:cubicBezTo>
                  <a:cubicBezTo>
                    <a:pt x="1137" y="237"/>
                    <a:pt x="1207" y="256"/>
                    <a:pt x="1279" y="299"/>
                  </a:cubicBezTo>
                  <a:cubicBezTo>
                    <a:pt x="1296" y="312"/>
                    <a:pt x="1312" y="318"/>
                    <a:pt x="1326" y="318"/>
                  </a:cubicBezTo>
                  <a:cubicBezTo>
                    <a:pt x="1393" y="318"/>
                    <a:pt x="1416" y="190"/>
                    <a:pt x="1354" y="149"/>
                  </a:cubicBezTo>
                  <a:cubicBezTo>
                    <a:pt x="1240" y="46"/>
                    <a:pt x="1110" y="0"/>
                    <a:pt x="978"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grpSp>
        <p:nvGrpSpPr>
          <p:cNvPr id="1114" name="Google Shape;1114;p36"/>
          <p:cNvGrpSpPr/>
          <p:nvPr/>
        </p:nvGrpSpPr>
        <p:grpSpPr>
          <a:xfrm rot="1514788">
            <a:off x="7018953" y="1595554"/>
            <a:ext cx="1835032" cy="1211316"/>
            <a:chOff x="5248525" y="821375"/>
            <a:chExt cx="1082824" cy="694544"/>
          </a:xfrm>
        </p:grpSpPr>
        <p:sp>
          <p:nvSpPr>
            <p:cNvPr id="1115" name="Google Shape;1115;p36"/>
            <p:cNvSpPr/>
            <p:nvPr/>
          </p:nvSpPr>
          <p:spPr>
            <a:xfrm>
              <a:off x="5386964" y="1033865"/>
              <a:ext cx="843217" cy="475585"/>
            </a:xfrm>
            <a:custGeom>
              <a:avLst/>
              <a:gdLst/>
              <a:ahLst/>
              <a:cxnLst/>
              <a:rect l="l" t="t" r="r" b="b"/>
              <a:pathLst>
                <a:path w="24870" h="14027" extrusionOk="0">
                  <a:moveTo>
                    <a:pt x="2110" y="1"/>
                  </a:moveTo>
                  <a:lnTo>
                    <a:pt x="172" y="5463"/>
                  </a:lnTo>
                  <a:lnTo>
                    <a:pt x="0" y="5941"/>
                  </a:lnTo>
                  <a:lnTo>
                    <a:pt x="22760" y="14026"/>
                  </a:lnTo>
                  <a:lnTo>
                    <a:pt x="22995" y="13368"/>
                  </a:lnTo>
                  <a:lnTo>
                    <a:pt x="24870" y="8086"/>
                  </a:lnTo>
                  <a:lnTo>
                    <a:pt x="2110" y="1"/>
                  </a:lnTo>
                  <a:close/>
                </a:path>
              </a:pathLst>
            </a:custGeom>
            <a:solidFill>
              <a:srgbClr val="0285AB"/>
            </a:solidFill>
            <a:ln>
              <a:noFill/>
            </a:ln>
          </p:spPr>
          <p:txBody>
            <a:bodyPr spcFirstLastPara="1" wrap="square" lIns="121900" tIns="121900" rIns="121900" bIns="121900" anchor="ctr" anchorCtr="0">
              <a:noAutofit/>
            </a:bodyPr>
            <a:lstStyle/>
            <a:p>
              <a:endParaRPr sz="2400"/>
            </a:p>
          </p:txBody>
        </p:sp>
        <p:sp>
          <p:nvSpPr>
            <p:cNvPr id="1116" name="Google Shape;1116;p36"/>
            <p:cNvSpPr/>
            <p:nvPr/>
          </p:nvSpPr>
          <p:spPr>
            <a:xfrm>
              <a:off x="5455115" y="824528"/>
              <a:ext cx="851795" cy="486876"/>
            </a:xfrm>
            <a:custGeom>
              <a:avLst/>
              <a:gdLst/>
              <a:ahLst/>
              <a:cxnLst/>
              <a:rect l="l" t="t" r="r" b="b"/>
              <a:pathLst>
                <a:path w="25123" h="14360" extrusionOk="0">
                  <a:moveTo>
                    <a:pt x="2209" y="0"/>
                  </a:moveTo>
                  <a:lnTo>
                    <a:pt x="0" y="6220"/>
                  </a:lnTo>
                  <a:lnTo>
                    <a:pt x="22914" y="14359"/>
                  </a:lnTo>
                  <a:lnTo>
                    <a:pt x="25122" y="8140"/>
                  </a:lnTo>
                  <a:lnTo>
                    <a:pt x="2209" y="0"/>
                  </a:lnTo>
                  <a:close/>
                </a:path>
              </a:pathLst>
            </a:custGeom>
            <a:solidFill>
              <a:srgbClr val="00AFE1"/>
            </a:solidFill>
            <a:ln>
              <a:noFill/>
            </a:ln>
          </p:spPr>
          <p:txBody>
            <a:bodyPr spcFirstLastPara="1" wrap="square" lIns="121900" tIns="121900" rIns="121900" bIns="121900" anchor="ctr" anchorCtr="0">
              <a:noAutofit/>
            </a:bodyPr>
            <a:lstStyle/>
            <a:p>
              <a:endParaRPr sz="2400"/>
            </a:p>
          </p:txBody>
        </p:sp>
        <p:sp>
          <p:nvSpPr>
            <p:cNvPr id="1117" name="Google Shape;1117;p36"/>
            <p:cNvSpPr/>
            <p:nvPr/>
          </p:nvSpPr>
          <p:spPr>
            <a:xfrm>
              <a:off x="5343564" y="832157"/>
              <a:ext cx="980431" cy="665352"/>
            </a:xfrm>
            <a:custGeom>
              <a:avLst/>
              <a:gdLst/>
              <a:ahLst/>
              <a:cxnLst/>
              <a:rect l="l" t="t" r="r" b="b"/>
              <a:pathLst>
                <a:path w="28917" h="19624" extrusionOk="0">
                  <a:moveTo>
                    <a:pt x="3858" y="0"/>
                  </a:moveTo>
                  <a:lnTo>
                    <a:pt x="0" y="10853"/>
                  </a:lnTo>
                  <a:cubicBezTo>
                    <a:pt x="36" y="10889"/>
                    <a:pt x="72" y="10916"/>
                    <a:pt x="118" y="10934"/>
                  </a:cubicBezTo>
                  <a:lnTo>
                    <a:pt x="1452" y="11412"/>
                  </a:lnTo>
                  <a:lnTo>
                    <a:pt x="3390" y="5950"/>
                  </a:lnTo>
                  <a:lnTo>
                    <a:pt x="5328" y="496"/>
                  </a:lnTo>
                  <a:lnTo>
                    <a:pt x="3994" y="27"/>
                  </a:lnTo>
                  <a:cubicBezTo>
                    <a:pt x="3948" y="18"/>
                    <a:pt x="3903" y="9"/>
                    <a:pt x="3858" y="0"/>
                  </a:cubicBezTo>
                  <a:close/>
                  <a:moveTo>
                    <a:pt x="28061" y="8681"/>
                  </a:moveTo>
                  <a:lnTo>
                    <a:pt x="26150" y="14035"/>
                  </a:lnTo>
                  <a:lnTo>
                    <a:pt x="24275" y="19317"/>
                  </a:lnTo>
                  <a:lnTo>
                    <a:pt x="25140" y="19624"/>
                  </a:lnTo>
                  <a:lnTo>
                    <a:pt x="28917" y="8978"/>
                  </a:lnTo>
                  <a:lnTo>
                    <a:pt x="28061" y="8681"/>
                  </a:lnTo>
                  <a:close/>
                </a:path>
              </a:pathLst>
            </a:custGeom>
            <a:solidFill>
              <a:srgbClr val="AFACAC"/>
            </a:solidFill>
            <a:ln>
              <a:noFill/>
            </a:ln>
          </p:spPr>
          <p:txBody>
            <a:bodyPr spcFirstLastPara="1" wrap="square" lIns="121900" tIns="121900" rIns="121900" bIns="121900" anchor="ctr" anchorCtr="0">
              <a:noAutofit/>
            </a:bodyPr>
            <a:lstStyle/>
            <a:p>
              <a:endParaRPr sz="2400"/>
            </a:p>
          </p:txBody>
        </p:sp>
        <p:sp>
          <p:nvSpPr>
            <p:cNvPr id="1118" name="Google Shape;1118;p36"/>
            <p:cNvSpPr/>
            <p:nvPr/>
          </p:nvSpPr>
          <p:spPr>
            <a:xfrm>
              <a:off x="5248525" y="830292"/>
              <a:ext cx="225875" cy="369870"/>
            </a:xfrm>
            <a:custGeom>
              <a:avLst/>
              <a:gdLst/>
              <a:ahLst/>
              <a:cxnLst/>
              <a:rect l="l" t="t" r="r" b="b"/>
              <a:pathLst>
                <a:path w="6662" h="10909" extrusionOk="0">
                  <a:moveTo>
                    <a:pt x="5792" y="0"/>
                  </a:moveTo>
                  <a:cubicBezTo>
                    <a:pt x="3890" y="0"/>
                    <a:pt x="2470" y="856"/>
                    <a:pt x="1550" y="2561"/>
                  </a:cubicBezTo>
                  <a:cubicBezTo>
                    <a:pt x="1019" y="3553"/>
                    <a:pt x="640" y="4607"/>
                    <a:pt x="424" y="5743"/>
                  </a:cubicBezTo>
                  <a:cubicBezTo>
                    <a:pt x="0" y="7934"/>
                    <a:pt x="802" y="9655"/>
                    <a:pt x="2803" y="10908"/>
                  </a:cubicBezTo>
                  <a:lnTo>
                    <a:pt x="6661" y="55"/>
                  </a:lnTo>
                  <a:cubicBezTo>
                    <a:pt x="6361" y="18"/>
                    <a:pt x="6071" y="0"/>
                    <a:pt x="5792" y="0"/>
                  </a:cubicBez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1119" name="Google Shape;1119;p36"/>
            <p:cNvSpPr/>
            <p:nvPr/>
          </p:nvSpPr>
          <p:spPr>
            <a:xfrm>
              <a:off x="5250356" y="821375"/>
              <a:ext cx="1080993" cy="694544"/>
            </a:xfrm>
            <a:custGeom>
              <a:avLst/>
              <a:gdLst/>
              <a:ahLst/>
              <a:cxnLst/>
              <a:rect l="l" t="t" r="r" b="b"/>
              <a:pathLst>
                <a:path w="31883" h="20485" extrusionOk="0">
                  <a:moveTo>
                    <a:pt x="30903" y="9238"/>
                  </a:moveTo>
                  <a:lnTo>
                    <a:pt x="31425" y="9422"/>
                  </a:lnTo>
                  <a:lnTo>
                    <a:pt x="31425" y="9422"/>
                  </a:lnTo>
                  <a:cubicBezTo>
                    <a:pt x="31154" y="10260"/>
                    <a:pt x="30869" y="11089"/>
                    <a:pt x="30584" y="11910"/>
                  </a:cubicBezTo>
                  <a:cubicBezTo>
                    <a:pt x="30287" y="12803"/>
                    <a:pt x="29971" y="13686"/>
                    <a:pt x="29656" y="14578"/>
                  </a:cubicBezTo>
                  <a:lnTo>
                    <a:pt x="28700" y="17238"/>
                  </a:lnTo>
                  <a:cubicBezTo>
                    <a:pt x="28398" y="18060"/>
                    <a:pt x="28088" y="18875"/>
                    <a:pt x="27770" y="19697"/>
                  </a:cubicBezTo>
                  <a:lnTo>
                    <a:pt x="27770" y="19697"/>
                  </a:lnTo>
                  <a:lnTo>
                    <a:pt x="27262" y="19517"/>
                  </a:lnTo>
                  <a:lnTo>
                    <a:pt x="27262" y="19517"/>
                  </a:lnTo>
                  <a:cubicBezTo>
                    <a:pt x="27552" y="18623"/>
                    <a:pt x="27856" y="17736"/>
                    <a:pt x="28160" y="16841"/>
                  </a:cubicBezTo>
                  <a:cubicBezTo>
                    <a:pt x="28493" y="15894"/>
                    <a:pt x="28818" y="14948"/>
                    <a:pt x="29160" y="14002"/>
                  </a:cubicBezTo>
                  <a:cubicBezTo>
                    <a:pt x="29503" y="13055"/>
                    <a:pt x="29836" y="12109"/>
                    <a:pt x="30179" y="11171"/>
                  </a:cubicBezTo>
                  <a:cubicBezTo>
                    <a:pt x="30419" y="10523"/>
                    <a:pt x="30660" y="9880"/>
                    <a:pt x="30903" y="9238"/>
                  </a:cubicBezTo>
                  <a:close/>
                  <a:moveTo>
                    <a:pt x="5751" y="373"/>
                  </a:moveTo>
                  <a:cubicBezTo>
                    <a:pt x="6073" y="381"/>
                    <a:pt x="6404" y="417"/>
                    <a:pt x="6717" y="470"/>
                  </a:cubicBezTo>
                  <a:lnTo>
                    <a:pt x="6717" y="470"/>
                  </a:lnTo>
                  <a:cubicBezTo>
                    <a:pt x="6935" y="557"/>
                    <a:pt x="7145" y="636"/>
                    <a:pt x="7355" y="724"/>
                  </a:cubicBezTo>
                  <a:cubicBezTo>
                    <a:pt x="7581" y="814"/>
                    <a:pt x="7797" y="904"/>
                    <a:pt x="8013" y="994"/>
                  </a:cubicBezTo>
                  <a:cubicBezTo>
                    <a:pt x="8013" y="994"/>
                    <a:pt x="8013" y="1003"/>
                    <a:pt x="8013" y="1003"/>
                  </a:cubicBezTo>
                  <a:cubicBezTo>
                    <a:pt x="8033" y="1009"/>
                    <a:pt x="8052" y="1011"/>
                    <a:pt x="8071" y="1011"/>
                  </a:cubicBezTo>
                  <a:cubicBezTo>
                    <a:pt x="8152" y="1011"/>
                    <a:pt x="8228" y="966"/>
                    <a:pt x="8257" y="886"/>
                  </a:cubicBezTo>
                  <a:lnTo>
                    <a:pt x="8257" y="877"/>
                  </a:lnTo>
                  <a:lnTo>
                    <a:pt x="8414" y="444"/>
                  </a:lnTo>
                  <a:lnTo>
                    <a:pt x="8414" y="444"/>
                  </a:lnTo>
                  <a:cubicBezTo>
                    <a:pt x="10263" y="1072"/>
                    <a:pt x="12104" y="1701"/>
                    <a:pt x="13945" y="2347"/>
                  </a:cubicBezTo>
                  <a:cubicBezTo>
                    <a:pt x="15847" y="3005"/>
                    <a:pt x="17749" y="3672"/>
                    <a:pt x="19641" y="4339"/>
                  </a:cubicBezTo>
                  <a:lnTo>
                    <a:pt x="22490" y="5348"/>
                  </a:lnTo>
                  <a:lnTo>
                    <a:pt x="25329" y="6367"/>
                  </a:lnTo>
                  <a:cubicBezTo>
                    <a:pt x="27160" y="7029"/>
                    <a:pt x="28991" y="7701"/>
                    <a:pt x="30814" y="8396"/>
                  </a:cubicBezTo>
                  <a:lnTo>
                    <a:pt x="30814" y="8396"/>
                  </a:lnTo>
                  <a:cubicBezTo>
                    <a:pt x="30764" y="8551"/>
                    <a:pt x="30714" y="8705"/>
                    <a:pt x="30664" y="8859"/>
                  </a:cubicBezTo>
                  <a:lnTo>
                    <a:pt x="30664" y="8859"/>
                  </a:lnTo>
                  <a:cubicBezTo>
                    <a:pt x="30645" y="8878"/>
                    <a:pt x="30630" y="8901"/>
                    <a:pt x="30620" y="8927"/>
                  </a:cubicBezTo>
                  <a:cubicBezTo>
                    <a:pt x="30610" y="8958"/>
                    <a:pt x="30607" y="8990"/>
                    <a:pt x="30611" y="9019"/>
                  </a:cubicBezTo>
                  <a:lnTo>
                    <a:pt x="30611" y="9019"/>
                  </a:lnTo>
                  <a:cubicBezTo>
                    <a:pt x="30384" y="9706"/>
                    <a:pt x="30151" y="10391"/>
                    <a:pt x="29917" y="11072"/>
                  </a:cubicBezTo>
                  <a:cubicBezTo>
                    <a:pt x="29602" y="12027"/>
                    <a:pt x="29259" y="12974"/>
                    <a:pt x="28926" y="13920"/>
                  </a:cubicBezTo>
                  <a:cubicBezTo>
                    <a:pt x="28592" y="14867"/>
                    <a:pt x="28250" y="15804"/>
                    <a:pt x="27907" y="16751"/>
                  </a:cubicBezTo>
                  <a:cubicBezTo>
                    <a:pt x="27557" y="17694"/>
                    <a:pt x="27216" y="18628"/>
                    <a:pt x="26847" y="19562"/>
                  </a:cubicBezTo>
                  <a:lnTo>
                    <a:pt x="26847" y="19562"/>
                  </a:lnTo>
                  <a:cubicBezTo>
                    <a:pt x="26846" y="19565"/>
                    <a:pt x="26845" y="19569"/>
                    <a:pt x="26844" y="19572"/>
                  </a:cubicBezTo>
                  <a:lnTo>
                    <a:pt x="26841" y="19578"/>
                  </a:lnTo>
                  <a:lnTo>
                    <a:pt x="26841" y="19578"/>
                  </a:lnTo>
                  <a:cubicBezTo>
                    <a:pt x="26840" y="19580"/>
                    <a:pt x="26838" y="19581"/>
                    <a:pt x="26835" y="19581"/>
                  </a:cubicBezTo>
                  <a:cubicBezTo>
                    <a:pt x="26832" y="19592"/>
                    <a:pt x="26830" y="19603"/>
                    <a:pt x="26829" y="19614"/>
                  </a:cubicBezTo>
                  <a:lnTo>
                    <a:pt x="26829" y="19614"/>
                  </a:lnTo>
                  <a:lnTo>
                    <a:pt x="26673" y="20051"/>
                  </a:lnTo>
                  <a:lnTo>
                    <a:pt x="26673" y="20051"/>
                  </a:lnTo>
                  <a:cubicBezTo>
                    <a:pt x="24831" y="19414"/>
                    <a:pt x="22989" y="18785"/>
                    <a:pt x="21147" y="18148"/>
                  </a:cubicBezTo>
                  <a:lnTo>
                    <a:pt x="15450" y="16147"/>
                  </a:lnTo>
                  <a:lnTo>
                    <a:pt x="9753" y="14137"/>
                  </a:lnTo>
                  <a:cubicBezTo>
                    <a:pt x="7921" y="13474"/>
                    <a:pt x="6090" y="12811"/>
                    <a:pt x="4274" y="12091"/>
                  </a:cubicBezTo>
                  <a:lnTo>
                    <a:pt x="4274" y="12091"/>
                  </a:lnTo>
                  <a:lnTo>
                    <a:pt x="4381" y="11793"/>
                  </a:lnTo>
                  <a:cubicBezTo>
                    <a:pt x="4417" y="11694"/>
                    <a:pt x="4363" y="11586"/>
                    <a:pt x="4264" y="11550"/>
                  </a:cubicBezTo>
                  <a:cubicBezTo>
                    <a:pt x="3813" y="11397"/>
                    <a:pt x="3371" y="11252"/>
                    <a:pt x="2921" y="11099"/>
                  </a:cubicBezTo>
                  <a:lnTo>
                    <a:pt x="2921" y="11099"/>
                  </a:lnTo>
                  <a:lnTo>
                    <a:pt x="2957" y="11108"/>
                  </a:lnTo>
                  <a:cubicBezTo>
                    <a:pt x="2398" y="10784"/>
                    <a:pt x="1884" y="10378"/>
                    <a:pt x="1460" y="9891"/>
                  </a:cubicBezTo>
                  <a:cubicBezTo>
                    <a:pt x="1046" y="9404"/>
                    <a:pt x="739" y="8828"/>
                    <a:pt x="595" y="8215"/>
                  </a:cubicBezTo>
                  <a:cubicBezTo>
                    <a:pt x="442" y="7602"/>
                    <a:pt x="451" y="6962"/>
                    <a:pt x="550" y="6331"/>
                  </a:cubicBezTo>
                  <a:cubicBezTo>
                    <a:pt x="604" y="6015"/>
                    <a:pt x="685" y="5700"/>
                    <a:pt x="766" y="5393"/>
                  </a:cubicBezTo>
                  <a:cubicBezTo>
                    <a:pt x="856" y="5078"/>
                    <a:pt x="956" y="4771"/>
                    <a:pt x="1055" y="4465"/>
                  </a:cubicBezTo>
                  <a:cubicBezTo>
                    <a:pt x="1514" y="3266"/>
                    <a:pt x="2010" y="2022"/>
                    <a:pt x="3029" y="1211"/>
                  </a:cubicBezTo>
                  <a:cubicBezTo>
                    <a:pt x="3534" y="814"/>
                    <a:pt x="4147" y="562"/>
                    <a:pt x="4787" y="454"/>
                  </a:cubicBezTo>
                  <a:cubicBezTo>
                    <a:pt x="5102" y="391"/>
                    <a:pt x="5426" y="373"/>
                    <a:pt x="5751" y="373"/>
                  </a:cubicBezTo>
                  <a:close/>
                  <a:moveTo>
                    <a:pt x="8302" y="1"/>
                  </a:moveTo>
                  <a:cubicBezTo>
                    <a:pt x="8223" y="1"/>
                    <a:pt x="8150" y="51"/>
                    <a:pt x="8122" y="129"/>
                  </a:cubicBezTo>
                  <a:lnTo>
                    <a:pt x="8113" y="129"/>
                  </a:lnTo>
                  <a:lnTo>
                    <a:pt x="7956" y="581"/>
                  </a:lnTo>
                  <a:lnTo>
                    <a:pt x="7956" y="581"/>
                  </a:lnTo>
                  <a:cubicBezTo>
                    <a:pt x="7792" y="532"/>
                    <a:pt x="7628" y="479"/>
                    <a:pt x="7464" y="427"/>
                  </a:cubicBezTo>
                  <a:cubicBezTo>
                    <a:pt x="7238" y="363"/>
                    <a:pt x="7013" y="291"/>
                    <a:pt x="6788" y="219"/>
                  </a:cubicBezTo>
                  <a:lnTo>
                    <a:pt x="6779" y="219"/>
                  </a:lnTo>
                  <a:cubicBezTo>
                    <a:pt x="6779" y="210"/>
                    <a:pt x="6770" y="210"/>
                    <a:pt x="6761" y="210"/>
                  </a:cubicBezTo>
                  <a:cubicBezTo>
                    <a:pt x="6451" y="177"/>
                    <a:pt x="6140" y="157"/>
                    <a:pt x="5828" y="157"/>
                  </a:cubicBezTo>
                  <a:cubicBezTo>
                    <a:pt x="5468" y="157"/>
                    <a:pt x="5108" y="183"/>
                    <a:pt x="4750" y="246"/>
                  </a:cubicBezTo>
                  <a:cubicBezTo>
                    <a:pt x="4083" y="363"/>
                    <a:pt x="3434" y="616"/>
                    <a:pt x="2876" y="994"/>
                  </a:cubicBezTo>
                  <a:cubicBezTo>
                    <a:pt x="2299" y="1373"/>
                    <a:pt x="1821" y="1887"/>
                    <a:pt x="1442" y="2464"/>
                  </a:cubicBezTo>
                  <a:cubicBezTo>
                    <a:pt x="1253" y="2752"/>
                    <a:pt x="1100" y="3050"/>
                    <a:pt x="956" y="3347"/>
                  </a:cubicBezTo>
                  <a:cubicBezTo>
                    <a:pt x="802" y="3654"/>
                    <a:pt x="676" y="3969"/>
                    <a:pt x="568" y="4294"/>
                  </a:cubicBezTo>
                  <a:cubicBezTo>
                    <a:pt x="343" y="4934"/>
                    <a:pt x="171" y="5583"/>
                    <a:pt x="81" y="6268"/>
                  </a:cubicBezTo>
                  <a:cubicBezTo>
                    <a:pt x="0" y="6944"/>
                    <a:pt x="27" y="7647"/>
                    <a:pt x="225" y="8314"/>
                  </a:cubicBezTo>
                  <a:cubicBezTo>
                    <a:pt x="406" y="8981"/>
                    <a:pt x="766" y="9594"/>
                    <a:pt x="1208" y="10108"/>
                  </a:cubicBezTo>
                  <a:cubicBezTo>
                    <a:pt x="1659" y="10630"/>
                    <a:pt x="2209" y="11045"/>
                    <a:pt x="2776" y="11397"/>
                  </a:cubicBezTo>
                  <a:cubicBezTo>
                    <a:pt x="2785" y="11406"/>
                    <a:pt x="2794" y="11415"/>
                    <a:pt x="2803" y="11415"/>
                  </a:cubicBezTo>
                  <a:lnTo>
                    <a:pt x="2812" y="11415"/>
                  </a:lnTo>
                  <a:cubicBezTo>
                    <a:pt x="3194" y="11555"/>
                    <a:pt x="3575" y="11695"/>
                    <a:pt x="3957" y="11841"/>
                  </a:cubicBezTo>
                  <a:lnTo>
                    <a:pt x="3957" y="11841"/>
                  </a:lnTo>
                  <a:lnTo>
                    <a:pt x="3849" y="12136"/>
                  </a:lnTo>
                  <a:lnTo>
                    <a:pt x="3840" y="12154"/>
                  </a:lnTo>
                  <a:cubicBezTo>
                    <a:pt x="3813" y="12253"/>
                    <a:pt x="3867" y="12361"/>
                    <a:pt x="3966" y="12388"/>
                  </a:cubicBezTo>
                  <a:cubicBezTo>
                    <a:pt x="5886" y="12992"/>
                    <a:pt x="7788" y="13650"/>
                    <a:pt x="9690" y="14317"/>
                  </a:cubicBezTo>
                  <a:lnTo>
                    <a:pt x="15378" y="16345"/>
                  </a:lnTo>
                  <a:lnTo>
                    <a:pt x="21057" y="18400"/>
                  </a:lnTo>
                  <a:cubicBezTo>
                    <a:pt x="22950" y="19076"/>
                    <a:pt x="24833" y="19779"/>
                    <a:pt x="26726" y="20473"/>
                  </a:cubicBezTo>
                  <a:cubicBezTo>
                    <a:pt x="26747" y="20481"/>
                    <a:pt x="26769" y="20485"/>
                    <a:pt x="26791" y="20485"/>
                  </a:cubicBezTo>
                  <a:cubicBezTo>
                    <a:pt x="26871" y="20485"/>
                    <a:pt x="26950" y="20435"/>
                    <a:pt x="26979" y="20356"/>
                  </a:cubicBezTo>
                  <a:lnTo>
                    <a:pt x="27142" y="19880"/>
                  </a:lnTo>
                  <a:lnTo>
                    <a:pt x="27142" y="19880"/>
                  </a:lnTo>
                  <a:lnTo>
                    <a:pt x="27817" y="20122"/>
                  </a:lnTo>
                  <a:lnTo>
                    <a:pt x="27835" y="20131"/>
                  </a:lnTo>
                  <a:cubicBezTo>
                    <a:pt x="27852" y="20136"/>
                    <a:pt x="27869" y="20138"/>
                    <a:pt x="27886" y="20138"/>
                  </a:cubicBezTo>
                  <a:cubicBezTo>
                    <a:pt x="27967" y="20138"/>
                    <a:pt x="28040" y="20087"/>
                    <a:pt x="28069" y="20005"/>
                  </a:cubicBezTo>
                  <a:cubicBezTo>
                    <a:pt x="28358" y="19112"/>
                    <a:pt x="28655" y="18220"/>
                    <a:pt x="28962" y="17328"/>
                  </a:cubicBezTo>
                  <a:lnTo>
                    <a:pt x="29890" y="14660"/>
                  </a:lnTo>
                  <a:cubicBezTo>
                    <a:pt x="30215" y="13776"/>
                    <a:pt x="30530" y="12893"/>
                    <a:pt x="30855" y="12009"/>
                  </a:cubicBezTo>
                  <a:cubicBezTo>
                    <a:pt x="31179" y="11126"/>
                    <a:pt x="31504" y="10243"/>
                    <a:pt x="31846" y="9368"/>
                  </a:cubicBezTo>
                  <a:cubicBezTo>
                    <a:pt x="31846" y="9368"/>
                    <a:pt x="31846" y="9359"/>
                    <a:pt x="31846" y="9359"/>
                  </a:cubicBezTo>
                  <a:cubicBezTo>
                    <a:pt x="31882" y="9260"/>
                    <a:pt x="31837" y="9152"/>
                    <a:pt x="31738" y="9116"/>
                  </a:cubicBezTo>
                  <a:lnTo>
                    <a:pt x="31729" y="9116"/>
                  </a:lnTo>
                  <a:lnTo>
                    <a:pt x="31043" y="8870"/>
                  </a:lnTo>
                  <a:lnTo>
                    <a:pt x="31043" y="8870"/>
                  </a:lnTo>
                  <a:cubicBezTo>
                    <a:pt x="31109" y="8697"/>
                    <a:pt x="31176" y="8523"/>
                    <a:pt x="31242" y="8350"/>
                  </a:cubicBezTo>
                  <a:cubicBezTo>
                    <a:pt x="31242" y="8350"/>
                    <a:pt x="31242" y="8341"/>
                    <a:pt x="31242" y="8341"/>
                  </a:cubicBezTo>
                  <a:cubicBezTo>
                    <a:pt x="31278" y="8242"/>
                    <a:pt x="31224" y="8133"/>
                    <a:pt x="31125" y="8097"/>
                  </a:cubicBezTo>
                  <a:cubicBezTo>
                    <a:pt x="29214" y="7466"/>
                    <a:pt x="27303" y="6817"/>
                    <a:pt x="25410" y="6150"/>
                  </a:cubicBezTo>
                  <a:lnTo>
                    <a:pt x="22562" y="5150"/>
                  </a:lnTo>
                  <a:lnTo>
                    <a:pt x="19714" y="4131"/>
                  </a:lnTo>
                  <a:cubicBezTo>
                    <a:pt x="17821" y="3455"/>
                    <a:pt x="15928" y="2779"/>
                    <a:pt x="14035" y="2085"/>
                  </a:cubicBezTo>
                  <a:cubicBezTo>
                    <a:pt x="12142" y="1409"/>
                    <a:pt x="10258" y="706"/>
                    <a:pt x="8365" y="12"/>
                  </a:cubicBezTo>
                  <a:cubicBezTo>
                    <a:pt x="8344" y="4"/>
                    <a:pt x="8323" y="1"/>
                    <a:pt x="8302"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120" name="Google Shape;1120;p36"/>
            <p:cNvSpPr/>
            <p:nvPr/>
          </p:nvSpPr>
          <p:spPr>
            <a:xfrm>
              <a:off x="5385438" y="842193"/>
              <a:ext cx="146402" cy="383398"/>
            </a:xfrm>
            <a:custGeom>
              <a:avLst/>
              <a:gdLst/>
              <a:ahLst/>
              <a:cxnLst/>
              <a:rect l="l" t="t" r="r" b="b"/>
              <a:pathLst>
                <a:path w="4318" h="11308" extrusionOk="0">
                  <a:moveTo>
                    <a:pt x="4098" y="1"/>
                  </a:moveTo>
                  <a:cubicBezTo>
                    <a:pt x="4017" y="1"/>
                    <a:pt x="3941" y="57"/>
                    <a:pt x="3912" y="137"/>
                  </a:cubicBezTo>
                  <a:cubicBezTo>
                    <a:pt x="3624" y="1057"/>
                    <a:pt x="3299" y="1967"/>
                    <a:pt x="2984" y="2877"/>
                  </a:cubicBezTo>
                  <a:lnTo>
                    <a:pt x="2001" y="5609"/>
                  </a:lnTo>
                  <a:lnTo>
                    <a:pt x="1028" y="8331"/>
                  </a:lnTo>
                  <a:cubicBezTo>
                    <a:pt x="703" y="9241"/>
                    <a:pt x="361" y="10143"/>
                    <a:pt x="36" y="11053"/>
                  </a:cubicBezTo>
                  <a:cubicBezTo>
                    <a:pt x="0" y="11152"/>
                    <a:pt x="54" y="11269"/>
                    <a:pt x="154" y="11296"/>
                  </a:cubicBezTo>
                  <a:cubicBezTo>
                    <a:pt x="174" y="11304"/>
                    <a:pt x="196" y="11308"/>
                    <a:pt x="217" y="11308"/>
                  </a:cubicBezTo>
                  <a:cubicBezTo>
                    <a:pt x="295" y="11308"/>
                    <a:pt x="368" y="11257"/>
                    <a:pt x="397" y="11179"/>
                  </a:cubicBezTo>
                  <a:cubicBezTo>
                    <a:pt x="712" y="10269"/>
                    <a:pt x="1028" y="9358"/>
                    <a:pt x="1343" y="8448"/>
                  </a:cubicBezTo>
                  <a:lnTo>
                    <a:pt x="2308" y="5717"/>
                  </a:lnTo>
                  <a:lnTo>
                    <a:pt x="3272" y="2985"/>
                  </a:lnTo>
                  <a:cubicBezTo>
                    <a:pt x="3597" y="2075"/>
                    <a:pt x="3921" y="1165"/>
                    <a:pt x="4273" y="263"/>
                  </a:cubicBezTo>
                  <a:cubicBezTo>
                    <a:pt x="4282" y="263"/>
                    <a:pt x="4282" y="254"/>
                    <a:pt x="4282" y="254"/>
                  </a:cubicBezTo>
                  <a:cubicBezTo>
                    <a:pt x="4318" y="155"/>
                    <a:pt x="4255" y="47"/>
                    <a:pt x="4156" y="11"/>
                  </a:cubicBezTo>
                  <a:cubicBezTo>
                    <a:pt x="4136" y="4"/>
                    <a:pt x="4117" y="1"/>
                    <a:pt x="409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pic>
        <p:nvPicPr>
          <p:cNvPr id="2050" name="Picture 2" descr="X PNG, X Transparent Background - FreeIconsPNG">
            <a:extLst>
              <a:ext uri="{FF2B5EF4-FFF2-40B4-BE49-F238E27FC236}">
                <a16:creationId xmlns:a16="http://schemas.microsoft.com/office/drawing/2014/main" id="{4BF34333-4BF3-4E55-B19D-8C61EA945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405" y="4330003"/>
            <a:ext cx="1948087" cy="183349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X PNG, X Transparent Background - FreeIconsPNG">
            <a:extLst>
              <a:ext uri="{FF2B5EF4-FFF2-40B4-BE49-F238E27FC236}">
                <a16:creationId xmlns:a16="http://schemas.microsoft.com/office/drawing/2014/main" id="{01788FD6-A3BC-41DF-B5EF-3868F97CC8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0418" y="4273933"/>
            <a:ext cx="1948087" cy="18334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E388B4D7-98B0-46FE-BDBA-D916950ADBE6}"/>
              </a:ext>
            </a:extLst>
          </p:cNvPr>
          <p:cNvSpPr/>
          <p:nvPr/>
        </p:nvSpPr>
        <p:spPr>
          <a:xfrm>
            <a:off x="348751" y="1799227"/>
            <a:ext cx="6397922" cy="1146610"/>
          </a:xfrm>
          <a:prstGeom prst="roundRect">
            <a:avLst/>
          </a:prstGeom>
          <a:ln w="1905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600" dirty="0">
                <a:solidFill>
                  <a:schemeClr val="accent3">
                    <a:lumMod val="25000"/>
                  </a:schemeClr>
                </a:solidFill>
                <a:latin typeface="Sniglet" panose="04070505030100020000" pitchFamily="82" charset="0"/>
              </a:rPr>
              <a:t>No matter what still needs to</a:t>
            </a:r>
          </a:p>
          <a:p>
            <a:pPr marL="342900" indent="-342900">
              <a:buAutoNum type="arabicPeriod"/>
            </a:pPr>
            <a:r>
              <a:rPr lang="en-SG" sz="1600" dirty="0">
                <a:solidFill>
                  <a:schemeClr val="accent3">
                    <a:lumMod val="25000"/>
                  </a:schemeClr>
                </a:solidFill>
                <a:latin typeface="Sniglet" panose="04070505030100020000" pitchFamily="82" charset="0"/>
              </a:rPr>
              <a:t>Iterate through all possible combinations while pre-processing</a:t>
            </a:r>
          </a:p>
          <a:p>
            <a:pPr marL="342900" indent="-342900">
              <a:buAutoNum type="arabicPeriod"/>
            </a:pPr>
            <a:r>
              <a:rPr lang="en-SG" sz="1600" dirty="0">
                <a:solidFill>
                  <a:schemeClr val="accent3">
                    <a:lumMod val="25000"/>
                  </a:schemeClr>
                </a:solidFill>
                <a:latin typeface="Sniglet" panose="04070505030100020000" pitchFamily="82" charset="0"/>
              </a:rPr>
              <a:t>Iterate through every letter in the main search.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grpSp>
        <p:nvGrpSpPr>
          <p:cNvPr id="1600" name="Google Shape;1600;p54"/>
          <p:cNvGrpSpPr/>
          <p:nvPr/>
        </p:nvGrpSpPr>
        <p:grpSpPr>
          <a:xfrm rot="367840">
            <a:off x="7933447" y="2022171"/>
            <a:ext cx="4039880" cy="677205"/>
            <a:chOff x="4345425" y="2175475"/>
            <a:chExt cx="800750" cy="176025"/>
          </a:xfrm>
        </p:grpSpPr>
        <p:sp>
          <p:nvSpPr>
            <p:cNvPr id="1601" name="Google Shape;1601;p54"/>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sp>
          <p:nvSpPr>
            <p:cNvPr id="1602" name="Google Shape;1602;p54"/>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grpSp>
      <p:sp>
        <p:nvSpPr>
          <p:cNvPr id="1603" name="Google Shape;1603;p54"/>
          <p:cNvSpPr txBox="1">
            <a:spLocks noGrp="1"/>
          </p:cNvSpPr>
          <p:nvPr>
            <p:ph type="subTitle" idx="1"/>
          </p:nvPr>
        </p:nvSpPr>
        <p:spPr>
          <a:xfrm>
            <a:off x="7861767" y="2099831"/>
            <a:ext cx="4292800" cy="454400"/>
          </a:xfrm>
          <a:prstGeom prst="rect">
            <a:avLst/>
          </a:prstGeom>
          <a:noFill/>
          <a:ln>
            <a:noFill/>
          </a:ln>
        </p:spPr>
        <p:txBody>
          <a:bodyPr spcFirstLastPara="1" wrap="square" lIns="121900" tIns="121900" rIns="121900" bIns="121900" anchor="ctr" anchorCtr="0">
            <a:noAutofit/>
          </a:bodyPr>
          <a:lstStyle/>
          <a:p>
            <a:pPr marL="0" indent="0">
              <a:buSzPts val="800"/>
            </a:pPr>
            <a:r>
              <a:rPr lang="en" sz="2000">
                <a:latin typeface="Sniglet"/>
                <a:ea typeface="Sniglet"/>
                <a:cs typeface="Sniglet"/>
                <a:sym typeface="Sniglet"/>
              </a:rPr>
              <a:t>Comparison to Brute Force</a:t>
            </a:r>
            <a:endParaRPr sz="2000">
              <a:latin typeface="Sniglet"/>
              <a:ea typeface="Sniglet"/>
              <a:cs typeface="Sniglet"/>
              <a:sym typeface="Sniglet"/>
            </a:endParaRPr>
          </a:p>
        </p:txBody>
      </p:sp>
      <p:grpSp>
        <p:nvGrpSpPr>
          <p:cNvPr id="1604" name="Google Shape;1604;p54"/>
          <p:cNvGrpSpPr/>
          <p:nvPr/>
        </p:nvGrpSpPr>
        <p:grpSpPr>
          <a:xfrm rot="474701">
            <a:off x="693194" y="1981598"/>
            <a:ext cx="2570532" cy="780460"/>
            <a:chOff x="4345425" y="2175475"/>
            <a:chExt cx="800750" cy="176025"/>
          </a:xfrm>
        </p:grpSpPr>
        <p:sp>
          <p:nvSpPr>
            <p:cNvPr id="1605" name="Google Shape;1605;p54"/>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sp>
          <p:nvSpPr>
            <p:cNvPr id="1606" name="Google Shape;1606;p54"/>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grpSp>
      <p:sp>
        <p:nvSpPr>
          <p:cNvPr id="1607" name="Google Shape;1607;p54"/>
          <p:cNvSpPr txBox="1">
            <a:spLocks noGrp="1"/>
          </p:cNvSpPr>
          <p:nvPr>
            <p:ph type="subTitle" idx="3"/>
          </p:nvPr>
        </p:nvSpPr>
        <p:spPr>
          <a:xfrm>
            <a:off x="343033" y="2089095"/>
            <a:ext cx="3341600" cy="542400"/>
          </a:xfrm>
          <a:prstGeom prst="rect">
            <a:avLst/>
          </a:prstGeom>
          <a:noFill/>
          <a:ln>
            <a:noFill/>
          </a:ln>
        </p:spPr>
        <p:txBody>
          <a:bodyPr spcFirstLastPara="1" wrap="square" lIns="121900" tIns="121900" rIns="121900" bIns="121900" anchor="ctr" anchorCtr="0">
            <a:noAutofit/>
          </a:bodyPr>
          <a:lstStyle/>
          <a:p>
            <a:pPr marL="0" indent="0">
              <a:buSzPts val="1200"/>
            </a:pPr>
            <a:r>
              <a:rPr lang="en" sz="2000" dirty="0">
                <a:latin typeface="Sniglet"/>
                <a:ea typeface="Sniglet"/>
                <a:cs typeface="Sniglet"/>
                <a:sym typeface="Sniglet"/>
              </a:rPr>
              <a:t>Finite Automata</a:t>
            </a:r>
            <a:endParaRPr sz="2000" dirty="0">
              <a:latin typeface="Sniglet"/>
              <a:ea typeface="Sniglet"/>
              <a:cs typeface="Sniglet"/>
              <a:sym typeface="Sniglet"/>
            </a:endParaRPr>
          </a:p>
        </p:txBody>
      </p:sp>
      <p:grpSp>
        <p:nvGrpSpPr>
          <p:cNvPr id="1608" name="Google Shape;1608;p54"/>
          <p:cNvGrpSpPr/>
          <p:nvPr/>
        </p:nvGrpSpPr>
        <p:grpSpPr>
          <a:xfrm rot="367841">
            <a:off x="8455489" y="4404690"/>
            <a:ext cx="2405329" cy="677205"/>
            <a:chOff x="4345425" y="2175475"/>
            <a:chExt cx="800750" cy="176025"/>
          </a:xfrm>
        </p:grpSpPr>
        <p:sp>
          <p:nvSpPr>
            <p:cNvPr id="1609" name="Google Shape;1609;p54"/>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sp>
          <p:nvSpPr>
            <p:cNvPr id="1610" name="Google Shape;1610;p54"/>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grpSp>
      <p:sp>
        <p:nvSpPr>
          <p:cNvPr id="1611" name="Google Shape;1611;p54"/>
          <p:cNvSpPr txBox="1">
            <a:spLocks noGrp="1"/>
          </p:cNvSpPr>
          <p:nvPr>
            <p:ph type="subTitle" idx="2"/>
          </p:nvPr>
        </p:nvSpPr>
        <p:spPr>
          <a:xfrm>
            <a:off x="8009033" y="4470936"/>
            <a:ext cx="3341600" cy="454400"/>
          </a:xfrm>
          <a:prstGeom prst="rect">
            <a:avLst/>
          </a:prstGeom>
          <a:noFill/>
          <a:ln>
            <a:noFill/>
          </a:ln>
        </p:spPr>
        <p:txBody>
          <a:bodyPr spcFirstLastPara="1" wrap="square" lIns="121900" tIns="121900" rIns="121900" bIns="121900" anchor="ctr" anchorCtr="0">
            <a:noAutofit/>
          </a:bodyPr>
          <a:lstStyle/>
          <a:p>
            <a:pPr marL="0" indent="0">
              <a:buSzPts val="800"/>
            </a:pPr>
            <a:r>
              <a:rPr lang="en" sz="2000">
                <a:latin typeface="Sniglet"/>
                <a:ea typeface="Sniglet"/>
                <a:cs typeface="Sniglet"/>
                <a:sym typeface="Sniglet"/>
              </a:rPr>
              <a:t>Final Judgement</a:t>
            </a:r>
            <a:endParaRPr sz="2000">
              <a:latin typeface="Sniglet"/>
              <a:ea typeface="Sniglet"/>
              <a:cs typeface="Sniglet"/>
              <a:sym typeface="Sniglet"/>
            </a:endParaRPr>
          </a:p>
        </p:txBody>
      </p:sp>
      <p:grpSp>
        <p:nvGrpSpPr>
          <p:cNvPr id="1612" name="Google Shape;1612;p54"/>
          <p:cNvGrpSpPr/>
          <p:nvPr/>
        </p:nvGrpSpPr>
        <p:grpSpPr>
          <a:xfrm rot="474658">
            <a:off x="4175330" y="1948235"/>
            <a:ext cx="3403117" cy="780460"/>
            <a:chOff x="4345425" y="2175475"/>
            <a:chExt cx="800750" cy="176025"/>
          </a:xfrm>
        </p:grpSpPr>
        <p:sp>
          <p:nvSpPr>
            <p:cNvPr id="1613" name="Google Shape;1613;p54"/>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sp>
          <p:nvSpPr>
            <p:cNvPr id="1614" name="Google Shape;1614;p54"/>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grpSp>
      <p:sp>
        <p:nvSpPr>
          <p:cNvPr id="1615" name="Google Shape;1615;p54"/>
          <p:cNvSpPr txBox="1">
            <a:spLocks noGrp="1"/>
          </p:cNvSpPr>
          <p:nvPr>
            <p:ph type="subTitle" idx="4"/>
          </p:nvPr>
        </p:nvSpPr>
        <p:spPr>
          <a:xfrm>
            <a:off x="4110579" y="2030845"/>
            <a:ext cx="3751200" cy="542400"/>
          </a:xfrm>
          <a:prstGeom prst="rect">
            <a:avLst/>
          </a:prstGeom>
          <a:noFill/>
          <a:ln>
            <a:noFill/>
          </a:ln>
        </p:spPr>
        <p:txBody>
          <a:bodyPr spcFirstLastPara="1" wrap="square" lIns="121900" tIns="121900" rIns="121900" bIns="121900" anchor="ctr" anchorCtr="0">
            <a:noAutofit/>
          </a:bodyPr>
          <a:lstStyle/>
          <a:p>
            <a:pPr marL="0" indent="0">
              <a:buSzPts val="800"/>
            </a:pPr>
            <a:r>
              <a:rPr lang="en" sz="2000">
                <a:latin typeface="Sniglet"/>
                <a:ea typeface="Sniglet"/>
                <a:cs typeface="Sniglet"/>
                <a:sym typeface="Sniglet"/>
              </a:rPr>
              <a:t>Boyer-Moore Horspool</a:t>
            </a:r>
            <a:endParaRPr sz="2000">
              <a:latin typeface="Sniglet"/>
              <a:ea typeface="Sniglet"/>
              <a:cs typeface="Sniglet"/>
              <a:sym typeface="Sniglet"/>
            </a:endParaRPr>
          </a:p>
        </p:txBody>
      </p:sp>
      <p:sp>
        <p:nvSpPr>
          <p:cNvPr id="1616" name="Google Shape;1616;p54"/>
          <p:cNvSpPr txBox="1">
            <a:spLocks noGrp="1"/>
          </p:cNvSpPr>
          <p:nvPr>
            <p:ph type="title"/>
          </p:nvPr>
        </p:nvSpPr>
        <p:spPr>
          <a:xfrm>
            <a:off x="958019" y="788255"/>
            <a:ext cx="4491600" cy="763600"/>
          </a:xfrm>
          <a:prstGeom prst="rect">
            <a:avLst/>
          </a:prstGeom>
          <a:noFill/>
          <a:ln>
            <a:noFill/>
          </a:ln>
        </p:spPr>
        <p:txBody>
          <a:bodyPr spcFirstLastPara="1" wrap="square" lIns="0" tIns="0" rIns="0" bIns="0" anchor="t" anchorCtr="0">
            <a:noAutofit/>
          </a:bodyPr>
          <a:lstStyle/>
          <a:p>
            <a:pPr>
              <a:buSzPts val="2300"/>
            </a:pPr>
            <a:r>
              <a:rPr lang="en" sz="3600">
                <a:latin typeface="Walter Turncoat"/>
                <a:ea typeface="Walter Turncoat"/>
                <a:cs typeface="Walter Turncoat"/>
                <a:sym typeface="Walter Turncoat"/>
              </a:rPr>
              <a:t>Table of Contents</a:t>
            </a:r>
            <a:endParaRPr sz="3600">
              <a:latin typeface="Walter Turncoat"/>
              <a:ea typeface="Walter Turncoat"/>
              <a:cs typeface="Walter Turncoat"/>
              <a:sym typeface="Walter Turncoat"/>
            </a:endParaRPr>
          </a:p>
        </p:txBody>
      </p:sp>
      <p:sp>
        <p:nvSpPr>
          <p:cNvPr id="1617" name="Google Shape;1617;p54"/>
          <p:cNvSpPr txBox="1">
            <a:spLocks noGrp="1"/>
          </p:cNvSpPr>
          <p:nvPr>
            <p:ph type="subTitle" idx="5"/>
          </p:nvPr>
        </p:nvSpPr>
        <p:spPr>
          <a:xfrm>
            <a:off x="343033" y="2745161"/>
            <a:ext cx="3341600" cy="763600"/>
          </a:xfrm>
          <a:prstGeom prst="rect">
            <a:avLst/>
          </a:prstGeom>
          <a:noFill/>
          <a:ln>
            <a:noFill/>
          </a:ln>
        </p:spPr>
        <p:txBody>
          <a:bodyPr spcFirstLastPara="1" wrap="square" lIns="0" tIns="0" rIns="0" bIns="0" anchor="t" anchorCtr="0">
            <a:noAutofit/>
          </a:bodyPr>
          <a:lstStyle/>
          <a:p>
            <a:pPr marL="0" indent="0">
              <a:buSzPts val="1200"/>
            </a:pPr>
            <a:r>
              <a:rPr lang="en" sz="2000">
                <a:latin typeface="Sniglet"/>
                <a:ea typeface="Sniglet"/>
                <a:cs typeface="Sniglet"/>
                <a:sym typeface="Sniglet"/>
              </a:rPr>
              <a:t>Algorithm #1</a:t>
            </a:r>
            <a:endParaRPr sz="2000">
              <a:latin typeface="Sniglet"/>
              <a:ea typeface="Sniglet"/>
              <a:cs typeface="Sniglet"/>
              <a:sym typeface="Sniglet"/>
            </a:endParaRPr>
          </a:p>
        </p:txBody>
      </p:sp>
      <p:grpSp>
        <p:nvGrpSpPr>
          <p:cNvPr id="1618" name="Google Shape;1618;p54"/>
          <p:cNvGrpSpPr/>
          <p:nvPr/>
        </p:nvGrpSpPr>
        <p:grpSpPr>
          <a:xfrm>
            <a:off x="959987" y="1234402"/>
            <a:ext cx="3947271" cy="234700"/>
            <a:chOff x="4345425" y="2175475"/>
            <a:chExt cx="800750" cy="176025"/>
          </a:xfrm>
        </p:grpSpPr>
        <p:sp>
          <p:nvSpPr>
            <p:cNvPr id="1619" name="Google Shape;1619;p54"/>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sp>
          <p:nvSpPr>
            <p:cNvPr id="1620" name="Google Shape;1620;p54"/>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grpSp>
      <p:sp>
        <p:nvSpPr>
          <p:cNvPr id="1621" name="Google Shape;1621;p54"/>
          <p:cNvSpPr txBox="1">
            <a:spLocks noGrp="1"/>
          </p:cNvSpPr>
          <p:nvPr>
            <p:ph type="subTitle" idx="6"/>
          </p:nvPr>
        </p:nvSpPr>
        <p:spPr>
          <a:xfrm>
            <a:off x="4202651" y="2665395"/>
            <a:ext cx="3341600" cy="763600"/>
          </a:xfrm>
          <a:prstGeom prst="rect">
            <a:avLst/>
          </a:prstGeom>
          <a:noFill/>
          <a:ln>
            <a:noFill/>
          </a:ln>
        </p:spPr>
        <p:txBody>
          <a:bodyPr spcFirstLastPara="1" wrap="square" lIns="0" tIns="0" rIns="0" bIns="0" anchor="t" anchorCtr="0">
            <a:noAutofit/>
          </a:bodyPr>
          <a:lstStyle/>
          <a:p>
            <a:pPr marL="0" indent="0">
              <a:buSzPts val="800"/>
            </a:pPr>
            <a:r>
              <a:rPr lang="en" sz="2000">
                <a:latin typeface="Sniglet"/>
                <a:ea typeface="Sniglet"/>
                <a:cs typeface="Sniglet"/>
                <a:sym typeface="Sniglet"/>
              </a:rPr>
              <a:t>Algorithm #2</a:t>
            </a:r>
            <a:endParaRPr sz="2000">
              <a:latin typeface="Sniglet"/>
              <a:ea typeface="Sniglet"/>
              <a:cs typeface="Sniglet"/>
              <a:sym typeface="Sniglet"/>
            </a:endParaRPr>
          </a:p>
          <a:p>
            <a:pPr marL="0" indent="0">
              <a:buSzPts val="800"/>
            </a:pPr>
            <a:endParaRPr sz="2000">
              <a:latin typeface="Sniglet"/>
              <a:ea typeface="Sniglet"/>
              <a:cs typeface="Sniglet"/>
              <a:sym typeface="Sniglet"/>
            </a:endParaRPr>
          </a:p>
        </p:txBody>
      </p:sp>
      <p:sp>
        <p:nvSpPr>
          <p:cNvPr id="1622" name="Google Shape;1622;p54"/>
          <p:cNvSpPr txBox="1">
            <a:spLocks noGrp="1"/>
          </p:cNvSpPr>
          <p:nvPr>
            <p:ph type="subTitle" idx="7"/>
          </p:nvPr>
        </p:nvSpPr>
        <p:spPr>
          <a:xfrm>
            <a:off x="8283667" y="2748736"/>
            <a:ext cx="3341600" cy="763600"/>
          </a:xfrm>
          <a:prstGeom prst="rect">
            <a:avLst/>
          </a:prstGeom>
          <a:noFill/>
          <a:ln>
            <a:noFill/>
          </a:ln>
        </p:spPr>
        <p:txBody>
          <a:bodyPr spcFirstLastPara="1" wrap="square" lIns="0" tIns="0" rIns="0" bIns="0" anchor="t" anchorCtr="0">
            <a:noAutofit/>
          </a:bodyPr>
          <a:lstStyle/>
          <a:p>
            <a:pPr marL="0" indent="0">
              <a:buSzPts val="800"/>
            </a:pPr>
            <a:r>
              <a:rPr lang="en" sz="2000">
                <a:latin typeface="Sniglet"/>
                <a:ea typeface="Sniglet"/>
                <a:cs typeface="Sniglet"/>
                <a:sym typeface="Sniglet"/>
              </a:rPr>
              <a:t>How is each algorithm better than the Naïve algorithm?</a:t>
            </a:r>
            <a:endParaRPr sz="2000">
              <a:latin typeface="Sniglet"/>
              <a:ea typeface="Sniglet"/>
              <a:cs typeface="Sniglet"/>
              <a:sym typeface="Sniglet"/>
            </a:endParaRPr>
          </a:p>
          <a:p>
            <a:pPr marL="0" indent="0">
              <a:buSzPts val="1200"/>
            </a:pPr>
            <a:endParaRPr sz="2000">
              <a:latin typeface="Sniglet"/>
              <a:ea typeface="Sniglet"/>
              <a:cs typeface="Sniglet"/>
              <a:sym typeface="Sniglet"/>
            </a:endParaRPr>
          </a:p>
        </p:txBody>
      </p:sp>
      <p:sp>
        <p:nvSpPr>
          <p:cNvPr id="1623" name="Google Shape;1623;p54"/>
          <p:cNvSpPr txBox="1">
            <a:spLocks noGrp="1"/>
          </p:cNvSpPr>
          <p:nvPr>
            <p:ph type="subTitle" idx="8"/>
          </p:nvPr>
        </p:nvSpPr>
        <p:spPr>
          <a:xfrm>
            <a:off x="8009033" y="5088369"/>
            <a:ext cx="3341600" cy="763600"/>
          </a:xfrm>
          <a:prstGeom prst="rect">
            <a:avLst/>
          </a:prstGeom>
          <a:noFill/>
          <a:ln>
            <a:noFill/>
          </a:ln>
        </p:spPr>
        <p:txBody>
          <a:bodyPr spcFirstLastPara="1" wrap="square" lIns="0" tIns="0" rIns="0" bIns="0" anchor="t" anchorCtr="0">
            <a:noAutofit/>
          </a:bodyPr>
          <a:lstStyle/>
          <a:p>
            <a:pPr marL="0" indent="0">
              <a:buSzPts val="800"/>
            </a:pPr>
            <a:r>
              <a:rPr lang="en" sz="2000">
                <a:latin typeface="Sniglet"/>
                <a:ea typeface="Sniglet"/>
                <a:cs typeface="Sniglet"/>
                <a:sym typeface="Sniglet"/>
              </a:rPr>
              <a:t>In which condition is each algorithm suitable for?</a:t>
            </a:r>
            <a:endParaRPr sz="2000">
              <a:latin typeface="Sniglet"/>
              <a:ea typeface="Sniglet"/>
              <a:cs typeface="Sniglet"/>
              <a:sym typeface="Sniglet"/>
            </a:endParaRPr>
          </a:p>
          <a:p>
            <a:pPr marL="0" indent="0">
              <a:buSzPts val="800"/>
            </a:pPr>
            <a:endParaRPr sz="2000">
              <a:latin typeface="Sniglet"/>
              <a:ea typeface="Sniglet"/>
              <a:cs typeface="Sniglet"/>
              <a:sym typeface="Sniglet"/>
            </a:endParaRPr>
          </a:p>
        </p:txBody>
      </p:sp>
      <p:grpSp>
        <p:nvGrpSpPr>
          <p:cNvPr id="1624" name="Google Shape;1624;p54"/>
          <p:cNvGrpSpPr/>
          <p:nvPr/>
        </p:nvGrpSpPr>
        <p:grpSpPr>
          <a:xfrm rot="-638440">
            <a:off x="8249954" y="699645"/>
            <a:ext cx="2133932" cy="660879"/>
            <a:chOff x="3647400" y="4354525"/>
            <a:chExt cx="365925" cy="73675"/>
          </a:xfrm>
        </p:grpSpPr>
        <p:sp>
          <p:nvSpPr>
            <p:cNvPr id="1625" name="Google Shape;1625;p54"/>
            <p:cNvSpPr/>
            <p:nvPr/>
          </p:nvSpPr>
          <p:spPr>
            <a:xfrm>
              <a:off x="3647400" y="4384125"/>
              <a:ext cx="42000" cy="38300"/>
            </a:xfrm>
            <a:custGeom>
              <a:avLst/>
              <a:gdLst/>
              <a:ahLst/>
              <a:cxnLst/>
              <a:rect l="l" t="t" r="r" b="b"/>
              <a:pathLst>
                <a:path w="1680" h="1532" extrusionOk="0">
                  <a:moveTo>
                    <a:pt x="923" y="251"/>
                  </a:moveTo>
                  <a:cubicBezTo>
                    <a:pt x="1017" y="251"/>
                    <a:pt x="1111" y="268"/>
                    <a:pt x="1203" y="301"/>
                  </a:cubicBezTo>
                  <a:cubicBezTo>
                    <a:pt x="1128" y="452"/>
                    <a:pt x="1003" y="552"/>
                    <a:pt x="827" y="627"/>
                  </a:cubicBezTo>
                  <a:cubicBezTo>
                    <a:pt x="727" y="677"/>
                    <a:pt x="627" y="677"/>
                    <a:pt x="527" y="677"/>
                  </a:cubicBezTo>
                  <a:cubicBezTo>
                    <a:pt x="376" y="677"/>
                    <a:pt x="251" y="577"/>
                    <a:pt x="401" y="452"/>
                  </a:cubicBezTo>
                  <a:cubicBezTo>
                    <a:pt x="552" y="318"/>
                    <a:pt x="735" y="251"/>
                    <a:pt x="923" y="251"/>
                  </a:cubicBezTo>
                  <a:close/>
                  <a:moveTo>
                    <a:pt x="861" y="0"/>
                  </a:moveTo>
                  <a:cubicBezTo>
                    <a:pt x="791" y="0"/>
                    <a:pt x="721" y="8"/>
                    <a:pt x="652" y="26"/>
                  </a:cubicBezTo>
                  <a:cubicBezTo>
                    <a:pt x="401" y="76"/>
                    <a:pt x="0" y="276"/>
                    <a:pt x="25" y="602"/>
                  </a:cubicBezTo>
                  <a:cubicBezTo>
                    <a:pt x="48" y="874"/>
                    <a:pt x="336" y="982"/>
                    <a:pt x="576" y="982"/>
                  </a:cubicBezTo>
                  <a:cubicBezTo>
                    <a:pt x="602" y="982"/>
                    <a:pt x="627" y="980"/>
                    <a:pt x="652" y="978"/>
                  </a:cubicBezTo>
                  <a:cubicBezTo>
                    <a:pt x="902" y="953"/>
                    <a:pt x="1103" y="853"/>
                    <a:pt x="1278" y="677"/>
                  </a:cubicBezTo>
                  <a:cubicBezTo>
                    <a:pt x="1303" y="903"/>
                    <a:pt x="1303" y="1103"/>
                    <a:pt x="1278" y="1329"/>
                  </a:cubicBezTo>
                  <a:cubicBezTo>
                    <a:pt x="1278" y="1440"/>
                    <a:pt x="1400" y="1532"/>
                    <a:pt x="1495" y="1532"/>
                  </a:cubicBezTo>
                  <a:cubicBezTo>
                    <a:pt x="1550" y="1532"/>
                    <a:pt x="1595" y="1502"/>
                    <a:pt x="1604" y="1429"/>
                  </a:cubicBezTo>
                  <a:cubicBezTo>
                    <a:pt x="1679" y="1078"/>
                    <a:pt x="1604" y="727"/>
                    <a:pt x="1504" y="376"/>
                  </a:cubicBezTo>
                  <a:cubicBezTo>
                    <a:pt x="1554" y="351"/>
                    <a:pt x="1579" y="276"/>
                    <a:pt x="1529" y="226"/>
                  </a:cubicBezTo>
                  <a:cubicBezTo>
                    <a:pt x="1336" y="91"/>
                    <a:pt x="1098" y="0"/>
                    <a:pt x="861" y="0"/>
                  </a:cubicBezTo>
                  <a:close/>
                </a:path>
              </a:pathLst>
            </a:custGeom>
            <a:solidFill>
              <a:srgbClr val="0070C0">
                <a:alpha val="25882"/>
              </a:srgbClr>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sp>
          <p:nvSpPr>
            <p:cNvPr id="1626" name="Google Shape;1626;p54"/>
            <p:cNvSpPr/>
            <p:nvPr/>
          </p:nvSpPr>
          <p:spPr>
            <a:xfrm>
              <a:off x="3695650" y="4356075"/>
              <a:ext cx="49500" cy="27125"/>
            </a:xfrm>
            <a:custGeom>
              <a:avLst/>
              <a:gdLst/>
              <a:ahLst/>
              <a:cxnLst/>
              <a:rect l="l" t="t" r="r" b="b"/>
              <a:pathLst>
                <a:path w="1980" h="1085" extrusionOk="0">
                  <a:moveTo>
                    <a:pt x="244" y="0"/>
                  </a:moveTo>
                  <a:cubicBezTo>
                    <a:pt x="205" y="0"/>
                    <a:pt x="165" y="6"/>
                    <a:pt x="125" y="20"/>
                  </a:cubicBezTo>
                  <a:cubicBezTo>
                    <a:pt x="0" y="45"/>
                    <a:pt x="100" y="245"/>
                    <a:pt x="201" y="245"/>
                  </a:cubicBezTo>
                  <a:cubicBezTo>
                    <a:pt x="209" y="244"/>
                    <a:pt x="216" y="244"/>
                    <a:pt x="223" y="244"/>
                  </a:cubicBezTo>
                  <a:cubicBezTo>
                    <a:pt x="357" y="244"/>
                    <a:pt x="175" y="473"/>
                    <a:pt x="175" y="521"/>
                  </a:cubicBezTo>
                  <a:cubicBezTo>
                    <a:pt x="150" y="571"/>
                    <a:pt x="150" y="621"/>
                    <a:pt x="175" y="671"/>
                  </a:cubicBezTo>
                  <a:cubicBezTo>
                    <a:pt x="201" y="822"/>
                    <a:pt x="326" y="922"/>
                    <a:pt x="451" y="997"/>
                  </a:cubicBezTo>
                  <a:cubicBezTo>
                    <a:pt x="677" y="1072"/>
                    <a:pt x="927" y="1047"/>
                    <a:pt x="1153" y="1072"/>
                  </a:cubicBezTo>
                  <a:cubicBezTo>
                    <a:pt x="1266" y="1072"/>
                    <a:pt x="1385" y="1085"/>
                    <a:pt x="1504" y="1085"/>
                  </a:cubicBezTo>
                  <a:cubicBezTo>
                    <a:pt x="1623" y="1085"/>
                    <a:pt x="1742" y="1072"/>
                    <a:pt x="1855" y="1022"/>
                  </a:cubicBezTo>
                  <a:cubicBezTo>
                    <a:pt x="1980" y="972"/>
                    <a:pt x="1930" y="797"/>
                    <a:pt x="1830" y="747"/>
                  </a:cubicBezTo>
                  <a:cubicBezTo>
                    <a:pt x="1676" y="677"/>
                    <a:pt x="1500" y="661"/>
                    <a:pt x="1326" y="661"/>
                  </a:cubicBezTo>
                  <a:cubicBezTo>
                    <a:pt x="1187" y="661"/>
                    <a:pt x="1050" y="671"/>
                    <a:pt x="927" y="671"/>
                  </a:cubicBezTo>
                  <a:cubicBezTo>
                    <a:pt x="886" y="671"/>
                    <a:pt x="830" y="677"/>
                    <a:pt x="773" y="677"/>
                  </a:cubicBezTo>
                  <a:cubicBezTo>
                    <a:pt x="660" y="677"/>
                    <a:pt x="543" y="655"/>
                    <a:pt x="526" y="521"/>
                  </a:cubicBezTo>
                  <a:cubicBezTo>
                    <a:pt x="526" y="471"/>
                    <a:pt x="576" y="396"/>
                    <a:pt x="576" y="320"/>
                  </a:cubicBezTo>
                  <a:cubicBezTo>
                    <a:pt x="576" y="135"/>
                    <a:pt x="424" y="0"/>
                    <a:pt x="244" y="0"/>
                  </a:cubicBezTo>
                  <a:close/>
                </a:path>
              </a:pathLst>
            </a:custGeom>
            <a:solidFill>
              <a:srgbClr val="0070C0">
                <a:alpha val="25882"/>
              </a:srgbClr>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sp>
          <p:nvSpPr>
            <p:cNvPr id="1627" name="Google Shape;1627;p54"/>
            <p:cNvSpPr/>
            <p:nvPr/>
          </p:nvSpPr>
          <p:spPr>
            <a:xfrm>
              <a:off x="3727800" y="4393475"/>
              <a:ext cx="40550" cy="26725"/>
            </a:xfrm>
            <a:custGeom>
              <a:avLst/>
              <a:gdLst/>
              <a:ahLst/>
              <a:cxnLst/>
              <a:rect l="l" t="t" r="r" b="b"/>
              <a:pathLst>
                <a:path w="1622" h="1069" extrusionOk="0">
                  <a:moveTo>
                    <a:pt x="506" y="1"/>
                  </a:moveTo>
                  <a:cubicBezTo>
                    <a:pt x="442" y="1"/>
                    <a:pt x="381" y="71"/>
                    <a:pt x="418" y="128"/>
                  </a:cubicBezTo>
                  <a:cubicBezTo>
                    <a:pt x="443" y="203"/>
                    <a:pt x="468" y="278"/>
                    <a:pt x="494" y="328"/>
                  </a:cubicBezTo>
                  <a:cubicBezTo>
                    <a:pt x="393" y="353"/>
                    <a:pt x="293" y="353"/>
                    <a:pt x="193" y="378"/>
                  </a:cubicBezTo>
                  <a:cubicBezTo>
                    <a:pt x="0" y="402"/>
                    <a:pt x="62" y="681"/>
                    <a:pt x="222" y="681"/>
                  </a:cubicBezTo>
                  <a:cubicBezTo>
                    <a:pt x="229" y="681"/>
                    <a:pt x="236" y="680"/>
                    <a:pt x="243" y="679"/>
                  </a:cubicBezTo>
                  <a:cubicBezTo>
                    <a:pt x="368" y="679"/>
                    <a:pt x="468" y="654"/>
                    <a:pt x="569" y="654"/>
                  </a:cubicBezTo>
                  <a:cubicBezTo>
                    <a:pt x="569" y="729"/>
                    <a:pt x="594" y="830"/>
                    <a:pt x="594" y="905"/>
                  </a:cubicBezTo>
                  <a:cubicBezTo>
                    <a:pt x="607" y="1011"/>
                    <a:pt x="691" y="1068"/>
                    <a:pt x="771" y="1068"/>
                  </a:cubicBezTo>
                  <a:cubicBezTo>
                    <a:pt x="841" y="1068"/>
                    <a:pt x="908" y="1024"/>
                    <a:pt x="920" y="930"/>
                  </a:cubicBezTo>
                  <a:cubicBezTo>
                    <a:pt x="945" y="830"/>
                    <a:pt x="920" y="729"/>
                    <a:pt x="895" y="629"/>
                  </a:cubicBezTo>
                  <a:lnTo>
                    <a:pt x="970" y="629"/>
                  </a:lnTo>
                  <a:cubicBezTo>
                    <a:pt x="1170" y="604"/>
                    <a:pt x="1371" y="604"/>
                    <a:pt x="1521" y="479"/>
                  </a:cubicBezTo>
                  <a:cubicBezTo>
                    <a:pt x="1621" y="429"/>
                    <a:pt x="1546" y="303"/>
                    <a:pt x="1471" y="278"/>
                  </a:cubicBezTo>
                  <a:cubicBezTo>
                    <a:pt x="1392" y="249"/>
                    <a:pt x="1317" y="238"/>
                    <a:pt x="1243" y="238"/>
                  </a:cubicBezTo>
                  <a:cubicBezTo>
                    <a:pt x="1129" y="238"/>
                    <a:pt x="1016" y="263"/>
                    <a:pt x="895" y="278"/>
                  </a:cubicBezTo>
                  <a:lnTo>
                    <a:pt x="769" y="303"/>
                  </a:lnTo>
                  <a:cubicBezTo>
                    <a:pt x="719" y="203"/>
                    <a:pt x="644" y="103"/>
                    <a:pt x="569" y="28"/>
                  </a:cubicBezTo>
                  <a:cubicBezTo>
                    <a:pt x="550" y="9"/>
                    <a:pt x="528" y="1"/>
                    <a:pt x="506" y="1"/>
                  </a:cubicBezTo>
                  <a:close/>
                </a:path>
              </a:pathLst>
            </a:custGeom>
            <a:solidFill>
              <a:srgbClr val="0070C0">
                <a:alpha val="25882"/>
              </a:srgbClr>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sp>
          <p:nvSpPr>
            <p:cNvPr id="1628" name="Google Shape;1628;p54"/>
            <p:cNvSpPr/>
            <p:nvPr/>
          </p:nvSpPr>
          <p:spPr>
            <a:xfrm>
              <a:off x="3777725" y="4368075"/>
              <a:ext cx="49925" cy="55775"/>
            </a:xfrm>
            <a:custGeom>
              <a:avLst/>
              <a:gdLst/>
              <a:ahLst/>
              <a:cxnLst/>
              <a:rect l="l" t="t" r="r" b="b"/>
              <a:pathLst>
                <a:path w="1997" h="2231" extrusionOk="0">
                  <a:moveTo>
                    <a:pt x="1053" y="1369"/>
                  </a:moveTo>
                  <a:cubicBezTo>
                    <a:pt x="1379" y="1495"/>
                    <a:pt x="1429" y="1595"/>
                    <a:pt x="1203" y="1670"/>
                  </a:cubicBezTo>
                  <a:cubicBezTo>
                    <a:pt x="1028" y="1770"/>
                    <a:pt x="827" y="1795"/>
                    <a:pt x="627" y="1820"/>
                  </a:cubicBezTo>
                  <a:cubicBezTo>
                    <a:pt x="702" y="1695"/>
                    <a:pt x="777" y="1570"/>
                    <a:pt x="903" y="1495"/>
                  </a:cubicBezTo>
                  <a:cubicBezTo>
                    <a:pt x="953" y="1445"/>
                    <a:pt x="1003" y="1419"/>
                    <a:pt x="1053" y="1369"/>
                  </a:cubicBezTo>
                  <a:close/>
                  <a:moveTo>
                    <a:pt x="179" y="0"/>
                  </a:moveTo>
                  <a:cubicBezTo>
                    <a:pt x="110" y="0"/>
                    <a:pt x="46" y="54"/>
                    <a:pt x="75" y="141"/>
                  </a:cubicBezTo>
                  <a:cubicBezTo>
                    <a:pt x="226" y="668"/>
                    <a:pt x="276" y="1219"/>
                    <a:pt x="251" y="1770"/>
                  </a:cubicBezTo>
                  <a:cubicBezTo>
                    <a:pt x="251" y="1795"/>
                    <a:pt x="251" y="1846"/>
                    <a:pt x="276" y="1871"/>
                  </a:cubicBezTo>
                  <a:lnTo>
                    <a:pt x="201" y="1871"/>
                  </a:lnTo>
                  <a:cubicBezTo>
                    <a:pt x="0" y="1896"/>
                    <a:pt x="50" y="2221"/>
                    <a:pt x="251" y="2221"/>
                  </a:cubicBezTo>
                  <a:cubicBezTo>
                    <a:pt x="301" y="2227"/>
                    <a:pt x="363" y="2230"/>
                    <a:pt x="431" y="2230"/>
                  </a:cubicBezTo>
                  <a:cubicBezTo>
                    <a:pt x="979" y="2230"/>
                    <a:pt x="1997" y="2034"/>
                    <a:pt x="1730" y="1344"/>
                  </a:cubicBezTo>
                  <a:cubicBezTo>
                    <a:pt x="1642" y="1104"/>
                    <a:pt x="1402" y="959"/>
                    <a:pt x="1143" y="959"/>
                  </a:cubicBezTo>
                  <a:cubicBezTo>
                    <a:pt x="1105" y="959"/>
                    <a:pt x="1066" y="962"/>
                    <a:pt x="1028" y="968"/>
                  </a:cubicBezTo>
                  <a:cubicBezTo>
                    <a:pt x="827" y="1018"/>
                    <a:pt x="677" y="1119"/>
                    <a:pt x="552" y="1244"/>
                  </a:cubicBezTo>
                  <a:cubicBezTo>
                    <a:pt x="527" y="843"/>
                    <a:pt x="426" y="467"/>
                    <a:pt x="301" y="91"/>
                  </a:cubicBezTo>
                  <a:cubicBezTo>
                    <a:pt x="280" y="28"/>
                    <a:pt x="228" y="0"/>
                    <a:pt x="179" y="0"/>
                  </a:cubicBezTo>
                  <a:close/>
                </a:path>
              </a:pathLst>
            </a:custGeom>
            <a:solidFill>
              <a:srgbClr val="0070C0">
                <a:alpha val="25882"/>
              </a:srgbClr>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sp>
          <p:nvSpPr>
            <p:cNvPr id="1629" name="Google Shape;1629;p54"/>
            <p:cNvSpPr/>
            <p:nvPr/>
          </p:nvSpPr>
          <p:spPr>
            <a:xfrm>
              <a:off x="3811550" y="4354525"/>
              <a:ext cx="27600" cy="28050"/>
            </a:xfrm>
            <a:custGeom>
              <a:avLst/>
              <a:gdLst/>
              <a:ahLst/>
              <a:cxnLst/>
              <a:rect l="l" t="t" r="r" b="b"/>
              <a:pathLst>
                <a:path w="1104" h="1122" extrusionOk="0">
                  <a:moveTo>
                    <a:pt x="467" y="0"/>
                  </a:moveTo>
                  <a:cubicBezTo>
                    <a:pt x="338" y="0"/>
                    <a:pt x="200" y="83"/>
                    <a:pt x="101" y="182"/>
                  </a:cubicBezTo>
                  <a:cubicBezTo>
                    <a:pt x="18" y="244"/>
                    <a:pt x="73" y="376"/>
                    <a:pt x="165" y="376"/>
                  </a:cubicBezTo>
                  <a:cubicBezTo>
                    <a:pt x="184" y="376"/>
                    <a:pt x="205" y="370"/>
                    <a:pt x="226" y="357"/>
                  </a:cubicBezTo>
                  <a:cubicBezTo>
                    <a:pt x="246" y="337"/>
                    <a:pt x="364" y="268"/>
                    <a:pt x="422" y="268"/>
                  </a:cubicBezTo>
                  <a:cubicBezTo>
                    <a:pt x="436" y="268"/>
                    <a:pt x="447" y="272"/>
                    <a:pt x="452" y="282"/>
                  </a:cubicBezTo>
                  <a:cubicBezTo>
                    <a:pt x="452" y="307"/>
                    <a:pt x="326" y="433"/>
                    <a:pt x="326" y="458"/>
                  </a:cubicBezTo>
                  <a:cubicBezTo>
                    <a:pt x="226" y="583"/>
                    <a:pt x="151" y="708"/>
                    <a:pt x="76" y="809"/>
                  </a:cubicBezTo>
                  <a:cubicBezTo>
                    <a:pt x="1" y="909"/>
                    <a:pt x="76" y="1059"/>
                    <a:pt x="201" y="1084"/>
                  </a:cubicBezTo>
                  <a:cubicBezTo>
                    <a:pt x="326" y="1097"/>
                    <a:pt x="477" y="1122"/>
                    <a:pt x="624" y="1122"/>
                  </a:cubicBezTo>
                  <a:cubicBezTo>
                    <a:pt x="771" y="1122"/>
                    <a:pt x="915" y="1097"/>
                    <a:pt x="1028" y="1009"/>
                  </a:cubicBezTo>
                  <a:cubicBezTo>
                    <a:pt x="1103" y="934"/>
                    <a:pt x="1053" y="834"/>
                    <a:pt x="978" y="809"/>
                  </a:cubicBezTo>
                  <a:cubicBezTo>
                    <a:pt x="828" y="758"/>
                    <a:pt x="677" y="758"/>
                    <a:pt x="527" y="758"/>
                  </a:cubicBezTo>
                  <a:cubicBezTo>
                    <a:pt x="577" y="683"/>
                    <a:pt x="627" y="608"/>
                    <a:pt x="677" y="533"/>
                  </a:cubicBezTo>
                  <a:cubicBezTo>
                    <a:pt x="727" y="433"/>
                    <a:pt x="778" y="307"/>
                    <a:pt x="727" y="182"/>
                  </a:cubicBezTo>
                  <a:cubicBezTo>
                    <a:pt x="662" y="50"/>
                    <a:pt x="567" y="0"/>
                    <a:pt x="467" y="0"/>
                  </a:cubicBezTo>
                  <a:close/>
                </a:path>
              </a:pathLst>
            </a:custGeom>
            <a:solidFill>
              <a:srgbClr val="0070C0">
                <a:alpha val="25882"/>
              </a:srgbClr>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sp>
          <p:nvSpPr>
            <p:cNvPr id="1630" name="Google Shape;1630;p54"/>
            <p:cNvSpPr/>
            <p:nvPr/>
          </p:nvSpPr>
          <p:spPr>
            <a:xfrm>
              <a:off x="3856050" y="4393900"/>
              <a:ext cx="47000" cy="10925"/>
            </a:xfrm>
            <a:custGeom>
              <a:avLst/>
              <a:gdLst/>
              <a:ahLst/>
              <a:cxnLst/>
              <a:rect l="l" t="t" r="r" b="b"/>
              <a:pathLst>
                <a:path w="1880" h="437" extrusionOk="0">
                  <a:moveTo>
                    <a:pt x="1425" y="1"/>
                  </a:moveTo>
                  <a:cubicBezTo>
                    <a:pt x="1294" y="1"/>
                    <a:pt x="1165" y="22"/>
                    <a:pt x="1028" y="36"/>
                  </a:cubicBezTo>
                  <a:cubicBezTo>
                    <a:pt x="752" y="61"/>
                    <a:pt x="476" y="86"/>
                    <a:pt x="201" y="111"/>
                  </a:cubicBezTo>
                  <a:cubicBezTo>
                    <a:pt x="0" y="136"/>
                    <a:pt x="75" y="437"/>
                    <a:pt x="276" y="437"/>
                  </a:cubicBezTo>
                  <a:cubicBezTo>
                    <a:pt x="526" y="437"/>
                    <a:pt x="802" y="412"/>
                    <a:pt x="1078" y="412"/>
                  </a:cubicBezTo>
                  <a:cubicBezTo>
                    <a:pt x="1142" y="412"/>
                    <a:pt x="1211" y="414"/>
                    <a:pt x="1281" y="414"/>
                  </a:cubicBezTo>
                  <a:cubicBezTo>
                    <a:pt x="1457" y="414"/>
                    <a:pt x="1644" y="401"/>
                    <a:pt x="1805" y="311"/>
                  </a:cubicBezTo>
                  <a:cubicBezTo>
                    <a:pt x="1880" y="236"/>
                    <a:pt x="1830" y="86"/>
                    <a:pt x="1755" y="61"/>
                  </a:cubicBezTo>
                  <a:cubicBezTo>
                    <a:pt x="1641" y="15"/>
                    <a:pt x="1533" y="1"/>
                    <a:pt x="1425" y="1"/>
                  </a:cubicBezTo>
                  <a:close/>
                </a:path>
              </a:pathLst>
            </a:custGeom>
            <a:solidFill>
              <a:srgbClr val="0070C0">
                <a:alpha val="25882"/>
              </a:srgbClr>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sp>
          <p:nvSpPr>
            <p:cNvPr id="1631" name="Google Shape;1631;p54"/>
            <p:cNvSpPr/>
            <p:nvPr/>
          </p:nvSpPr>
          <p:spPr>
            <a:xfrm>
              <a:off x="3861050" y="4406000"/>
              <a:ext cx="49525" cy="9750"/>
            </a:xfrm>
            <a:custGeom>
              <a:avLst/>
              <a:gdLst/>
              <a:ahLst/>
              <a:cxnLst/>
              <a:rect l="l" t="t" r="r" b="b"/>
              <a:pathLst>
                <a:path w="1981" h="390" extrusionOk="0">
                  <a:moveTo>
                    <a:pt x="1562" y="1"/>
                  </a:moveTo>
                  <a:cubicBezTo>
                    <a:pt x="1416" y="1"/>
                    <a:pt x="1269" y="28"/>
                    <a:pt x="1103" y="28"/>
                  </a:cubicBezTo>
                  <a:cubicBezTo>
                    <a:pt x="803" y="53"/>
                    <a:pt x="502" y="53"/>
                    <a:pt x="176" y="53"/>
                  </a:cubicBezTo>
                  <a:cubicBezTo>
                    <a:pt x="1" y="53"/>
                    <a:pt x="51" y="354"/>
                    <a:pt x="201" y="354"/>
                  </a:cubicBezTo>
                  <a:cubicBezTo>
                    <a:pt x="432" y="371"/>
                    <a:pt x="649" y="389"/>
                    <a:pt x="864" y="389"/>
                  </a:cubicBezTo>
                  <a:cubicBezTo>
                    <a:pt x="952" y="389"/>
                    <a:pt x="1040" y="386"/>
                    <a:pt x="1128" y="379"/>
                  </a:cubicBezTo>
                  <a:cubicBezTo>
                    <a:pt x="1229" y="379"/>
                    <a:pt x="1337" y="387"/>
                    <a:pt x="1445" y="387"/>
                  </a:cubicBezTo>
                  <a:cubicBezTo>
                    <a:pt x="1608" y="387"/>
                    <a:pt x="1770" y="369"/>
                    <a:pt x="1905" y="278"/>
                  </a:cubicBezTo>
                  <a:cubicBezTo>
                    <a:pt x="1981" y="228"/>
                    <a:pt x="1956" y="78"/>
                    <a:pt x="1855" y="53"/>
                  </a:cubicBezTo>
                  <a:cubicBezTo>
                    <a:pt x="1755" y="13"/>
                    <a:pt x="1659" y="1"/>
                    <a:pt x="1562" y="1"/>
                  </a:cubicBezTo>
                  <a:close/>
                </a:path>
              </a:pathLst>
            </a:custGeom>
            <a:solidFill>
              <a:srgbClr val="0070C0">
                <a:alpha val="25882"/>
              </a:srgbClr>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sp>
          <p:nvSpPr>
            <p:cNvPr id="1632" name="Google Shape;1632;p54"/>
            <p:cNvSpPr/>
            <p:nvPr/>
          </p:nvSpPr>
          <p:spPr>
            <a:xfrm>
              <a:off x="3924125" y="4391050"/>
              <a:ext cx="40975" cy="37150"/>
            </a:xfrm>
            <a:custGeom>
              <a:avLst/>
              <a:gdLst/>
              <a:ahLst/>
              <a:cxnLst/>
              <a:rect l="l" t="t" r="r" b="b"/>
              <a:pathLst>
                <a:path w="1639" h="1486" extrusionOk="0">
                  <a:moveTo>
                    <a:pt x="1067" y="0"/>
                  </a:moveTo>
                  <a:cubicBezTo>
                    <a:pt x="557" y="0"/>
                    <a:pt x="0" y="359"/>
                    <a:pt x="109" y="927"/>
                  </a:cubicBezTo>
                  <a:cubicBezTo>
                    <a:pt x="159" y="1227"/>
                    <a:pt x="435" y="1428"/>
                    <a:pt x="711" y="1478"/>
                  </a:cubicBezTo>
                  <a:cubicBezTo>
                    <a:pt x="759" y="1483"/>
                    <a:pt x="816" y="1486"/>
                    <a:pt x="878" y="1486"/>
                  </a:cubicBezTo>
                  <a:cubicBezTo>
                    <a:pt x="1134" y="1486"/>
                    <a:pt x="1467" y="1434"/>
                    <a:pt x="1588" y="1252"/>
                  </a:cubicBezTo>
                  <a:cubicBezTo>
                    <a:pt x="1613" y="1202"/>
                    <a:pt x="1638" y="1127"/>
                    <a:pt x="1588" y="1077"/>
                  </a:cubicBezTo>
                  <a:cubicBezTo>
                    <a:pt x="1534" y="996"/>
                    <a:pt x="1487" y="973"/>
                    <a:pt x="1432" y="973"/>
                  </a:cubicBezTo>
                  <a:cubicBezTo>
                    <a:pt x="1385" y="973"/>
                    <a:pt x="1332" y="990"/>
                    <a:pt x="1262" y="1002"/>
                  </a:cubicBezTo>
                  <a:cubicBezTo>
                    <a:pt x="1123" y="1037"/>
                    <a:pt x="971" y="1084"/>
                    <a:pt x="824" y="1084"/>
                  </a:cubicBezTo>
                  <a:cubicBezTo>
                    <a:pt x="760" y="1084"/>
                    <a:pt x="696" y="1075"/>
                    <a:pt x="636" y="1052"/>
                  </a:cubicBezTo>
                  <a:cubicBezTo>
                    <a:pt x="335" y="952"/>
                    <a:pt x="485" y="626"/>
                    <a:pt x="661" y="475"/>
                  </a:cubicBezTo>
                  <a:cubicBezTo>
                    <a:pt x="808" y="328"/>
                    <a:pt x="974" y="269"/>
                    <a:pt x="1157" y="269"/>
                  </a:cubicBezTo>
                  <a:cubicBezTo>
                    <a:pt x="1191" y="269"/>
                    <a:pt x="1226" y="271"/>
                    <a:pt x="1262" y="275"/>
                  </a:cubicBezTo>
                  <a:cubicBezTo>
                    <a:pt x="1271" y="276"/>
                    <a:pt x="1280" y="277"/>
                    <a:pt x="1288" y="277"/>
                  </a:cubicBezTo>
                  <a:cubicBezTo>
                    <a:pt x="1437" y="277"/>
                    <a:pt x="1430" y="72"/>
                    <a:pt x="1287" y="24"/>
                  </a:cubicBezTo>
                  <a:cubicBezTo>
                    <a:pt x="1216" y="8"/>
                    <a:pt x="1142" y="0"/>
                    <a:pt x="1067" y="0"/>
                  </a:cubicBezTo>
                  <a:close/>
                </a:path>
              </a:pathLst>
            </a:custGeom>
            <a:solidFill>
              <a:srgbClr val="0070C0">
                <a:alpha val="25882"/>
              </a:srgbClr>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sp>
          <p:nvSpPr>
            <p:cNvPr id="1633" name="Google Shape;1633;p54"/>
            <p:cNvSpPr/>
            <p:nvPr/>
          </p:nvSpPr>
          <p:spPr>
            <a:xfrm>
              <a:off x="3966475" y="4358650"/>
              <a:ext cx="46850" cy="33350"/>
            </a:xfrm>
            <a:custGeom>
              <a:avLst/>
              <a:gdLst/>
              <a:ahLst/>
              <a:cxnLst/>
              <a:rect l="l" t="t" r="r" b="b"/>
              <a:pathLst>
                <a:path w="1874" h="1334" extrusionOk="0">
                  <a:moveTo>
                    <a:pt x="282" y="0"/>
                  </a:moveTo>
                  <a:cubicBezTo>
                    <a:pt x="227" y="0"/>
                    <a:pt x="172" y="6"/>
                    <a:pt x="119" y="17"/>
                  </a:cubicBezTo>
                  <a:cubicBezTo>
                    <a:pt x="1" y="64"/>
                    <a:pt x="62" y="270"/>
                    <a:pt x="175" y="270"/>
                  </a:cubicBezTo>
                  <a:cubicBezTo>
                    <a:pt x="182" y="270"/>
                    <a:pt x="188" y="269"/>
                    <a:pt x="195" y="268"/>
                  </a:cubicBezTo>
                  <a:cubicBezTo>
                    <a:pt x="215" y="265"/>
                    <a:pt x="236" y="264"/>
                    <a:pt x="258" y="264"/>
                  </a:cubicBezTo>
                  <a:cubicBezTo>
                    <a:pt x="455" y="264"/>
                    <a:pt x="701" y="365"/>
                    <a:pt x="520" y="568"/>
                  </a:cubicBezTo>
                  <a:cubicBezTo>
                    <a:pt x="470" y="644"/>
                    <a:pt x="370" y="669"/>
                    <a:pt x="320" y="769"/>
                  </a:cubicBezTo>
                  <a:cubicBezTo>
                    <a:pt x="245" y="894"/>
                    <a:pt x="295" y="1045"/>
                    <a:pt x="395" y="1145"/>
                  </a:cubicBezTo>
                  <a:cubicBezTo>
                    <a:pt x="538" y="1276"/>
                    <a:pt x="783" y="1333"/>
                    <a:pt x="1030" y="1333"/>
                  </a:cubicBezTo>
                  <a:cubicBezTo>
                    <a:pt x="1303" y="1333"/>
                    <a:pt x="1579" y="1263"/>
                    <a:pt x="1724" y="1145"/>
                  </a:cubicBezTo>
                  <a:cubicBezTo>
                    <a:pt x="1874" y="1019"/>
                    <a:pt x="1698" y="819"/>
                    <a:pt x="1573" y="819"/>
                  </a:cubicBezTo>
                  <a:cubicBezTo>
                    <a:pt x="1448" y="819"/>
                    <a:pt x="1323" y="844"/>
                    <a:pt x="1197" y="869"/>
                  </a:cubicBezTo>
                  <a:cubicBezTo>
                    <a:pt x="1147" y="877"/>
                    <a:pt x="1097" y="880"/>
                    <a:pt x="1046" y="880"/>
                  </a:cubicBezTo>
                  <a:cubicBezTo>
                    <a:pt x="944" y="880"/>
                    <a:pt x="838" y="869"/>
                    <a:pt x="721" y="869"/>
                  </a:cubicBezTo>
                  <a:cubicBezTo>
                    <a:pt x="771" y="844"/>
                    <a:pt x="796" y="794"/>
                    <a:pt x="821" y="769"/>
                  </a:cubicBezTo>
                  <a:cubicBezTo>
                    <a:pt x="871" y="694"/>
                    <a:pt x="896" y="618"/>
                    <a:pt x="896" y="543"/>
                  </a:cubicBezTo>
                  <a:cubicBezTo>
                    <a:pt x="918" y="181"/>
                    <a:pt x="595" y="0"/>
                    <a:pt x="282" y="0"/>
                  </a:cubicBezTo>
                  <a:close/>
                </a:path>
              </a:pathLst>
            </a:custGeom>
            <a:solidFill>
              <a:srgbClr val="0070C0">
                <a:alpha val="25882"/>
              </a:srgbClr>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grpSp>
      <p:grpSp>
        <p:nvGrpSpPr>
          <p:cNvPr id="1634" name="Google Shape;1634;p54"/>
          <p:cNvGrpSpPr/>
          <p:nvPr/>
        </p:nvGrpSpPr>
        <p:grpSpPr>
          <a:xfrm>
            <a:off x="-11" y="6114544"/>
            <a:ext cx="2327444" cy="306897"/>
            <a:chOff x="1394800" y="3522000"/>
            <a:chExt cx="1048650" cy="138275"/>
          </a:xfrm>
        </p:grpSpPr>
        <p:sp>
          <p:nvSpPr>
            <p:cNvPr id="1635" name="Google Shape;1635;p54"/>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sp>
          <p:nvSpPr>
            <p:cNvPr id="1636" name="Google Shape;1636;p54"/>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sp>
          <p:nvSpPr>
            <p:cNvPr id="1637" name="Google Shape;1637;p54"/>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sp>
          <p:nvSpPr>
            <p:cNvPr id="1638" name="Google Shape;1638;p54"/>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sp>
          <p:nvSpPr>
            <p:cNvPr id="1639" name="Google Shape;1639;p54"/>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sp>
          <p:nvSpPr>
            <p:cNvPr id="1640" name="Google Shape;1640;p54"/>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sp>
          <p:nvSpPr>
            <p:cNvPr id="1641" name="Google Shape;1641;p54"/>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sp>
          <p:nvSpPr>
            <p:cNvPr id="1642" name="Google Shape;1642;p54"/>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sp>
          <p:nvSpPr>
            <p:cNvPr id="1643" name="Google Shape;1643;p54"/>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grpSp>
      <p:grpSp>
        <p:nvGrpSpPr>
          <p:cNvPr id="1644" name="Google Shape;1644;p54"/>
          <p:cNvGrpSpPr/>
          <p:nvPr/>
        </p:nvGrpSpPr>
        <p:grpSpPr>
          <a:xfrm rot="367840">
            <a:off x="743613" y="4319571"/>
            <a:ext cx="4039880" cy="677205"/>
            <a:chOff x="4345425" y="2175475"/>
            <a:chExt cx="800750" cy="176025"/>
          </a:xfrm>
        </p:grpSpPr>
        <p:sp>
          <p:nvSpPr>
            <p:cNvPr id="1645" name="Google Shape;1645;p54"/>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sp>
          <p:nvSpPr>
            <p:cNvPr id="1646" name="Google Shape;1646;p54"/>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endParaRPr sz="2400">
                <a:solidFill>
                  <a:schemeClr val="dk1"/>
                </a:solidFill>
                <a:latin typeface="Arial"/>
                <a:ea typeface="Arial"/>
                <a:cs typeface="Arial"/>
                <a:sym typeface="Arial"/>
              </a:endParaRPr>
            </a:p>
          </p:txBody>
        </p:sp>
      </p:grpSp>
      <p:sp>
        <p:nvSpPr>
          <p:cNvPr id="1647" name="Google Shape;1647;p54"/>
          <p:cNvSpPr txBox="1">
            <a:spLocks noGrp="1"/>
          </p:cNvSpPr>
          <p:nvPr>
            <p:ph type="subTitle" idx="1"/>
          </p:nvPr>
        </p:nvSpPr>
        <p:spPr>
          <a:xfrm>
            <a:off x="671933" y="4397231"/>
            <a:ext cx="4292800" cy="454400"/>
          </a:xfrm>
          <a:prstGeom prst="rect">
            <a:avLst/>
          </a:prstGeom>
          <a:noFill/>
          <a:ln>
            <a:noFill/>
          </a:ln>
        </p:spPr>
        <p:txBody>
          <a:bodyPr spcFirstLastPara="1" wrap="square" lIns="121900" tIns="121900" rIns="121900" bIns="121900" anchor="ctr" anchorCtr="0">
            <a:noAutofit/>
          </a:bodyPr>
          <a:lstStyle/>
          <a:p>
            <a:pPr marL="0" indent="0">
              <a:buSzPts val="800"/>
            </a:pPr>
            <a:r>
              <a:rPr lang="en" sz="2000">
                <a:latin typeface="Sniglet"/>
                <a:ea typeface="Sniglet"/>
                <a:cs typeface="Sniglet"/>
                <a:sym typeface="Sniglet"/>
              </a:rPr>
              <a:t>Comparisons to Other Algorithms </a:t>
            </a:r>
            <a:endParaRPr sz="2000">
              <a:latin typeface="Sniglet"/>
              <a:ea typeface="Sniglet"/>
              <a:cs typeface="Sniglet"/>
              <a:sym typeface="Sniglet"/>
            </a:endParaRPr>
          </a:p>
        </p:txBody>
      </p:sp>
      <p:sp>
        <p:nvSpPr>
          <p:cNvPr id="1648" name="Google Shape;1648;p54"/>
          <p:cNvSpPr txBox="1">
            <a:spLocks noGrp="1"/>
          </p:cNvSpPr>
          <p:nvPr>
            <p:ph type="subTitle" idx="7"/>
          </p:nvPr>
        </p:nvSpPr>
        <p:spPr>
          <a:xfrm>
            <a:off x="676951" y="5006933"/>
            <a:ext cx="4173200" cy="763600"/>
          </a:xfrm>
          <a:prstGeom prst="rect">
            <a:avLst/>
          </a:prstGeom>
          <a:noFill/>
          <a:ln>
            <a:noFill/>
          </a:ln>
        </p:spPr>
        <p:txBody>
          <a:bodyPr spcFirstLastPara="1" wrap="square" lIns="0" tIns="0" rIns="0" bIns="0" anchor="t" anchorCtr="0">
            <a:noAutofit/>
          </a:bodyPr>
          <a:lstStyle/>
          <a:p>
            <a:pPr marL="0" indent="0">
              <a:buSzPts val="800"/>
            </a:pPr>
            <a:r>
              <a:rPr lang="en" sz="2000">
                <a:latin typeface="Sniglet"/>
                <a:ea typeface="Sniglet"/>
                <a:cs typeface="Sniglet"/>
                <a:sym typeface="Sniglet"/>
              </a:rPr>
              <a:t>Why we chose FA and Boyer-Moore Horspool over other algorithms? </a:t>
            </a:r>
            <a:endParaRPr sz="2000">
              <a:latin typeface="Sniglet"/>
              <a:ea typeface="Sniglet"/>
              <a:cs typeface="Sniglet"/>
              <a:sym typeface="Sniglet"/>
            </a:endParaRPr>
          </a:p>
          <a:p>
            <a:pPr marL="0" indent="0">
              <a:buSzPts val="1200"/>
            </a:pPr>
            <a:endParaRPr sz="2000">
              <a:latin typeface="Sniglet"/>
              <a:ea typeface="Sniglet"/>
              <a:cs typeface="Sniglet"/>
              <a:sym typeface="Snigle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pic>
        <p:nvPicPr>
          <p:cNvPr id="3" name="Picture 2">
            <a:extLst>
              <a:ext uri="{FF2B5EF4-FFF2-40B4-BE49-F238E27FC236}">
                <a16:creationId xmlns:a16="http://schemas.microsoft.com/office/drawing/2014/main" id="{EA1CB5EB-471F-4171-B5EC-E280F4A7E6D4}"/>
              </a:ext>
            </a:extLst>
          </p:cNvPr>
          <p:cNvPicPr>
            <a:picLocks noChangeAspect="1"/>
          </p:cNvPicPr>
          <p:nvPr/>
        </p:nvPicPr>
        <p:blipFill>
          <a:blip r:embed="rId3"/>
          <a:stretch>
            <a:fillRect/>
          </a:stretch>
        </p:blipFill>
        <p:spPr>
          <a:xfrm>
            <a:off x="825640" y="1405277"/>
            <a:ext cx="6694807" cy="1790412"/>
          </a:xfrm>
          <a:prstGeom prst="rect">
            <a:avLst/>
          </a:prstGeom>
        </p:spPr>
      </p:pic>
      <p:grpSp>
        <p:nvGrpSpPr>
          <p:cNvPr id="1591" name="Google Shape;1591;p46"/>
          <p:cNvGrpSpPr/>
          <p:nvPr/>
        </p:nvGrpSpPr>
        <p:grpSpPr>
          <a:xfrm flipH="1">
            <a:off x="981638" y="1200857"/>
            <a:ext cx="2918564" cy="237752"/>
            <a:chOff x="4345425" y="2175475"/>
            <a:chExt cx="800750" cy="176025"/>
          </a:xfrm>
        </p:grpSpPr>
        <p:sp>
          <p:nvSpPr>
            <p:cNvPr id="1592" name="Google Shape;1592;p46"/>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sp>
          <p:nvSpPr>
            <p:cNvPr id="1593" name="Google Shape;1593;p46"/>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grpSp>
      <p:sp>
        <p:nvSpPr>
          <p:cNvPr id="1597" name="Google Shape;1597;p46"/>
          <p:cNvSpPr txBox="1">
            <a:spLocks noGrp="1"/>
          </p:cNvSpPr>
          <p:nvPr>
            <p:ph type="title"/>
          </p:nvPr>
        </p:nvSpPr>
        <p:spPr>
          <a:xfrm>
            <a:off x="965419" y="796278"/>
            <a:ext cx="6432800" cy="1324800"/>
          </a:xfrm>
          <a:prstGeom prst="rect">
            <a:avLst/>
          </a:prstGeom>
        </p:spPr>
        <p:txBody>
          <a:bodyPr spcFirstLastPara="1" wrap="square" lIns="0" tIns="0" rIns="0" bIns="0" anchor="t" anchorCtr="0">
            <a:noAutofit/>
          </a:bodyPr>
          <a:lstStyle/>
          <a:p>
            <a:r>
              <a:rPr lang="en-SG" dirty="0">
                <a:latin typeface="Walter Turncoat" panose="02000000000000000000" pitchFamily="2" charset="0"/>
                <a:ea typeface="Walter Turncoat" panose="02000000000000000000" pitchFamily="2" charset="0"/>
              </a:rPr>
              <a:t>Time Complexity</a:t>
            </a:r>
            <a:endParaRPr dirty="0">
              <a:latin typeface="Walter Turncoat" panose="02000000000000000000" pitchFamily="2" charset="0"/>
              <a:ea typeface="Walter Turncoat" panose="02000000000000000000" pitchFamily="2" charset="0"/>
            </a:endParaRPr>
          </a:p>
        </p:txBody>
      </p:sp>
      <p:grpSp>
        <p:nvGrpSpPr>
          <p:cNvPr id="1598" name="Google Shape;1598;p46"/>
          <p:cNvGrpSpPr/>
          <p:nvPr/>
        </p:nvGrpSpPr>
        <p:grpSpPr>
          <a:xfrm>
            <a:off x="1419233" y="3383163"/>
            <a:ext cx="7653531" cy="2900981"/>
            <a:chOff x="2359881" y="2256363"/>
            <a:chExt cx="3639686" cy="2080253"/>
          </a:xfrm>
        </p:grpSpPr>
        <p:sp>
          <p:nvSpPr>
            <p:cNvPr id="1599" name="Google Shape;1599;p46"/>
            <p:cNvSpPr/>
            <p:nvPr/>
          </p:nvSpPr>
          <p:spPr>
            <a:xfrm>
              <a:off x="2359881" y="2256363"/>
              <a:ext cx="3639686" cy="2080253"/>
            </a:xfrm>
            <a:custGeom>
              <a:avLst/>
              <a:gdLst/>
              <a:ahLst/>
              <a:cxnLst/>
              <a:rect l="l" t="t" r="r" b="b"/>
              <a:pathLst>
                <a:path w="203306" h="116199" extrusionOk="0">
                  <a:moveTo>
                    <a:pt x="3489" y="84365"/>
                  </a:moveTo>
                  <a:cubicBezTo>
                    <a:pt x="3961" y="84365"/>
                    <a:pt x="4369" y="84688"/>
                    <a:pt x="4748" y="85021"/>
                  </a:cubicBezTo>
                  <a:cubicBezTo>
                    <a:pt x="5341" y="85546"/>
                    <a:pt x="5478" y="86528"/>
                    <a:pt x="5113" y="87281"/>
                  </a:cubicBezTo>
                  <a:cubicBezTo>
                    <a:pt x="4748" y="87988"/>
                    <a:pt x="4086" y="88285"/>
                    <a:pt x="3287" y="88331"/>
                  </a:cubicBezTo>
                  <a:lnTo>
                    <a:pt x="3104" y="88331"/>
                  </a:lnTo>
                  <a:cubicBezTo>
                    <a:pt x="2283" y="88308"/>
                    <a:pt x="1575" y="88034"/>
                    <a:pt x="1187" y="87212"/>
                  </a:cubicBezTo>
                  <a:cubicBezTo>
                    <a:pt x="845" y="86436"/>
                    <a:pt x="1004" y="85569"/>
                    <a:pt x="1666" y="84998"/>
                  </a:cubicBezTo>
                  <a:cubicBezTo>
                    <a:pt x="1872" y="84816"/>
                    <a:pt x="2191" y="84770"/>
                    <a:pt x="2465" y="84679"/>
                  </a:cubicBezTo>
                  <a:cubicBezTo>
                    <a:pt x="2486" y="84674"/>
                    <a:pt x="2508" y="84672"/>
                    <a:pt x="2530" y="84672"/>
                  </a:cubicBezTo>
                  <a:cubicBezTo>
                    <a:pt x="2569" y="84672"/>
                    <a:pt x="2609" y="84677"/>
                    <a:pt x="2642" y="84677"/>
                  </a:cubicBezTo>
                  <a:cubicBezTo>
                    <a:pt x="2673" y="84677"/>
                    <a:pt x="2700" y="84673"/>
                    <a:pt x="2716" y="84656"/>
                  </a:cubicBezTo>
                  <a:cubicBezTo>
                    <a:pt x="2993" y="84448"/>
                    <a:pt x="3249" y="84365"/>
                    <a:pt x="3489" y="84365"/>
                  </a:cubicBezTo>
                  <a:close/>
                  <a:moveTo>
                    <a:pt x="112657" y="1"/>
                  </a:moveTo>
                  <a:cubicBezTo>
                    <a:pt x="112087" y="1"/>
                    <a:pt x="111512" y="22"/>
                    <a:pt x="110931" y="66"/>
                  </a:cubicBezTo>
                  <a:cubicBezTo>
                    <a:pt x="105316" y="499"/>
                    <a:pt x="100203" y="2280"/>
                    <a:pt x="95547" y="5224"/>
                  </a:cubicBezTo>
                  <a:cubicBezTo>
                    <a:pt x="90251" y="8602"/>
                    <a:pt x="86485" y="13418"/>
                    <a:pt x="83427" y="18714"/>
                  </a:cubicBezTo>
                  <a:cubicBezTo>
                    <a:pt x="80003" y="24648"/>
                    <a:pt x="78063" y="31131"/>
                    <a:pt x="76944" y="37864"/>
                  </a:cubicBezTo>
                  <a:cubicBezTo>
                    <a:pt x="76237" y="42132"/>
                    <a:pt x="75392" y="46355"/>
                    <a:pt x="74137" y="50509"/>
                  </a:cubicBezTo>
                  <a:cubicBezTo>
                    <a:pt x="72950" y="54390"/>
                    <a:pt x="71443" y="58156"/>
                    <a:pt x="69184" y="61602"/>
                  </a:cubicBezTo>
                  <a:cubicBezTo>
                    <a:pt x="65509" y="67149"/>
                    <a:pt x="60259" y="70618"/>
                    <a:pt x="54005" y="72696"/>
                  </a:cubicBezTo>
                  <a:cubicBezTo>
                    <a:pt x="50441" y="73884"/>
                    <a:pt x="46759" y="74267"/>
                    <a:pt x="43043" y="74267"/>
                  </a:cubicBezTo>
                  <a:cubicBezTo>
                    <a:pt x="42119" y="74267"/>
                    <a:pt x="41192" y="74243"/>
                    <a:pt x="40264" y="74202"/>
                  </a:cubicBezTo>
                  <a:cubicBezTo>
                    <a:pt x="36018" y="73997"/>
                    <a:pt x="31773" y="73768"/>
                    <a:pt x="27505" y="73540"/>
                  </a:cubicBezTo>
                  <a:cubicBezTo>
                    <a:pt x="25359" y="73631"/>
                    <a:pt x="23168" y="73745"/>
                    <a:pt x="20999" y="73837"/>
                  </a:cubicBezTo>
                  <a:cubicBezTo>
                    <a:pt x="15635" y="74065"/>
                    <a:pt x="10842" y="75777"/>
                    <a:pt x="6620" y="78995"/>
                  </a:cubicBezTo>
                  <a:cubicBezTo>
                    <a:pt x="5341" y="79954"/>
                    <a:pt x="3995" y="80890"/>
                    <a:pt x="3310" y="82373"/>
                  </a:cubicBezTo>
                  <a:cubicBezTo>
                    <a:pt x="2945" y="83172"/>
                    <a:pt x="2488" y="83697"/>
                    <a:pt x="1666" y="84085"/>
                  </a:cubicBezTo>
                  <a:cubicBezTo>
                    <a:pt x="457" y="84610"/>
                    <a:pt x="0" y="86048"/>
                    <a:pt x="411" y="87304"/>
                  </a:cubicBezTo>
                  <a:cubicBezTo>
                    <a:pt x="789" y="88395"/>
                    <a:pt x="1861" y="89100"/>
                    <a:pt x="3132" y="89100"/>
                  </a:cubicBezTo>
                  <a:cubicBezTo>
                    <a:pt x="3243" y="89100"/>
                    <a:pt x="3356" y="89095"/>
                    <a:pt x="3470" y="89084"/>
                  </a:cubicBezTo>
                  <a:cubicBezTo>
                    <a:pt x="4839" y="88970"/>
                    <a:pt x="5843" y="88057"/>
                    <a:pt x="6003" y="86779"/>
                  </a:cubicBezTo>
                  <a:cubicBezTo>
                    <a:pt x="6186" y="85386"/>
                    <a:pt x="5638" y="84451"/>
                    <a:pt x="4154" y="83789"/>
                  </a:cubicBezTo>
                  <a:cubicBezTo>
                    <a:pt x="3675" y="83583"/>
                    <a:pt x="3561" y="83332"/>
                    <a:pt x="3835" y="82944"/>
                  </a:cubicBezTo>
                  <a:cubicBezTo>
                    <a:pt x="4268" y="82351"/>
                    <a:pt x="4634" y="81666"/>
                    <a:pt x="5182" y="81164"/>
                  </a:cubicBezTo>
                  <a:cubicBezTo>
                    <a:pt x="8765" y="77923"/>
                    <a:pt x="12919" y="75663"/>
                    <a:pt x="17804" y="74932"/>
                  </a:cubicBezTo>
                  <a:cubicBezTo>
                    <a:pt x="20691" y="74494"/>
                    <a:pt x="23585" y="74354"/>
                    <a:pt x="26485" y="74354"/>
                  </a:cubicBezTo>
                  <a:cubicBezTo>
                    <a:pt x="29019" y="74354"/>
                    <a:pt x="31558" y="74461"/>
                    <a:pt x="34101" y="74567"/>
                  </a:cubicBezTo>
                  <a:cubicBezTo>
                    <a:pt x="37367" y="74692"/>
                    <a:pt x="40634" y="74893"/>
                    <a:pt x="43917" y="74893"/>
                  </a:cubicBezTo>
                  <a:cubicBezTo>
                    <a:pt x="44236" y="74893"/>
                    <a:pt x="44555" y="74891"/>
                    <a:pt x="44875" y="74887"/>
                  </a:cubicBezTo>
                  <a:cubicBezTo>
                    <a:pt x="49303" y="74818"/>
                    <a:pt x="53571" y="73905"/>
                    <a:pt x="57657" y="72079"/>
                  </a:cubicBezTo>
                  <a:cubicBezTo>
                    <a:pt x="63386" y="69523"/>
                    <a:pt x="67746" y="65597"/>
                    <a:pt x="70873" y="60324"/>
                  </a:cubicBezTo>
                  <a:cubicBezTo>
                    <a:pt x="72973" y="56786"/>
                    <a:pt x="74365" y="52952"/>
                    <a:pt x="75324" y="49003"/>
                  </a:cubicBezTo>
                  <a:cubicBezTo>
                    <a:pt x="76442" y="44324"/>
                    <a:pt x="77378" y="39599"/>
                    <a:pt x="78314" y="34874"/>
                  </a:cubicBezTo>
                  <a:cubicBezTo>
                    <a:pt x="79797" y="27433"/>
                    <a:pt x="82628" y="20585"/>
                    <a:pt x="87170" y="14423"/>
                  </a:cubicBezTo>
                  <a:cubicBezTo>
                    <a:pt x="91279" y="8853"/>
                    <a:pt x="96414" y="4653"/>
                    <a:pt x="103125" y="2394"/>
                  </a:cubicBezTo>
                  <a:cubicBezTo>
                    <a:pt x="106357" y="1322"/>
                    <a:pt x="109631" y="754"/>
                    <a:pt x="112980" y="754"/>
                  </a:cubicBezTo>
                  <a:cubicBezTo>
                    <a:pt x="113911" y="754"/>
                    <a:pt x="114849" y="798"/>
                    <a:pt x="115793" y="887"/>
                  </a:cubicBezTo>
                  <a:cubicBezTo>
                    <a:pt x="118988" y="1207"/>
                    <a:pt x="121910" y="2371"/>
                    <a:pt x="124786" y="3626"/>
                  </a:cubicBezTo>
                  <a:cubicBezTo>
                    <a:pt x="126247" y="4243"/>
                    <a:pt x="127685" y="5041"/>
                    <a:pt x="128963" y="5977"/>
                  </a:cubicBezTo>
                  <a:cubicBezTo>
                    <a:pt x="133323" y="9150"/>
                    <a:pt x="136541" y="13213"/>
                    <a:pt x="138915" y="17961"/>
                  </a:cubicBezTo>
                  <a:cubicBezTo>
                    <a:pt x="140558" y="21247"/>
                    <a:pt x="142316" y="24466"/>
                    <a:pt x="144142" y="27661"/>
                  </a:cubicBezTo>
                  <a:cubicBezTo>
                    <a:pt x="144713" y="28666"/>
                    <a:pt x="145557" y="29533"/>
                    <a:pt x="146425" y="30309"/>
                  </a:cubicBezTo>
                  <a:cubicBezTo>
                    <a:pt x="149323" y="32934"/>
                    <a:pt x="152838" y="34463"/>
                    <a:pt x="156650" y="35353"/>
                  </a:cubicBezTo>
                  <a:cubicBezTo>
                    <a:pt x="158453" y="35764"/>
                    <a:pt x="160234" y="36244"/>
                    <a:pt x="161969" y="36814"/>
                  </a:cubicBezTo>
                  <a:cubicBezTo>
                    <a:pt x="162904" y="37111"/>
                    <a:pt x="163840" y="37545"/>
                    <a:pt x="164593" y="38138"/>
                  </a:cubicBezTo>
                  <a:cubicBezTo>
                    <a:pt x="165917" y="39234"/>
                    <a:pt x="167310" y="40375"/>
                    <a:pt x="168314" y="41744"/>
                  </a:cubicBezTo>
                  <a:cubicBezTo>
                    <a:pt x="171966" y="46720"/>
                    <a:pt x="172628" y="52153"/>
                    <a:pt x="170186" y="57791"/>
                  </a:cubicBezTo>
                  <a:cubicBezTo>
                    <a:pt x="168793" y="61055"/>
                    <a:pt x="166785" y="64045"/>
                    <a:pt x="164593" y="66898"/>
                  </a:cubicBezTo>
                  <a:cubicBezTo>
                    <a:pt x="160348" y="72467"/>
                    <a:pt x="156148" y="78082"/>
                    <a:pt x="152747" y="84199"/>
                  </a:cubicBezTo>
                  <a:cubicBezTo>
                    <a:pt x="150487" y="88262"/>
                    <a:pt x="149346" y="92553"/>
                    <a:pt x="149962" y="97164"/>
                  </a:cubicBezTo>
                  <a:cubicBezTo>
                    <a:pt x="150807" y="103532"/>
                    <a:pt x="153980" y="108463"/>
                    <a:pt x="159846" y="111498"/>
                  </a:cubicBezTo>
                  <a:cubicBezTo>
                    <a:pt x="165050" y="114192"/>
                    <a:pt x="170597" y="115927"/>
                    <a:pt x="176577" y="116155"/>
                  </a:cubicBezTo>
                  <a:cubicBezTo>
                    <a:pt x="177232" y="116182"/>
                    <a:pt x="177887" y="116198"/>
                    <a:pt x="178541" y="116198"/>
                  </a:cubicBezTo>
                  <a:cubicBezTo>
                    <a:pt x="181207" y="116198"/>
                    <a:pt x="183848" y="115926"/>
                    <a:pt x="186414" y="114991"/>
                  </a:cubicBezTo>
                  <a:cubicBezTo>
                    <a:pt x="187784" y="114489"/>
                    <a:pt x="189176" y="113986"/>
                    <a:pt x="190569" y="113461"/>
                  </a:cubicBezTo>
                  <a:cubicBezTo>
                    <a:pt x="195636" y="111544"/>
                    <a:pt x="199630" y="108257"/>
                    <a:pt x="202826" y="104012"/>
                  </a:cubicBezTo>
                  <a:cubicBezTo>
                    <a:pt x="203008" y="103784"/>
                    <a:pt x="203191" y="103510"/>
                    <a:pt x="203260" y="103213"/>
                  </a:cubicBezTo>
                  <a:cubicBezTo>
                    <a:pt x="203305" y="103076"/>
                    <a:pt x="203123" y="102893"/>
                    <a:pt x="203054" y="102711"/>
                  </a:cubicBezTo>
                  <a:cubicBezTo>
                    <a:pt x="202894" y="102802"/>
                    <a:pt x="202666" y="102825"/>
                    <a:pt x="202575" y="102939"/>
                  </a:cubicBezTo>
                  <a:cubicBezTo>
                    <a:pt x="201936" y="103806"/>
                    <a:pt x="201365" y="104742"/>
                    <a:pt x="200635" y="105541"/>
                  </a:cubicBezTo>
                  <a:cubicBezTo>
                    <a:pt x="197256" y="109284"/>
                    <a:pt x="193079" y="111772"/>
                    <a:pt x="188286" y="113598"/>
                  </a:cubicBezTo>
                  <a:cubicBezTo>
                    <a:pt x="184892" y="114875"/>
                    <a:pt x="181489" y="115405"/>
                    <a:pt x="178042" y="115405"/>
                  </a:cubicBezTo>
                  <a:cubicBezTo>
                    <a:pt x="176064" y="115405"/>
                    <a:pt x="174071" y="115230"/>
                    <a:pt x="172057" y="114922"/>
                  </a:cubicBezTo>
                  <a:cubicBezTo>
                    <a:pt x="168565" y="114374"/>
                    <a:pt x="165301" y="113142"/>
                    <a:pt x="162083" y="111750"/>
                  </a:cubicBezTo>
                  <a:cubicBezTo>
                    <a:pt x="158590" y="110243"/>
                    <a:pt x="155669" y="108143"/>
                    <a:pt x="153592" y="104925"/>
                  </a:cubicBezTo>
                  <a:cubicBezTo>
                    <a:pt x="151629" y="101912"/>
                    <a:pt x="150602" y="98671"/>
                    <a:pt x="150533" y="95133"/>
                  </a:cubicBezTo>
                  <a:cubicBezTo>
                    <a:pt x="150465" y="91344"/>
                    <a:pt x="151583" y="87851"/>
                    <a:pt x="153432" y="84519"/>
                  </a:cubicBezTo>
                  <a:cubicBezTo>
                    <a:pt x="156285" y="79383"/>
                    <a:pt x="159686" y="74590"/>
                    <a:pt x="163247" y="69934"/>
                  </a:cubicBezTo>
                  <a:cubicBezTo>
                    <a:pt x="165666" y="66784"/>
                    <a:pt x="167949" y="63565"/>
                    <a:pt x="169912" y="60119"/>
                  </a:cubicBezTo>
                  <a:cubicBezTo>
                    <a:pt x="172833" y="54960"/>
                    <a:pt x="173244" y="49619"/>
                    <a:pt x="170688" y="44232"/>
                  </a:cubicBezTo>
                  <a:cubicBezTo>
                    <a:pt x="168862" y="40352"/>
                    <a:pt x="165986" y="37385"/>
                    <a:pt x="161717" y="35924"/>
                  </a:cubicBezTo>
                  <a:cubicBezTo>
                    <a:pt x="160531" y="35536"/>
                    <a:pt x="159298" y="35194"/>
                    <a:pt x="158088" y="34920"/>
                  </a:cubicBezTo>
                  <a:cubicBezTo>
                    <a:pt x="155669" y="34372"/>
                    <a:pt x="153272" y="33756"/>
                    <a:pt x="151081" y="32592"/>
                  </a:cubicBezTo>
                  <a:cubicBezTo>
                    <a:pt x="148753" y="31359"/>
                    <a:pt x="146493" y="29989"/>
                    <a:pt x="145078" y="27753"/>
                  </a:cubicBezTo>
                  <a:cubicBezTo>
                    <a:pt x="143594" y="25379"/>
                    <a:pt x="142247" y="22914"/>
                    <a:pt x="140969" y="20426"/>
                  </a:cubicBezTo>
                  <a:cubicBezTo>
                    <a:pt x="139303" y="17230"/>
                    <a:pt x="137797" y="13966"/>
                    <a:pt x="135446" y="11136"/>
                  </a:cubicBezTo>
                  <a:cubicBezTo>
                    <a:pt x="132273" y="7301"/>
                    <a:pt x="128575" y="4197"/>
                    <a:pt x="123805" y="2371"/>
                  </a:cubicBezTo>
                  <a:cubicBezTo>
                    <a:pt x="120182" y="977"/>
                    <a:pt x="116542" y="1"/>
                    <a:pt x="1126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00" name="Google Shape;1600;p46"/>
            <p:cNvSpPr/>
            <p:nvPr/>
          </p:nvSpPr>
          <p:spPr>
            <a:xfrm>
              <a:off x="2874936" y="3490132"/>
              <a:ext cx="238622" cy="151759"/>
            </a:xfrm>
            <a:custGeom>
              <a:avLst/>
              <a:gdLst/>
              <a:ahLst/>
              <a:cxnLst/>
              <a:rect l="l" t="t" r="r" b="b"/>
              <a:pathLst>
                <a:path w="13329" h="8477" extrusionOk="0">
                  <a:moveTo>
                    <a:pt x="7316" y="1"/>
                  </a:moveTo>
                  <a:cubicBezTo>
                    <a:pt x="7191" y="1"/>
                    <a:pt x="7069" y="55"/>
                    <a:pt x="7020" y="173"/>
                  </a:cubicBezTo>
                  <a:cubicBezTo>
                    <a:pt x="6130" y="2136"/>
                    <a:pt x="5765" y="4236"/>
                    <a:pt x="5149" y="6267"/>
                  </a:cubicBezTo>
                  <a:cubicBezTo>
                    <a:pt x="5080" y="6496"/>
                    <a:pt x="5012" y="6724"/>
                    <a:pt x="4920" y="6975"/>
                  </a:cubicBezTo>
                  <a:cubicBezTo>
                    <a:pt x="4897" y="7021"/>
                    <a:pt x="4852" y="7295"/>
                    <a:pt x="4783" y="7340"/>
                  </a:cubicBezTo>
                  <a:cubicBezTo>
                    <a:pt x="4740" y="7383"/>
                    <a:pt x="4738" y="7406"/>
                    <a:pt x="4738" y="7406"/>
                  </a:cubicBezTo>
                  <a:cubicBezTo>
                    <a:pt x="4738" y="7406"/>
                    <a:pt x="4740" y="7378"/>
                    <a:pt x="4692" y="7317"/>
                  </a:cubicBezTo>
                  <a:cubicBezTo>
                    <a:pt x="4555" y="7112"/>
                    <a:pt x="4487" y="6701"/>
                    <a:pt x="4395" y="6473"/>
                  </a:cubicBezTo>
                  <a:cubicBezTo>
                    <a:pt x="4304" y="6199"/>
                    <a:pt x="4213" y="5925"/>
                    <a:pt x="4121" y="5651"/>
                  </a:cubicBezTo>
                  <a:cubicBezTo>
                    <a:pt x="3733" y="4556"/>
                    <a:pt x="3345" y="3437"/>
                    <a:pt x="2980" y="2342"/>
                  </a:cubicBezTo>
                  <a:cubicBezTo>
                    <a:pt x="2913" y="2181"/>
                    <a:pt x="2744" y="2075"/>
                    <a:pt x="2584" y="2075"/>
                  </a:cubicBezTo>
                  <a:cubicBezTo>
                    <a:pt x="2470" y="2075"/>
                    <a:pt x="2361" y="2128"/>
                    <a:pt x="2295" y="2250"/>
                  </a:cubicBezTo>
                  <a:cubicBezTo>
                    <a:pt x="1519" y="3643"/>
                    <a:pt x="812" y="5035"/>
                    <a:pt x="127" y="6473"/>
                  </a:cubicBezTo>
                  <a:cubicBezTo>
                    <a:pt x="1" y="6756"/>
                    <a:pt x="266" y="7018"/>
                    <a:pt x="503" y="7018"/>
                  </a:cubicBezTo>
                  <a:cubicBezTo>
                    <a:pt x="609" y="7018"/>
                    <a:pt x="710" y="6965"/>
                    <a:pt x="766" y="6838"/>
                  </a:cubicBezTo>
                  <a:cubicBezTo>
                    <a:pt x="1337" y="5651"/>
                    <a:pt x="1930" y="4487"/>
                    <a:pt x="2546" y="3346"/>
                  </a:cubicBezTo>
                  <a:cubicBezTo>
                    <a:pt x="2912" y="4396"/>
                    <a:pt x="3277" y="5446"/>
                    <a:pt x="3642" y="6496"/>
                  </a:cubicBezTo>
                  <a:cubicBezTo>
                    <a:pt x="3802" y="6975"/>
                    <a:pt x="3893" y="7660"/>
                    <a:pt x="4304" y="8025"/>
                  </a:cubicBezTo>
                  <a:cubicBezTo>
                    <a:pt x="4441" y="8152"/>
                    <a:pt x="4608" y="8212"/>
                    <a:pt x="4771" y="8212"/>
                  </a:cubicBezTo>
                  <a:cubicBezTo>
                    <a:pt x="4989" y="8212"/>
                    <a:pt x="5201" y="8106"/>
                    <a:pt x="5331" y="7911"/>
                  </a:cubicBezTo>
                  <a:cubicBezTo>
                    <a:pt x="5651" y="7432"/>
                    <a:pt x="5788" y="6747"/>
                    <a:pt x="5925" y="6222"/>
                  </a:cubicBezTo>
                  <a:cubicBezTo>
                    <a:pt x="6107" y="5583"/>
                    <a:pt x="6267" y="4944"/>
                    <a:pt x="6450" y="4327"/>
                  </a:cubicBezTo>
                  <a:cubicBezTo>
                    <a:pt x="6655" y="3437"/>
                    <a:pt x="6906" y="2570"/>
                    <a:pt x="7203" y="1702"/>
                  </a:cubicBezTo>
                  <a:cubicBezTo>
                    <a:pt x="7363" y="2638"/>
                    <a:pt x="7522" y="3574"/>
                    <a:pt x="7705" y="4510"/>
                  </a:cubicBezTo>
                  <a:cubicBezTo>
                    <a:pt x="7819" y="5172"/>
                    <a:pt x="7910" y="5811"/>
                    <a:pt x="8047" y="6473"/>
                  </a:cubicBezTo>
                  <a:cubicBezTo>
                    <a:pt x="8162" y="6998"/>
                    <a:pt x="8253" y="7683"/>
                    <a:pt x="8527" y="8185"/>
                  </a:cubicBezTo>
                  <a:cubicBezTo>
                    <a:pt x="8643" y="8378"/>
                    <a:pt x="8831" y="8477"/>
                    <a:pt x="9023" y="8477"/>
                  </a:cubicBezTo>
                  <a:cubicBezTo>
                    <a:pt x="9171" y="8477"/>
                    <a:pt x="9320" y="8418"/>
                    <a:pt x="9440" y="8299"/>
                  </a:cubicBezTo>
                  <a:cubicBezTo>
                    <a:pt x="9851" y="7865"/>
                    <a:pt x="10056" y="7180"/>
                    <a:pt x="10307" y="6655"/>
                  </a:cubicBezTo>
                  <a:cubicBezTo>
                    <a:pt x="10764" y="5720"/>
                    <a:pt x="11197" y="4784"/>
                    <a:pt x="11745" y="3894"/>
                  </a:cubicBezTo>
                  <a:cubicBezTo>
                    <a:pt x="11951" y="4350"/>
                    <a:pt x="11973" y="4966"/>
                    <a:pt x="12087" y="5423"/>
                  </a:cubicBezTo>
                  <a:lnTo>
                    <a:pt x="12544" y="7569"/>
                  </a:lnTo>
                  <a:cubicBezTo>
                    <a:pt x="12590" y="7753"/>
                    <a:pt x="12733" y="7833"/>
                    <a:pt x="12881" y="7833"/>
                  </a:cubicBezTo>
                  <a:cubicBezTo>
                    <a:pt x="13099" y="7833"/>
                    <a:pt x="13329" y="7658"/>
                    <a:pt x="13274" y="7386"/>
                  </a:cubicBezTo>
                  <a:cubicBezTo>
                    <a:pt x="13092" y="6541"/>
                    <a:pt x="12909" y="5720"/>
                    <a:pt x="12727" y="4875"/>
                  </a:cubicBezTo>
                  <a:cubicBezTo>
                    <a:pt x="12567" y="4213"/>
                    <a:pt x="12498" y="3460"/>
                    <a:pt x="11996" y="2958"/>
                  </a:cubicBezTo>
                  <a:cubicBezTo>
                    <a:pt x="11918" y="2880"/>
                    <a:pt x="11823" y="2843"/>
                    <a:pt x="11730" y="2843"/>
                  </a:cubicBezTo>
                  <a:cubicBezTo>
                    <a:pt x="11604" y="2843"/>
                    <a:pt x="11481" y="2909"/>
                    <a:pt x="11403" y="3026"/>
                  </a:cubicBezTo>
                  <a:cubicBezTo>
                    <a:pt x="10878" y="3780"/>
                    <a:pt x="10467" y="4601"/>
                    <a:pt x="10079" y="5423"/>
                  </a:cubicBezTo>
                  <a:cubicBezTo>
                    <a:pt x="9896" y="5811"/>
                    <a:pt x="9714" y="6199"/>
                    <a:pt x="9531" y="6587"/>
                  </a:cubicBezTo>
                  <a:cubicBezTo>
                    <a:pt x="9417" y="6815"/>
                    <a:pt x="9303" y="7044"/>
                    <a:pt x="9211" y="7249"/>
                  </a:cubicBezTo>
                  <a:cubicBezTo>
                    <a:pt x="9166" y="7295"/>
                    <a:pt x="9120" y="7454"/>
                    <a:pt x="9052" y="7569"/>
                  </a:cubicBezTo>
                  <a:cubicBezTo>
                    <a:pt x="9006" y="7386"/>
                    <a:pt x="8960" y="7112"/>
                    <a:pt x="8938" y="7021"/>
                  </a:cubicBezTo>
                  <a:cubicBezTo>
                    <a:pt x="8869" y="6747"/>
                    <a:pt x="8801" y="6473"/>
                    <a:pt x="8755" y="6199"/>
                  </a:cubicBezTo>
                  <a:cubicBezTo>
                    <a:pt x="8618" y="5537"/>
                    <a:pt x="8504" y="4898"/>
                    <a:pt x="8390" y="4236"/>
                  </a:cubicBezTo>
                  <a:cubicBezTo>
                    <a:pt x="8162" y="2912"/>
                    <a:pt x="7933" y="1588"/>
                    <a:pt x="7682" y="264"/>
                  </a:cubicBezTo>
                  <a:cubicBezTo>
                    <a:pt x="7656" y="96"/>
                    <a:pt x="7482" y="1"/>
                    <a:pt x="731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01" name="Google Shape;1601;p46"/>
            <p:cNvSpPr/>
            <p:nvPr/>
          </p:nvSpPr>
          <p:spPr>
            <a:xfrm>
              <a:off x="4941958" y="2748127"/>
              <a:ext cx="263220" cy="196569"/>
            </a:xfrm>
            <a:custGeom>
              <a:avLst/>
              <a:gdLst/>
              <a:ahLst/>
              <a:cxnLst/>
              <a:rect l="l" t="t" r="r" b="b"/>
              <a:pathLst>
                <a:path w="14703" h="10980" extrusionOk="0">
                  <a:moveTo>
                    <a:pt x="5483" y="0"/>
                  </a:moveTo>
                  <a:cubicBezTo>
                    <a:pt x="4872" y="0"/>
                    <a:pt x="3928" y="566"/>
                    <a:pt x="3610" y="717"/>
                  </a:cubicBezTo>
                  <a:cubicBezTo>
                    <a:pt x="2491" y="1265"/>
                    <a:pt x="1396" y="1859"/>
                    <a:pt x="346" y="2520"/>
                  </a:cubicBezTo>
                  <a:cubicBezTo>
                    <a:pt x="0" y="2732"/>
                    <a:pt x="203" y="3217"/>
                    <a:pt x="521" y="3217"/>
                  </a:cubicBezTo>
                  <a:cubicBezTo>
                    <a:pt x="581" y="3217"/>
                    <a:pt x="645" y="3200"/>
                    <a:pt x="711" y="3160"/>
                  </a:cubicBezTo>
                  <a:cubicBezTo>
                    <a:pt x="1578" y="2612"/>
                    <a:pt x="2446" y="2110"/>
                    <a:pt x="3359" y="1653"/>
                  </a:cubicBezTo>
                  <a:cubicBezTo>
                    <a:pt x="3815" y="1402"/>
                    <a:pt x="4272" y="1197"/>
                    <a:pt x="4751" y="991"/>
                  </a:cubicBezTo>
                  <a:cubicBezTo>
                    <a:pt x="4842" y="946"/>
                    <a:pt x="4956" y="900"/>
                    <a:pt x="5048" y="831"/>
                  </a:cubicBezTo>
                  <a:cubicBezTo>
                    <a:pt x="5116" y="809"/>
                    <a:pt x="5162" y="786"/>
                    <a:pt x="5207" y="763"/>
                  </a:cubicBezTo>
                  <a:cubicBezTo>
                    <a:pt x="5237" y="723"/>
                    <a:pt x="5254" y="705"/>
                    <a:pt x="5260" y="705"/>
                  </a:cubicBezTo>
                  <a:lnTo>
                    <a:pt x="5260" y="705"/>
                  </a:lnTo>
                  <a:cubicBezTo>
                    <a:pt x="5267" y="705"/>
                    <a:pt x="5256" y="734"/>
                    <a:pt x="5230" y="786"/>
                  </a:cubicBezTo>
                  <a:cubicBezTo>
                    <a:pt x="5253" y="968"/>
                    <a:pt x="5070" y="1311"/>
                    <a:pt x="5002" y="1470"/>
                  </a:cubicBezTo>
                  <a:cubicBezTo>
                    <a:pt x="4340" y="3251"/>
                    <a:pt x="3404" y="4963"/>
                    <a:pt x="2993" y="6834"/>
                  </a:cubicBezTo>
                  <a:cubicBezTo>
                    <a:pt x="2938" y="7074"/>
                    <a:pt x="3136" y="7284"/>
                    <a:pt x="3370" y="7284"/>
                  </a:cubicBezTo>
                  <a:cubicBezTo>
                    <a:pt x="3426" y="7284"/>
                    <a:pt x="3484" y="7272"/>
                    <a:pt x="3541" y="7245"/>
                  </a:cubicBezTo>
                  <a:cubicBezTo>
                    <a:pt x="5915" y="5990"/>
                    <a:pt x="7604" y="3799"/>
                    <a:pt x="9864" y="2383"/>
                  </a:cubicBezTo>
                  <a:lnTo>
                    <a:pt x="9864" y="2383"/>
                  </a:lnTo>
                  <a:lnTo>
                    <a:pt x="6486" y="9459"/>
                  </a:lnTo>
                  <a:cubicBezTo>
                    <a:pt x="6361" y="9729"/>
                    <a:pt x="6519" y="10017"/>
                    <a:pt x="6805" y="10017"/>
                  </a:cubicBezTo>
                  <a:cubicBezTo>
                    <a:pt x="6834" y="10017"/>
                    <a:pt x="6865" y="10013"/>
                    <a:pt x="6897" y="10007"/>
                  </a:cubicBezTo>
                  <a:cubicBezTo>
                    <a:pt x="7924" y="9756"/>
                    <a:pt x="8723" y="9071"/>
                    <a:pt x="9521" y="8455"/>
                  </a:cubicBezTo>
                  <a:cubicBezTo>
                    <a:pt x="10503" y="7679"/>
                    <a:pt x="11484" y="6926"/>
                    <a:pt x="12466" y="6195"/>
                  </a:cubicBezTo>
                  <a:cubicBezTo>
                    <a:pt x="12656" y="6069"/>
                    <a:pt x="13550" y="5336"/>
                    <a:pt x="13791" y="5336"/>
                  </a:cubicBezTo>
                  <a:cubicBezTo>
                    <a:pt x="13810" y="5336"/>
                    <a:pt x="13825" y="5341"/>
                    <a:pt x="13835" y="5351"/>
                  </a:cubicBezTo>
                  <a:cubicBezTo>
                    <a:pt x="13904" y="5442"/>
                    <a:pt x="13630" y="6058"/>
                    <a:pt x="13607" y="6150"/>
                  </a:cubicBezTo>
                  <a:cubicBezTo>
                    <a:pt x="13539" y="6424"/>
                    <a:pt x="13447" y="6720"/>
                    <a:pt x="13356" y="6994"/>
                  </a:cubicBezTo>
                  <a:cubicBezTo>
                    <a:pt x="13037" y="8181"/>
                    <a:pt x="12694" y="9368"/>
                    <a:pt x="12329" y="10532"/>
                  </a:cubicBezTo>
                  <a:cubicBezTo>
                    <a:pt x="12261" y="10804"/>
                    <a:pt x="12485" y="10979"/>
                    <a:pt x="12706" y="10979"/>
                  </a:cubicBezTo>
                  <a:cubicBezTo>
                    <a:pt x="12856" y="10979"/>
                    <a:pt x="13004" y="10899"/>
                    <a:pt x="13059" y="10715"/>
                  </a:cubicBezTo>
                  <a:cubicBezTo>
                    <a:pt x="13447" y="9368"/>
                    <a:pt x="13835" y="8021"/>
                    <a:pt x="14223" y="6675"/>
                  </a:cubicBezTo>
                  <a:cubicBezTo>
                    <a:pt x="14360" y="6195"/>
                    <a:pt x="14703" y="5511"/>
                    <a:pt x="14566" y="5008"/>
                  </a:cubicBezTo>
                  <a:cubicBezTo>
                    <a:pt x="14461" y="4678"/>
                    <a:pt x="14187" y="4535"/>
                    <a:pt x="13895" y="4535"/>
                  </a:cubicBezTo>
                  <a:cubicBezTo>
                    <a:pt x="13744" y="4535"/>
                    <a:pt x="13588" y="4573"/>
                    <a:pt x="13447" y="4643"/>
                  </a:cubicBezTo>
                  <a:cubicBezTo>
                    <a:pt x="12831" y="4940"/>
                    <a:pt x="12283" y="5442"/>
                    <a:pt x="11758" y="5830"/>
                  </a:cubicBezTo>
                  <a:cubicBezTo>
                    <a:pt x="11210" y="6241"/>
                    <a:pt x="10663" y="6652"/>
                    <a:pt x="10115" y="7063"/>
                  </a:cubicBezTo>
                  <a:cubicBezTo>
                    <a:pt x="9293" y="7679"/>
                    <a:pt x="8471" y="8501"/>
                    <a:pt x="7513" y="8980"/>
                  </a:cubicBezTo>
                  <a:lnTo>
                    <a:pt x="11005" y="1676"/>
                  </a:lnTo>
                  <a:cubicBezTo>
                    <a:pt x="11137" y="1412"/>
                    <a:pt x="10943" y="1133"/>
                    <a:pt x="10678" y="1133"/>
                  </a:cubicBezTo>
                  <a:cubicBezTo>
                    <a:pt x="10622" y="1133"/>
                    <a:pt x="10563" y="1146"/>
                    <a:pt x="10503" y="1174"/>
                  </a:cubicBezTo>
                  <a:cubicBezTo>
                    <a:pt x="7992" y="2406"/>
                    <a:pt x="6257" y="4666"/>
                    <a:pt x="3929" y="6172"/>
                  </a:cubicBezTo>
                  <a:cubicBezTo>
                    <a:pt x="4180" y="5305"/>
                    <a:pt x="4523" y="4483"/>
                    <a:pt x="4888" y="3662"/>
                  </a:cubicBezTo>
                  <a:cubicBezTo>
                    <a:pt x="5116" y="3137"/>
                    <a:pt x="5344" y="2612"/>
                    <a:pt x="5550" y="2087"/>
                  </a:cubicBezTo>
                  <a:cubicBezTo>
                    <a:pt x="5732" y="1630"/>
                    <a:pt x="6052" y="1060"/>
                    <a:pt x="6029" y="557"/>
                  </a:cubicBezTo>
                  <a:cubicBezTo>
                    <a:pt x="6014" y="144"/>
                    <a:pt x="5791" y="0"/>
                    <a:pt x="548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02" name="Google Shape;1602;p46"/>
            <p:cNvSpPr/>
            <p:nvPr/>
          </p:nvSpPr>
          <p:spPr>
            <a:xfrm>
              <a:off x="5033942" y="4055475"/>
              <a:ext cx="189229" cy="224837"/>
            </a:xfrm>
            <a:custGeom>
              <a:avLst/>
              <a:gdLst/>
              <a:ahLst/>
              <a:cxnLst/>
              <a:rect l="l" t="t" r="r" b="b"/>
              <a:pathLst>
                <a:path w="10570" h="12559" extrusionOk="0">
                  <a:moveTo>
                    <a:pt x="4798" y="1"/>
                  </a:moveTo>
                  <a:cubicBezTo>
                    <a:pt x="4790" y="1"/>
                    <a:pt x="4781" y="1"/>
                    <a:pt x="4771" y="2"/>
                  </a:cubicBezTo>
                  <a:cubicBezTo>
                    <a:pt x="3356" y="93"/>
                    <a:pt x="1964" y="344"/>
                    <a:pt x="640" y="801"/>
                  </a:cubicBezTo>
                  <a:cubicBezTo>
                    <a:pt x="229" y="944"/>
                    <a:pt x="336" y="1531"/>
                    <a:pt x="694" y="1531"/>
                  </a:cubicBezTo>
                  <a:cubicBezTo>
                    <a:pt x="734" y="1531"/>
                    <a:pt x="777" y="1524"/>
                    <a:pt x="823" y="1508"/>
                  </a:cubicBezTo>
                  <a:cubicBezTo>
                    <a:pt x="1827" y="1166"/>
                    <a:pt x="2877" y="938"/>
                    <a:pt x="3927" y="801"/>
                  </a:cubicBezTo>
                  <a:lnTo>
                    <a:pt x="3927" y="801"/>
                  </a:lnTo>
                  <a:cubicBezTo>
                    <a:pt x="2717" y="2239"/>
                    <a:pt x="1462" y="3654"/>
                    <a:pt x="161" y="5046"/>
                  </a:cubicBezTo>
                  <a:cubicBezTo>
                    <a:pt x="1" y="5206"/>
                    <a:pt x="24" y="5503"/>
                    <a:pt x="229" y="5617"/>
                  </a:cubicBezTo>
                  <a:cubicBezTo>
                    <a:pt x="482" y="5733"/>
                    <a:pt x="735" y="5780"/>
                    <a:pt x="989" y="5780"/>
                  </a:cubicBezTo>
                  <a:cubicBezTo>
                    <a:pt x="1287" y="5780"/>
                    <a:pt x="1588" y="5715"/>
                    <a:pt x="1895" y="5617"/>
                  </a:cubicBezTo>
                  <a:cubicBezTo>
                    <a:pt x="2557" y="5388"/>
                    <a:pt x="3197" y="5115"/>
                    <a:pt x="3836" y="4863"/>
                  </a:cubicBezTo>
                  <a:cubicBezTo>
                    <a:pt x="5251" y="4361"/>
                    <a:pt x="6666" y="3859"/>
                    <a:pt x="8104" y="3448"/>
                  </a:cubicBezTo>
                  <a:cubicBezTo>
                    <a:pt x="8150" y="3425"/>
                    <a:pt x="8218" y="3403"/>
                    <a:pt x="8287" y="3380"/>
                  </a:cubicBezTo>
                  <a:lnTo>
                    <a:pt x="8287" y="3380"/>
                  </a:lnTo>
                  <a:cubicBezTo>
                    <a:pt x="8218" y="3494"/>
                    <a:pt x="8013" y="3654"/>
                    <a:pt x="7921" y="3745"/>
                  </a:cubicBezTo>
                  <a:cubicBezTo>
                    <a:pt x="7670" y="3996"/>
                    <a:pt x="7419" y="4247"/>
                    <a:pt x="7168" y="4498"/>
                  </a:cubicBezTo>
                  <a:cubicBezTo>
                    <a:pt x="6597" y="5046"/>
                    <a:pt x="6050" y="5594"/>
                    <a:pt x="5479" y="6142"/>
                  </a:cubicBezTo>
                  <a:cubicBezTo>
                    <a:pt x="4406" y="7214"/>
                    <a:pt x="3356" y="8264"/>
                    <a:pt x="2283" y="9314"/>
                  </a:cubicBezTo>
                  <a:cubicBezTo>
                    <a:pt x="2062" y="9536"/>
                    <a:pt x="2214" y="9954"/>
                    <a:pt x="2504" y="9954"/>
                  </a:cubicBezTo>
                  <a:cubicBezTo>
                    <a:pt x="2543" y="9954"/>
                    <a:pt x="2583" y="9947"/>
                    <a:pt x="2626" y="9931"/>
                  </a:cubicBezTo>
                  <a:cubicBezTo>
                    <a:pt x="3858" y="9474"/>
                    <a:pt x="5091" y="9040"/>
                    <a:pt x="6346" y="8584"/>
                  </a:cubicBezTo>
                  <a:cubicBezTo>
                    <a:pt x="6940" y="8379"/>
                    <a:pt x="7533" y="8150"/>
                    <a:pt x="8150" y="7945"/>
                  </a:cubicBezTo>
                  <a:cubicBezTo>
                    <a:pt x="8424" y="7831"/>
                    <a:pt x="8720" y="7739"/>
                    <a:pt x="8994" y="7625"/>
                  </a:cubicBezTo>
                  <a:cubicBezTo>
                    <a:pt x="9177" y="7557"/>
                    <a:pt x="9382" y="7466"/>
                    <a:pt x="9588" y="7443"/>
                  </a:cubicBezTo>
                  <a:lnTo>
                    <a:pt x="9588" y="7443"/>
                  </a:lnTo>
                  <a:cubicBezTo>
                    <a:pt x="8766" y="8972"/>
                    <a:pt x="7967" y="10501"/>
                    <a:pt x="7145" y="12031"/>
                  </a:cubicBezTo>
                  <a:cubicBezTo>
                    <a:pt x="6990" y="12310"/>
                    <a:pt x="7237" y="12558"/>
                    <a:pt x="7482" y="12558"/>
                  </a:cubicBezTo>
                  <a:cubicBezTo>
                    <a:pt x="7597" y="12558"/>
                    <a:pt x="7712" y="12504"/>
                    <a:pt x="7784" y="12373"/>
                  </a:cubicBezTo>
                  <a:cubicBezTo>
                    <a:pt x="8675" y="10707"/>
                    <a:pt x="9588" y="9018"/>
                    <a:pt x="10478" y="7351"/>
                  </a:cubicBezTo>
                  <a:cubicBezTo>
                    <a:pt x="10569" y="7192"/>
                    <a:pt x="10523" y="6941"/>
                    <a:pt x="10341" y="6849"/>
                  </a:cubicBezTo>
                  <a:cubicBezTo>
                    <a:pt x="10139" y="6753"/>
                    <a:pt x="9944" y="6714"/>
                    <a:pt x="9751" y="6714"/>
                  </a:cubicBezTo>
                  <a:cubicBezTo>
                    <a:pt x="9441" y="6714"/>
                    <a:pt x="9135" y="6814"/>
                    <a:pt x="8812" y="6941"/>
                  </a:cubicBezTo>
                  <a:cubicBezTo>
                    <a:pt x="8104" y="7192"/>
                    <a:pt x="7374" y="7443"/>
                    <a:pt x="6666" y="7717"/>
                  </a:cubicBezTo>
                  <a:cubicBezTo>
                    <a:pt x="5753" y="8036"/>
                    <a:pt x="4863" y="8356"/>
                    <a:pt x="3973" y="8675"/>
                  </a:cubicBezTo>
                  <a:cubicBezTo>
                    <a:pt x="4771" y="7876"/>
                    <a:pt x="5593" y="7078"/>
                    <a:pt x="6392" y="6279"/>
                  </a:cubicBezTo>
                  <a:lnTo>
                    <a:pt x="8195" y="4498"/>
                  </a:lnTo>
                  <a:cubicBezTo>
                    <a:pt x="8560" y="4133"/>
                    <a:pt x="9405" y="3562"/>
                    <a:pt x="9085" y="2969"/>
                  </a:cubicBezTo>
                  <a:cubicBezTo>
                    <a:pt x="8957" y="2721"/>
                    <a:pt x="8738" y="2641"/>
                    <a:pt x="8494" y="2641"/>
                  </a:cubicBezTo>
                  <a:cubicBezTo>
                    <a:pt x="8175" y="2641"/>
                    <a:pt x="7815" y="2777"/>
                    <a:pt x="7556" y="2855"/>
                  </a:cubicBezTo>
                  <a:cubicBezTo>
                    <a:pt x="6757" y="3106"/>
                    <a:pt x="5958" y="3357"/>
                    <a:pt x="5159" y="3631"/>
                  </a:cubicBezTo>
                  <a:cubicBezTo>
                    <a:pt x="4383" y="3905"/>
                    <a:pt x="3585" y="4202"/>
                    <a:pt x="2808" y="4498"/>
                  </a:cubicBezTo>
                  <a:cubicBezTo>
                    <a:pt x="2352" y="4658"/>
                    <a:pt x="1690" y="5023"/>
                    <a:pt x="1119" y="5069"/>
                  </a:cubicBezTo>
                  <a:cubicBezTo>
                    <a:pt x="2466" y="3631"/>
                    <a:pt x="3767" y="2147"/>
                    <a:pt x="5023" y="618"/>
                  </a:cubicBezTo>
                  <a:cubicBezTo>
                    <a:pt x="5200" y="396"/>
                    <a:pt x="5119" y="1"/>
                    <a:pt x="479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1603" name="Google Shape;1603;p46"/>
          <p:cNvGrpSpPr/>
          <p:nvPr/>
        </p:nvGrpSpPr>
        <p:grpSpPr>
          <a:xfrm>
            <a:off x="1403469" y="3276824"/>
            <a:ext cx="2037044" cy="1385843"/>
            <a:chOff x="2218899" y="2411614"/>
            <a:chExt cx="1331749" cy="993768"/>
          </a:xfrm>
        </p:grpSpPr>
        <p:sp>
          <p:nvSpPr>
            <p:cNvPr id="1604" name="Google Shape;1604;p46"/>
            <p:cNvSpPr/>
            <p:nvPr/>
          </p:nvSpPr>
          <p:spPr>
            <a:xfrm>
              <a:off x="2523743" y="2697767"/>
              <a:ext cx="981129" cy="707614"/>
            </a:xfrm>
            <a:custGeom>
              <a:avLst/>
              <a:gdLst/>
              <a:ahLst/>
              <a:cxnLst/>
              <a:rect l="l" t="t" r="r" b="b"/>
              <a:pathLst>
                <a:path w="54804" h="39526" extrusionOk="0">
                  <a:moveTo>
                    <a:pt x="45444" y="1"/>
                  </a:moveTo>
                  <a:cubicBezTo>
                    <a:pt x="44251" y="1"/>
                    <a:pt x="43061" y="58"/>
                    <a:pt x="41885" y="129"/>
                  </a:cubicBezTo>
                  <a:cubicBezTo>
                    <a:pt x="38803" y="289"/>
                    <a:pt x="35722" y="472"/>
                    <a:pt x="32663" y="631"/>
                  </a:cubicBezTo>
                  <a:cubicBezTo>
                    <a:pt x="26592" y="974"/>
                    <a:pt x="20520" y="1271"/>
                    <a:pt x="14449" y="1681"/>
                  </a:cubicBezTo>
                  <a:cubicBezTo>
                    <a:pt x="11458" y="1887"/>
                    <a:pt x="8468" y="2138"/>
                    <a:pt x="5501" y="2549"/>
                  </a:cubicBezTo>
                  <a:cubicBezTo>
                    <a:pt x="4268" y="2731"/>
                    <a:pt x="2876" y="2800"/>
                    <a:pt x="1780" y="3439"/>
                  </a:cubicBezTo>
                  <a:cubicBezTo>
                    <a:pt x="845" y="3964"/>
                    <a:pt x="342" y="4877"/>
                    <a:pt x="228" y="5927"/>
                  </a:cubicBezTo>
                  <a:cubicBezTo>
                    <a:pt x="137" y="6543"/>
                    <a:pt x="206" y="7182"/>
                    <a:pt x="320" y="7799"/>
                  </a:cubicBezTo>
                  <a:cubicBezTo>
                    <a:pt x="0" y="13163"/>
                    <a:pt x="69" y="18526"/>
                    <a:pt x="479" y="23890"/>
                  </a:cubicBezTo>
                  <a:cubicBezTo>
                    <a:pt x="708" y="26789"/>
                    <a:pt x="1050" y="29688"/>
                    <a:pt x="1484" y="32564"/>
                  </a:cubicBezTo>
                  <a:cubicBezTo>
                    <a:pt x="1712" y="33934"/>
                    <a:pt x="1849" y="35349"/>
                    <a:pt x="2214" y="36650"/>
                  </a:cubicBezTo>
                  <a:cubicBezTo>
                    <a:pt x="2534" y="37768"/>
                    <a:pt x="3218" y="38613"/>
                    <a:pt x="4383" y="38932"/>
                  </a:cubicBezTo>
                  <a:cubicBezTo>
                    <a:pt x="5661" y="39275"/>
                    <a:pt x="7099" y="39343"/>
                    <a:pt x="8423" y="39412"/>
                  </a:cubicBezTo>
                  <a:cubicBezTo>
                    <a:pt x="9906" y="39503"/>
                    <a:pt x="11413" y="39526"/>
                    <a:pt x="12919" y="39526"/>
                  </a:cubicBezTo>
                  <a:cubicBezTo>
                    <a:pt x="15978" y="39480"/>
                    <a:pt x="19036" y="39389"/>
                    <a:pt x="22072" y="39275"/>
                  </a:cubicBezTo>
                  <a:cubicBezTo>
                    <a:pt x="28235" y="39046"/>
                    <a:pt x="34375" y="38727"/>
                    <a:pt x="40515" y="38316"/>
                  </a:cubicBezTo>
                  <a:cubicBezTo>
                    <a:pt x="43505" y="38111"/>
                    <a:pt x="46518" y="37882"/>
                    <a:pt x="49508" y="37631"/>
                  </a:cubicBezTo>
                  <a:cubicBezTo>
                    <a:pt x="50695" y="37540"/>
                    <a:pt x="52202" y="37631"/>
                    <a:pt x="53206" y="36878"/>
                  </a:cubicBezTo>
                  <a:cubicBezTo>
                    <a:pt x="54119" y="36193"/>
                    <a:pt x="54302" y="34983"/>
                    <a:pt x="54438" y="33934"/>
                  </a:cubicBezTo>
                  <a:cubicBezTo>
                    <a:pt x="54804" y="31080"/>
                    <a:pt x="54712" y="28182"/>
                    <a:pt x="54530" y="25306"/>
                  </a:cubicBezTo>
                  <a:cubicBezTo>
                    <a:pt x="54370" y="22384"/>
                    <a:pt x="54096" y="19462"/>
                    <a:pt x="53754" y="16563"/>
                  </a:cubicBezTo>
                  <a:cubicBezTo>
                    <a:pt x="53411" y="13733"/>
                    <a:pt x="53000" y="10903"/>
                    <a:pt x="52498" y="8095"/>
                  </a:cubicBezTo>
                  <a:cubicBezTo>
                    <a:pt x="52224" y="6657"/>
                    <a:pt x="51951" y="5219"/>
                    <a:pt x="51654" y="3781"/>
                  </a:cubicBezTo>
                  <a:cubicBezTo>
                    <a:pt x="51426" y="2686"/>
                    <a:pt x="51357" y="1225"/>
                    <a:pt x="50239" y="586"/>
                  </a:cubicBezTo>
                  <a:cubicBezTo>
                    <a:pt x="49805" y="312"/>
                    <a:pt x="49280" y="221"/>
                    <a:pt x="48755" y="175"/>
                  </a:cubicBezTo>
                  <a:cubicBezTo>
                    <a:pt x="47979" y="61"/>
                    <a:pt x="47226" y="38"/>
                    <a:pt x="46450" y="15"/>
                  </a:cubicBezTo>
                  <a:cubicBezTo>
                    <a:pt x="46114" y="5"/>
                    <a:pt x="45779" y="1"/>
                    <a:pt x="45444"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605" name="Google Shape;1605;p46"/>
            <p:cNvSpPr/>
            <p:nvPr/>
          </p:nvSpPr>
          <p:spPr>
            <a:xfrm>
              <a:off x="2491446" y="2663484"/>
              <a:ext cx="983187" cy="719126"/>
            </a:xfrm>
            <a:custGeom>
              <a:avLst/>
              <a:gdLst/>
              <a:ahLst/>
              <a:cxnLst/>
              <a:rect l="l" t="t" r="r" b="b"/>
              <a:pathLst>
                <a:path w="54919" h="40169" extrusionOk="0">
                  <a:moveTo>
                    <a:pt x="42484" y="1"/>
                  </a:moveTo>
                  <a:cubicBezTo>
                    <a:pt x="40375" y="1"/>
                    <a:pt x="38262" y="133"/>
                    <a:pt x="36156" y="241"/>
                  </a:cubicBezTo>
                  <a:cubicBezTo>
                    <a:pt x="32458" y="424"/>
                    <a:pt x="28761" y="766"/>
                    <a:pt x="25086" y="1086"/>
                  </a:cubicBezTo>
                  <a:cubicBezTo>
                    <a:pt x="21457" y="1405"/>
                    <a:pt x="17827" y="1793"/>
                    <a:pt x="14221" y="2181"/>
                  </a:cubicBezTo>
                  <a:cubicBezTo>
                    <a:pt x="14061" y="2181"/>
                    <a:pt x="13902" y="2409"/>
                    <a:pt x="13742" y="2524"/>
                  </a:cubicBezTo>
                  <a:cubicBezTo>
                    <a:pt x="13924" y="2661"/>
                    <a:pt x="14084" y="2798"/>
                    <a:pt x="14290" y="2889"/>
                  </a:cubicBezTo>
                  <a:cubicBezTo>
                    <a:pt x="14318" y="2903"/>
                    <a:pt x="14353" y="2908"/>
                    <a:pt x="14392" y="2908"/>
                  </a:cubicBezTo>
                  <a:cubicBezTo>
                    <a:pt x="14478" y="2908"/>
                    <a:pt x="14583" y="2882"/>
                    <a:pt x="14678" y="2866"/>
                  </a:cubicBezTo>
                  <a:cubicBezTo>
                    <a:pt x="17029" y="2592"/>
                    <a:pt x="19402" y="2250"/>
                    <a:pt x="21753" y="2044"/>
                  </a:cubicBezTo>
                  <a:cubicBezTo>
                    <a:pt x="25017" y="1770"/>
                    <a:pt x="28259" y="1519"/>
                    <a:pt x="31523" y="1337"/>
                  </a:cubicBezTo>
                  <a:cubicBezTo>
                    <a:pt x="35334" y="1108"/>
                    <a:pt x="39146" y="880"/>
                    <a:pt x="42958" y="789"/>
                  </a:cubicBezTo>
                  <a:cubicBezTo>
                    <a:pt x="43028" y="788"/>
                    <a:pt x="43099" y="788"/>
                    <a:pt x="43169" y="788"/>
                  </a:cubicBezTo>
                  <a:cubicBezTo>
                    <a:pt x="44881" y="788"/>
                    <a:pt x="46612" y="1047"/>
                    <a:pt x="48322" y="1223"/>
                  </a:cubicBezTo>
                  <a:cubicBezTo>
                    <a:pt x="50148" y="1382"/>
                    <a:pt x="51107" y="2432"/>
                    <a:pt x="51312" y="4190"/>
                  </a:cubicBezTo>
                  <a:cubicBezTo>
                    <a:pt x="51837" y="8595"/>
                    <a:pt x="52431" y="13000"/>
                    <a:pt x="52887" y="17429"/>
                  </a:cubicBezTo>
                  <a:cubicBezTo>
                    <a:pt x="53366" y="21902"/>
                    <a:pt x="53709" y="26399"/>
                    <a:pt x="54074" y="30895"/>
                  </a:cubicBezTo>
                  <a:cubicBezTo>
                    <a:pt x="54234" y="32836"/>
                    <a:pt x="54165" y="34776"/>
                    <a:pt x="53618" y="36693"/>
                  </a:cubicBezTo>
                  <a:cubicBezTo>
                    <a:pt x="53389" y="37423"/>
                    <a:pt x="52910" y="37834"/>
                    <a:pt x="52180" y="37994"/>
                  </a:cubicBezTo>
                  <a:cubicBezTo>
                    <a:pt x="51792" y="38063"/>
                    <a:pt x="51426" y="38154"/>
                    <a:pt x="51038" y="38154"/>
                  </a:cubicBezTo>
                  <a:cubicBezTo>
                    <a:pt x="45857" y="38336"/>
                    <a:pt x="40653" y="38519"/>
                    <a:pt x="35471" y="38702"/>
                  </a:cubicBezTo>
                  <a:cubicBezTo>
                    <a:pt x="31842" y="38839"/>
                    <a:pt x="28190" y="38998"/>
                    <a:pt x="24561" y="39135"/>
                  </a:cubicBezTo>
                  <a:cubicBezTo>
                    <a:pt x="20567" y="39272"/>
                    <a:pt x="16549" y="39478"/>
                    <a:pt x="12555" y="39501"/>
                  </a:cubicBezTo>
                  <a:cubicBezTo>
                    <a:pt x="9793" y="39501"/>
                    <a:pt x="7031" y="39272"/>
                    <a:pt x="4292" y="39067"/>
                  </a:cubicBezTo>
                  <a:cubicBezTo>
                    <a:pt x="3014" y="38998"/>
                    <a:pt x="2489" y="38473"/>
                    <a:pt x="2215" y="37286"/>
                  </a:cubicBezTo>
                  <a:cubicBezTo>
                    <a:pt x="2032" y="36488"/>
                    <a:pt x="1850" y="35689"/>
                    <a:pt x="1804" y="34890"/>
                  </a:cubicBezTo>
                  <a:cubicBezTo>
                    <a:pt x="1507" y="30485"/>
                    <a:pt x="1233" y="26056"/>
                    <a:pt x="960" y="21651"/>
                  </a:cubicBezTo>
                  <a:cubicBezTo>
                    <a:pt x="868" y="20168"/>
                    <a:pt x="823" y="18684"/>
                    <a:pt x="708" y="17200"/>
                  </a:cubicBezTo>
                  <a:cubicBezTo>
                    <a:pt x="708" y="17018"/>
                    <a:pt x="412" y="16835"/>
                    <a:pt x="275" y="16675"/>
                  </a:cubicBezTo>
                  <a:cubicBezTo>
                    <a:pt x="184" y="16858"/>
                    <a:pt x="1" y="17063"/>
                    <a:pt x="1" y="17246"/>
                  </a:cubicBezTo>
                  <a:cubicBezTo>
                    <a:pt x="275" y="22496"/>
                    <a:pt x="526" y="27746"/>
                    <a:pt x="845" y="32995"/>
                  </a:cubicBezTo>
                  <a:cubicBezTo>
                    <a:pt x="960" y="34525"/>
                    <a:pt x="1233" y="36077"/>
                    <a:pt x="1507" y="37606"/>
                  </a:cubicBezTo>
                  <a:cubicBezTo>
                    <a:pt x="1736" y="38861"/>
                    <a:pt x="2603" y="39592"/>
                    <a:pt x="3904" y="39752"/>
                  </a:cubicBezTo>
                  <a:cubicBezTo>
                    <a:pt x="5182" y="39934"/>
                    <a:pt x="6483" y="40117"/>
                    <a:pt x="7784" y="40140"/>
                  </a:cubicBezTo>
                  <a:cubicBezTo>
                    <a:pt x="9496" y="40162"/>
                    <a:pt x="11202" y="40168"/>
                    <a:pt x="12931" y="40168"/>
                  </a:cubicBezTo>
                  <a:cubicBezTo>
                    <a:pt x="14660" y="40168"/>
                    <a:pt x="16412" y="40162"/>
                    <a:pt x="18216" y="40162"/>
                  </a:cubicBezTo>
                  <a:cubicBezTo>
                    <a:pt x="22073" y="39980"/>
                    <a:pt x="26113" y="39774"/>
                    <a:pt x="30153" y="39637"/>
                  </a:cubicBezTo>
                  <a:cubicBezTo>
                    <a:pt x="36111" y="39432"/>
                    <a:pt x="42068" y="39272"/>
                    <a:pt x="48025" y="39067"/>
                  </a:cubicBezTo>
                  <a:cubicBezTo>
                    <a:pt x="49235" y="39021"/>
                    <a:pt x="50445" y="38930"/>
                    <a:pt x="51655" y="38839"/>
                  </a:cubicBezTo>
                  <a:cubicBezTo>
                    <a:pt x="53321" y="38679"/>
                    <a:pt x="54097" y="38131"/>
                    <a:pt x="54416" y="36533"/>
                  </a:cubicBezTo>
                  <a:cubicBezTo>
                    <a:pt x="54713" y="35118"/>
                    <a:pt x="54919" y="33657"/>
                    <a:pt x="54873" y="32242"/>
                  </a:cubicBezTo>
                  <a:cubicBezTo>
                    <a:pt x="54759" y="29184"/>
                    <a:pt x="54531" y="26125"/>
                    <a:pt x="54234" y="23066"/>
                  </a:cubicBezTo>
                  <a:cubicBezTo>
                    <a:pt x="53709" y="17657"/>
                    <a:pt x="53138" y="12270"/>
                    <a:pt x="52499" y="6883"/>
                  </a:cubicBezTo>
                  <a:cubicBezTo>
                    <a:pt x="52317" y="5308"/>
                    <a:pt x="51883" y="3756"/>
                    <a:pt x="51426" y="2227"/>
                  </a:cubicBezTo>
                  <a:cubicBezTo>
                    <a:pt x="51289" y="1770"/>
                    <a:pt x="50764" y="1337"/>
                    <a:pt x="50308" y="1108"/>
                  </a:cubicBezTo>
                  <a:cubicBezTo>
                    <a:pt x="49669" y="766"/>
                    <a:pt x="48938" y="583"/>
                    <a:pt x="48208" y="447"/>
                  </a:cubicBezTo>
                  <a:cubicBezTo>
                    <a:pt x="46308" y="110"/>
                    <a:pt x="44397" y="1"/>
                    <a:pt x="424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06" name="Google Shape;1606;p46"/>
            <p:cNvSpPr/>
            <p:nvPr/>
          </p:nvSpPr>
          <p:spPr>
            <a:xfrm>
              <a:off x="2433424" y="2990527"/>
              <a:ext cx="25762" cy="123098"/>
            </a:xfrm>
            <a:custGeom>
              <a:avLst/>
              <a:gdLst/>
              <a:ahLst/>
              <a:cxnLst/>
              <a:rect l="l" t="t" r="r" b="b"/>
              <a:pathLst>
                <a:path w="1439" h="6876" extrusionOk="0">
                  <a:moveTo>
                    <a:pt x="263" y="1"/>
                  </a:moveTo>
                  <a:cubicBezTo>
                    <a:pt x="243" y="1"/>
                    <a:pt x="224" y="2"/>
                    <a:pt x="206" y="5"/>
                  </a:cubicBezTo>
                  <a:cubicBezTo>
                    <a:pt x="115" y="28"/>
                    <a:pt x="1" y="256"/>
                    <a:pt x="1" y="370"/>
                  </a:cubicBezTo>
                  <a:cubicBezTo>
                    <a:pt x="92" y="1785"/>
                    <a:pt x="183" y="3201"/>
                    <a:pt x="320" y="4616"/>
                  </a:cubicBezTo>
                  <a:cubicBezTo>
                    <a:pt x="366" y="5232"/>
                    <a:pt x="503" y="5871"/>
                    <a:pt x="640" y="6487"/>
                  </a:cubicBezTo>
                  <a:cubicBezTo>
                    <a:pt x="685" y="6647"/>
                    <a:pt x="937" y="6739"/>
                    <a:pt x="1096" y="6875"/>
                  </a:cubicBezTo>
                  <a:cubicBezTo>
                    <a:pt x="1210" y="6739"/>
                    <a:pt x="1325" y="6602"/>
                    <a:pt x="1439" y="6465"/>
                  </a:cubicBezTo>
                  <a:cubicBezTo>
                    <a:pt x="1370" y="6442"/>
                    <a:pt x="1325" y="6442"/>
                    <a:pt x="1256" y="6419"/>
                  </a:cubicBezTo>
                  <a:cubicBezTo>
                    <a:pt x="1119" y="4456"/>
                    <a:pt x="982" y="2516"/>
                    <a:pt x="822" y="553"/>
                  </a:cubicBezTo>
                  <a:cubicBezTo>
                    <a:pt x="822" y="416"/>
                    <a:pt x="777" y="233"/>
                    <a:pt x="663" y="142"/>
                  </a:cubicBezTo>
                  <a:cubicBezTo>
                    <a:pt x="564" y="63"/>
                    <a:pt x="396" y="1"/>
                    <a:pt x="2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07" name="Google Shape;1607;p46"/>
            <p:cNvSpPr/>
            <p:nvPr/>
          </p:nvSpPr>
          <p:spPr>
            <a:xfrm>
              <a:off x="3486056" y="3245996"/>
              <a:ext cx="32296" cy="102993"/>
            </a:xfrm>
            <a:custGeom>
              <a:avLst/>
              <a:gdLst/>
              <a:ahLst/>
              <a:cxnLst/>
              <a:rect l="l" t="t" r="r" b="b"/>
              <a:pathLst>
                <a:path w="1804" h="5753" extrusionOk="0">
                  <a:moveTo>
                    <a:pt x="1188" y="1"/>
                  </a:moveTo>
                  <a:cubicBezTo>
                    <a:pt x="1119" y="229"/>
                    <a:pt x="982" y="435"/>
                    <a:pt x="982" y="640"/>
                  </a:cubicBezTo>
                  <a:cubicBezTo>
                    <a:pt x="959" y="959"/>
                    <a:pt x="1028" y="1256"/>
                    <a:pt x="1073" y="1553"/>
                  </a:cubicBezTo>
                  <a:cubicBezTo>
                    <a:pt x="1119" y="1576"/>
                    <a:pt x="1165" y="1599"/>
                    <a:pt x="1233" y="1621"/>
                  </a:cubicBezTo>
                  <a:cubicBezTo>
                    <a:pt x="822" y="2763"/>
                    <a:pt x="412" y="3927"/>
                    <a:pt x="46" y="5068"/>
                  </a:cubicBezTo>
                  <a:cubicBezTo>
                    <a:pt x="1" y="5273"/>
                    <a:pt x="138" y="5525"/>
                    <a:pt x="183" y="5753"/>
                  </a:cubicBezTo>
                  <a:cubicBezTo>
                    <a:pt x="366" y="5616"/>
                    <a:pt x="640" y="5547"/>
                    <a:pt x="708" y="5365"/>
                  </a:cubicBezTo>
                  <a:cubicBezTo>
                    <a:pt x="1051" y="4520"/>
                    <a:pt x="1439" y="3676"/>
                    <a:pt x="1644" y="2786"/>
                  </a:cubicBezTo>
                  <a:cubicBezTo>
                    <a:pt x="1804" y="2055"/>
                    <a:pt x="1713" y="1279"/>
                    <a:pt x="1667" y="526"/>
                  </a:cubicBezTo>
                  <a:cubicBezTo>
                    <a:pt x="1667" y="343"/>
                    <a:pt x="1347" y="183"/>
                    <a:pt x="118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08" name="Google Shape;1608;p46"/>
            <p:cNvSpPr/>
            <p:nvPr/>
          </p:nvSpPr>
          <p:spPr>
            <a:xfrm>
              <a:off x="3360179" y="2629380"/>
              <a:ext cx="111568" cy="13678"/>
            </a:xfrm>
            <a:custGeom>
              <a:avLst/>
              <a:gdLst/>
              <a:ahLst/>
              <a:cxnLst/>
              <a:rect l="l" t="t" r="r" b="b"/>
              <a:pathLst>
                <a:path w="6232" h="764" extrusionOk="0">
                  <a:moveTo>
                    <a:pt x="5775" y="1"/>
                  </a:moveTo>
                  <a:cubicBezTo>
                    <a:pt x="3995" y="1"/>
                    <a:pt x="2238" y="23"/>
                    <a:pt x="457" y="69"/>
                  </a:cubicBezTo>
                  <a:cubicBezTo>
                    <a:pt x="297" y="69"/>
                    <a:pt x="160" y="320"/>
                    <a:pt x="1" y="457"/>
                  </a:cubicBezTo>
                  <a:cubicBezTo>
                    <a:pt x="183" y="548"/>
                    <a:pt x="366" y="731"/>
                    <a:pt x="548" y="754"/>
                  </a:cubicBezTo>
                  <a:cubicBezTo>
                    <a:pt x="830" y="761"/>
                    <a:pt x="1109" y="764"/>
                    <a:pt x="1387" y="764"/>
                  </a:cubicBezTo>
                  <a:cubicBezTo>
                    <a:pt x="1943" y="764"/>
                    <a:pt x="2496" y="754"/>
                    <a:pt x="3059" y="754"/>
                  </a:cubicBezTo>
                  <a:lnTo>
                    <a:pt x="3059" y="731"/>
                  </a:lnTo>
                  <a:cubicBezTo>
                    <a:pt x="3504" y="731"/>
                    <a:pt x="3949" y="737"/>
                    <a:pt x="4397" y="737"/>
                  </a:cubicBezTo>
                  <a:cubicBezTo>
                    <a:pt x="4845" y="737"/>
                    <a:pt x="5296" y="731"/>
                    <a:pt x="5753" y="708"/>
                  </a:cubicBezTo>
                  <a:cubicBezTo>
                    <a:pt x="5912" y="708"/>
                    <a:pt x="6072" y="503"/>
                    <a:pt x="6232" y="389"/>
                  </a:cubicBezTo>
                  <a:cubicBezTo>
                    <a:pt x="6072" y="252"/>
                    <a:pt x="5935" y="1"/>
                    <a:pt x="577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09" name="Google Shape;1609;p46"/>
            <p:cNvSpPr/>
            <p:nvPr/>
          </p:nvSpPr>
          <p:spPr>
            <a:xfrm>
              <a:off x="2403187" y="2994251"/>
              <a:ext cx="24938" cy="102617"/>
            </a:xfrm>
            <a:custGeom>
              <a:avLst/>
              <a:gdLst/>
              <a:ahLst/>
              <a:cxnLst/>
              <a:rect l="l" t="t" r="r" b="b"/>
              <a:pathLst>
                <a:path w="1393" h="5732" extrusionOk="0">
                  <a:moveTo>
                    <a:pt x="280" y="0"/>
                  </a:moveTo>
                  <a:cubicBezTo>
                    <a:pt x="270" y="0"/>
                    <a:pt x="261" y="1"/>
                    <a:pt x="252" y="2"/>
                  </a:cubicBezTo>
                  <a:cubicBezTo>
                    <a:pt x="115" y="2"/>
                    <a:pt x="23" y="231"/>
                    <a:pt x="1" y="254"/>
                  </a:cubicBezTo>
                  <a:cubicBezTo>
                    <a:pt x="229" y="2034"/>
                    <a:pt x="411" y="3632"/>
                    <a:pt x="663" y="5229"/>
                  </a:cubicBezTo>
                  <a:cubicBezTo>
                    <a:pt x="685" y="5412"/>
                    <a:pt x="959" y="5572"/>
                    <a:pt x="1142" y="5732"/>
                  </a:cubicBezTo>
                  <a:cubicBezTo>
                    <a:pt x="1210" y="5503"/>
                    <a:pt x="1393" y="5275"/>
                    <a:pt x="1370" y="5070"/>
                  </a:cubicBezTo>
                  <a:cubicBezTo>
                    <a:pt x="1279" y="4065"/>
                    <a:pt x="1165" y="3084"/>
                    <a:pt x="1028" y="2080"/>
                  </a:cubicBezTo>
                  <a:cubicBezTo>
                    <a:pt x="936" y="1486"/>
                    <a:pt x="822" y="870"/>
                    <a:pt x="685" y="276"/>
                  </a:cubicBezTo>
                  <a:cubicBezTo>
                    <a:pt x="643" y="148"/>
                    <a:pt x="420" y="0"/>
                    <a:pt x="2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10" name="Google Shape;1610;p46"/>
            <p:cNvSpPr/>
            <p:nvPr/>
          </p:nvSpPr>
          <p:spPr>
            <a:xfrm>
              <a:off x="3387964" y="2597245"/>
              <a:ext cx="100129" cy="13874"/>
            </a:xfrm>
            <a:custGeom>
              <a:avLst/>
              <a:gdLst/>
              <a:ahLst/>
              <a:cxnLst/>
              <a:rect l="l" t="t" r="r" b="b"/>
              <a:pathLst>
                <a:path w="5593" h="775" extrusionOk="0">
                  <a:moveTo>
                    <a:pt x="4941" y="0"/>
                  </a:moveTo>
                  <a:cubicBezTo>
                    <a:pt x="4847" y="0"/>
                    <a:pt x="4748" y="15"/>
                    <a:pt x="4657" y="15"/>
                  </a:cubicBezTo>
                  <a:cubicBezTo>
                    <a:pt x="3310" y="15"/>
                    <a:pt x="1964" y="15"/>
                    <a:pt x="640" y="38"/>
                  </a:cubicBezTo>
                  <a:cubicBezTo>
                    <a:pt x="412" y="38"/>
                    <a:pt x="206" y="243"/>
                    <a:pt x="1" y="358"/>
                  </a:cubicBezTo>
                  <a:cubicBezTo>
                    <a:pt x="206" y="494"/>
                    <a:pt x="389" y="746"/>
                    <a:pt x="594" y="746"/>
                  </a:cubicBezTo>
                  <a:cubicBezTo>
                    <a:pt x="971" y="768"/>
                    <a:pt x="1353" y="774"/>
                    <a:pt x="1736" y="774"/>
                  </a:cubicBezTo>
                  <a:cubicBezTo>
                    <a:pt x="2118" y="774"/>
                    <a:pt x="2500" y="768"/>
                    <a:pt x="2877" y="768"/>
                  </a:cubicBezTo>
                  <a:lnTo>
                    <a:pt x="2877" y="723"/>
                  </a:lnTo>
                  <a:cubicBezTo>
                    <a:pt x="3364" y="723"/>
                    <a:pt x="3861" y="733"/>
                    <a:pt x="4355" y="733"/>
                  </a:cubicBezTo>
                  <a:cubicBezTo>
                    <a:pt x="4601" y="733"/>
                    <a:pt x="4847" y="730"/>
                    <a:pt x="5091" y="723"/>
                  </a:cubicBezTo>
                  <a:cubicBezTo>
                    <a:pt x="5251" y="700"/>
                    <a:pt x="5433" y="517"/>
                    <a:pt x="5593" y="403"/>
                  </a:cubicBezTo>
                  <a:cubicBezTo>
                    <a:pt x="5433" y="289"/>
                    <a:pt x="5296" y="129"/>
                    <a:pt x="5136" y="38"/>
                  </a:cubicBezTo>
                  <a:cubicBezTo>
                    <a:pt x="5078" y="9"/>
                    <a:pt x="5011" y="0"/>
                    <a:pt x="494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11" name="Google Shape;1611;p46"/>
            <p:cNvSpPr/>
            <p:nvPr/>
          </p:nvSpPr>
          <p:spPr>
            <a:xfrm>
              <a:off x="3518746" y="3269287"/>
              <a:ext cx="31902" cy="79702"/>
            </a:xfrm>
            <a:custGeom>
              <a:avLst/>
              <a:gdLst/>
              <a:ahLst/>
              <a:cxnLst/>
              <a:rect l="l" t="t" r="r" b="b"/>
              <a:pathLst>
                <a:path w="1782" h="4452" extrusionOk="0">
                  <a:moveTo>
                    <a:pt x="1028" y="1"/>
                  </a:moveTo>
                  <a:cubicBezTo>
                    <a:pt x="959" y="138"/>
                    <a:pt x="845" y="298"/>
                    <a:pt x="822" y="435"/>
                  </a:cubicBezTo>
                  <a:cubicBezTo>
                    <a:pt x="731" y="1051"/>
                    <a:pt x="731" y="1690"/>
                    <a:pt x="594" y="2283"/>
                  </a:cubicBezTo>
                  <a:cubicBezTo>
                    <a:pt x="457" y="2831"/>
                    <a:pt x="183" y="3333"/>
                    <a:pt x="46" y="3881"/>
                  </a:cubicBezTo>
                  <a:cubicBezTo>
                    <a:pt x="1" y="4041"/>
                    <a:pt x="161" y="4269"/>
                    <a:pt x="206" y="4452"/>
                  </a:cubicBezTo>
                  <a:cubicBezTo>
                    <a:pt x="366" y="4361"/>
                    <a:pt x="640" y="4315"/>
                    <a:pt x="685" y="4178"/>
                  </a:cubicBezTo>
                  <a:cubicBezTo>
                    <a:pt x="1074" y="3151"/>
                    <a:pt x="1416" y="2101"/>
                    <a:pt x="1781" y="1051"/>
                  </a:cubicBezTo>
                  <a:cubicBezTo>
                    <a:pt x="1735" y="1028"/>
                    <a:pt x="1713" y="1005"/>
                    <a:pt x="1667" y="1005"/>
                  </a:cubicBezTo>
                  <a:cubicBezTo>
                    <a:pt x="1621" y="731"/>
                    <a:pt x="1621" y="457"/>
                    <a:pt x="1507" y="252"/>
                  </a:cubicBezTo>
                  <a:cubicBezTo>
                    <a:pt x="1439" y="115"/>
                    <a:pt x="1188" y="69"/>
                    <a:pt x="102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12" name="Google Shape;1612;p46"/>
            <p:cNvSpPr/>
            <p:nvPr/>
          </p:nvSpPr>
          <p:spPr>
            <a:xfrm>
              <a:off x="2218899" y="2411614"/>
              <a:ext cx="580685" cy="492229"/>
            </a:xfrm>
            <a:custGeom>
              <a:avLst/>
              <a:gdLst/>
              <a:ahLst/>
              <a:cxnLst/>
              <a:rect l="l" t="t" r="r" b="b"/>
              <a:pathLst>
                <a:path w="32436" h="27495" extrusionOk="0">
                  <a:moveTo>
                    <a:pt x="27939" y="1300"/>
                  </a:moveTo>
                  <a:cubicBezTo>
                    <a:pt x="28007" y="1323"/>
                    <a:pt x="28076" y="1345"/>
                    <a:pt x="28121" y="1368"/>
                  </a:cubicBezTo>
                  <a:cubicBezTo>
                    <a:pt x="28121" y="2281"/>
                    <a:pt x="28213" y="3217"/>
                    <a:pt x="28098" y="4130"/>
                  </a:cubicBezTo>
                  <a:cubicBezTo>
                    <a:pt x="28053" y="4450"/>
                    <a:pt x="27573" y="4723"/>
                    <a:pt x="27299" y="5020"/>
                  </a:cubicBezTo>
                  <a:cubicBezTo>
                    <a:pt x="27254" y="4997"/>
                    <a:pt x="27208" y="4975"/>
                    <a:pt x="27140" y="4952"/>
                  </a:cubicBezTo>
                  <a:cubicBezTo>
                    <a:pt x="27140" y="4039"/>
                    <a:pt x="27071" y="3126"/>
                    <a:pt x="27185" y="2236"/>
                  </a:cubicBezTo>
                  <a:cubicBezTo>
                    <a:pt x="27231" y="1893"/>
                    <a:pt x="27688" y="1619"/>
                    <a:pt x="27939" y="1300"/>
                  </a:cubicBezTo>
                  <a:close/>
                  <a:moveTo>
                    <a:pt x="31408" y="4016"/>
                  </a:moveTo>
                  <a:lnTo>
                    <a:pt x="31408" y="4016"/>
                  </a:lnTo>
                  <a:cubicBezTo>
                    <a:pt x="30993" y="5002"/>
                    <a:pt x="30277" y="5489"/>
                    <a:pt x="29259" y="5489"/>
                  </a:cubicBezTo>
                  <a:cubicBezTo>
                    <a:pt x="28934" y="5489"/>
                    <a:pt x="28577" y="5439"/>
                    <a:pt x="28190" y="5340"/>
                  </a:cubicBezTo>
                  <a:cubicBezTo>
                    <a:pt x="28806" y="3856"/>
                    <a:pt x="30221" y="4267"/>
                    <a:pt x="31408" y="4016"/>
                  </a:cubicBezTo>
                  <a:close/>
                  <a:moveTo>
                    <a:pt x="26113" y="2806"/>
                  </a:moveTo>
                  <a:cubicBezTo>
                    <a:pt x="26204" y="2829"/>
                    <a:pt x="26295" y="2875"/>
                    <a:pt x="26386" y="2897"/>
                  </a:cubicBezTo>
                  <a:cubicBezTo>
                    <a:pt x="26386" y="3810"/>
                    <a:pt x="26432" y="4723"/>
                    <a:pt x="26341" y="5636"/>
                  </a:cubicBezTo>
                  <a:cubicBezTo>
                    <a:pt x="26318" y="5910"/>
                    <a:pt x="25930" y="6184"/>
                    <a:pt x="25588" y="6595"/>
                  </a:cubicBezTo>
                  <a:cubicBezTo>
                    <a:pt x="25542" y="5545"/>
                    <a:pt x="25405" y="4678"/>
                    <a:pt x="25473" y="3856"/>
                  </a:cubicBezTo>
                  <a:cubicBezTo>
                    <a:pt x="25496" y="3491"/>
                    <a:pt x="25884" y="3149"/>
                    <a:pt x="26113" y="2806"/>
                  </a:cubicBezTo>
                  <a:close/>
                  <a:moveTo>
                    <a:pt x="27956" y="6119"/>
                  </a:moveTo>
                  <a:cubicBezTo>
                    <a:pt x="28321" y="6119"/>
                    <a:pt x="28806" y="6145"/>
                    <a:pt x="29468" y="6184"/>
                  </a:cubicBezTo>
                  <a:cubicBezTo>
                    <a:pt x="29054" y="6826"/>
                    <a:pt x="28721" y="7103"/>
                    <a:pt x="28089" y="7103"/>
                  </a:cubicBezTo>
                  <a:cubicBezTo>
                    <a:pt x="27709" y="7103"/>
                    <a:pt x="27222" y="7003"/>
                    <a:pt x="26546" y="6823"/>
                  </a:cubicBezTo>
                  <a:cubicBezTo>
                    <a:pt x="26873" y="6284"/>
                    <a:pt x="27036" y="6119"/>
                    <a:pt x="27956" y="6119"/>
                  </a:cubicBezTo>
                  <a:close/>
                  <a:moveTo>
                    <a:pt x="24675" y="4107"/>
                  </a:moveTo>
                  <a:cubicBezTo>
                    <a:pt x="24743" y="5226"/>
                    <a:pt x="24812" y="6116"/>
                    <a:pt x="24834" y="7006"/>
                  </a:cubicBezTo>
                  <a:cubicBezTo>
                    <a:pt x="24834" y="7189"/>
                    <a:pt x="24583" y="7394"/>
                    <a:pt x="24424" y="7554"/>
                  </a:cubicBezTo>
                  <a:cubicBezTo>
                    <a:pt x="24195" y="7782"/>
                    <a:pt x="23944" y="7987"/>
                    <a:pt x="23579" y="8307"/>
                  </a:cubicBezTo>
                  <a:cubicBezTo>
                    <a:pt x="23579" y="7211"/>
                    <a:pt x="23488" y="6230"/>
                    <a:pt x="23625" y="5248"/>
                  </a:cubicBezTo>
                  <a:cubicBezTo>
                    <a:pt x="23670" y="4883"/>
                    <a:pt x="24241" y="4564"/>
                    <a:pt x="24675" y="4107"/>
                  </a:cubicBezTo>
                  <a:close/>
                  <a:moveTo>
                    <a:pt x="26203" y="7609"/>
                  </a:moveTo>
                  <a:cubicBezTo>
                    <a:pt x="26741" y="7609"/>
                    <a:pt x="27319" y="7746"/>
                    <a:pt x="27893" y="7805"/>
                  </a:cubicBezTo>
                  <a:cubicBezTo>
                    <a:pt x="27444" y="8336"/>
                    <a:pt x="27067" y="8830"/>
                    <a:pt x="26355" y="8830"/>
                  </a:cubicBezTo>
                  <a:cubicBezTo>
                    <a:pt x="26272" y="8830"/>
                    <a:pt x="26183" y="8824"/>
                    <a:pt x="26090" y="8809"/>
                  </a:cubicBezTo>
                  <a:cubicBezTo>
                    <a:pt x="25871" y="8773"/>
                    <a:pt x="25652" y="8762"/>
                    <a:pt x="25429" y="8762"/>
                  </a:cubicBezTo>
                  <a:cubicBezTo>
                    <a:pt x="25096" y="8762"/>
                    <a:pt x="24757" y="8786"/>
                    <a:pt x="24401" y="8786"/>
                  </a:cubicBezTo>
                  <a:cubicBezTo>
                    <a:pt x="24866" y="7842"/>
                    <a:pt x="25500" y="7609"/>
                    <a:pt x="26203" y="7609"/>
                  </a:cubicBezTo>
                  <a:close/>
                  <a:moveTo>
                    <a:pt x="4908" y="11480"/>
                  </a:moveTo>
                  <a:lnTo>
                    <a:pt x="4908" y="11480"/>
                  </a:lnTo>
                  <a:cubicBezTo>
                    <a:pt x="4611" y="12553"/>
                    <a:pt x="4406" y="13625"/>
                    <a:pt x="4018" y="14652"/>
                  </a:cubicBezTo>
                  <a:cubicBezTo>
                    <a:pt x="3881" y="15086"/>
                    <a:pt x="3401" y="15406"/>
                    <a:pt x="3082" y="15771"/>
                  </a:cubicBezTo>
                  <a:cubicBezTo>
                    <a:pt x="3036" y="15748"/>
                    <a:pt x="2991" y="15725"/>
                    <a:pt x="2922" y="15680"/>
                  </a:cubicBezTo>
                  <a:cubicBezTo>
                    <a:pt x="3196" y="14105"/>
                    <a:pt x="3858" y="12735"/>
                    <a:pt x="4908" y="11480"/>
                  </a:cubicBezTo>
                  <a:close/>
                  <a:moveTo>
                    <a:pt x="15143" y="15145"/>
                  </a:moveTo>
                  <a:cubicBezTo>
                    <a:pt x="15393" y="15145"/>
                    <a:pt x="15644" y="15184"/>
                    <a:pt x="15864" y="15269"/>
                  </a:cubicBezTo>
                  <a:cubicBezTo>
                    <a:pt x="15544" y="15520"/>
                    <a:pt x="15225" y="15725"/>
                    <a:pt x="14997" y="15999"/>
                  </a:cubicBezTo>
                  <a:cubicBezTo>
                    <a:pt x="14837" y="16159"/>
                    <a:pt x="14814" y="16410"/>
                    <a:pt x="14723" y="16638"/>
                  </a:cubicBezTo>
                  <a:cubicBezTo>
                    <a:pt x="14765" y="16634"/>
                    <a:pt x="14807" y="16633"/>
                    <a:pt x="14850" y="16633"/>
                  </a:cubicBezTo>
                  <a:cubicBezTo>
                    <a:pt x="14935" y="16633"/>
                    <a:pt x="15020" y="16638"/>
                    <a:pt x="15102" y="16638"/>
                  </a:cubicBezTo>
                  <a:cubicBezTo>
                    <a:pt x="15225" y="16638"/>
                    <a:pt x="15339" y="16627"/>
                    <a:pt x="15430" y="16570"/>
                  </a:cubicBezTo>
                  <a:cubicBezTo>
                    <a:pt x="15796" y="16364"/>
                    <a:pt x="16115" y="16068"/>
                    <a:pt x="16435" y="15794"/>
                  </a:cubicBezTo>
                  <a:lnTo>
                    <a:pt x="16435" y="15794"/>
                  </a:lnTo>
                  <a:cubicBezTo>
                    <a:pt x="16754" y="16342"/>
                    <a:pt x="16594" y="16958"/>
                    <a:pt x="16069" y="17346"/>
                  </a:cubicBezTo>
                  <a:cubicBezTo>
                    <a:pt x="15855" y="17518"/>
                    <a:pt x="15503" y="17604"/>
                    <a:pt x="15142" y="17604"/>
                  </a:cubicBezTo>
                  <a:cubicBezTo>
                    <a:pt x="14735" y="17604"/>
                    <a:pt x="14315" y="17495"/>
                    <a:pt x="14061" y="17277"/>
                  </a:cubicBezTo>
                  <a:cubicBezTo>
                    <a:pt x="13650" y="16912"/>
                    <a:pt x="13536" y="16045"/>
                    <a:pt x="13833" y="15634"/>
                  </a:cubicBezTo>
                  <a:cubicBezTo>
                    <a:pt x="14037" y="15335"/>
                    <a:pt x="14588" y="15145"/>
                    <a:pt x="15143" y="15145"/>
                  </a:cubicBezTo>
                  <a:close/>
                  <a:moveTo>
                    <a:pt x="3881" y="16090"/>
                  </a:moveTo>
                  <a:lnTo>
                    <a:pt x="3881" y="16090"/>
                  </a:lnTo>
                  <a:cubicBezTo>
                    <a:pt x="4223" y="17186"/>
                    <a:pt x="3744" y="17916"/>
                    <a:pt x="2922" y="18533"/>
                  </a:cubicBezTo>
                  <a:cubicBezTo>
                    <a:pt x="2534" y="17323"/>
                    <a:pt x="2671" y="16958"/>
                    <a:pt x="3881" y="16090"/>
                  </a:cubicBezTo>
                  <a:close/>
                  <a:moveTo>
                    <a:pt x="4086" y="18533"/>
                  </a:moveTo>
                  <a:lnTo>
                    <a:pt x="4086" y="18533"/>
                  </a:lnTo>
                  <a:cubicBezTo>
                    <a:pt x="4634" y="19583"/>
                    <a:pt x="4588" y="19720"/>
                    <a:pt x="3470" y="20701"/>
                  </a:cubicBezTo>
                  <a:cubicBezTo>
                    <a:pt x="2899" y="19606"/>
                    <a:pt x="2945" y="19514"/>
                    <a:pt x="4086" y="18533"/>
                  </a:cubicBezTo>
                  <a:close/>
                  <a:moveTo>
                    <a:pt x="15188" y="9849"/>
                  </a:moveTo>
                  <a:cubicBezTo>
                    <a:pt x="16848" y="9849"/>
                    <a:pt x="18352" y="10538"/>
                    <a:pt x="19699" y="11868"/>
                  </a:cubicBezTo>
                  <a:cubicBezTo>
                    <a:pt x="18672" y="12781"/>
                    <a:pt x="17713" y="13648"/>
                    <a:pt x="16731" y="14493"/>
                  </a:cubicBezTo>
                  <a:cubicBezTo>
                    <a:pt x="16681" y="14543"/>
                    <a:pt x="16596" y="14562"/>
                    <a:pt x="16500" y="14562"/>
                  </a:cubicBezTo>
                  <a:cubicBezTo>
                    <a:pt x="16378" y="14562"/>
                    <a:pt x="16240" y="14531"/>
                    <a:pt x="16138" y="14493"/>
                  </a:cubicBezTo>
                  <a:cubicBezTo>
                    <a:pt x="15804" y="14372"/>
                    <a:pt x="15470" y="14316"/>
                    <a:pt x="15143" y="14316"/>
                  </a:cubicBezTo>
                  <a:cubicBezTo>
                    <a:pt x="14667" y="14316"/>
                    <a:pt x="14207" y="14436"/>
                    <a:pt x="13787" y="14652"/>
                  </a:cubicBezTo>
                  <a:cubicBezTo>
                    <a:pt x="12554" y="15269"/>
                    <a:pt x="12600" y="17255"/>
                    <a:pt x="13787" y="17985"/>
                  </a:cubicBezTo>
                  <a:cubicBezTo>
                    <a:pt x="14186" y="18236"/>
                    <a:pt x="14683" y="18362"/>
                    <a:pt x="15168" y="18362"/>
                  </a:cubicBezTo>
                  <a:cubicBezTo>
                    <a:pt x="15653" y="18362"/>
                    <a:pt x="16127" y="18236"/>
                    <a:pt x="16480" y="17985"/>
                  </a:cubicBezTo>
                  <a:cubicBezTo>
                    <a:pt x="17256" y="17414"/>
                    <a:pt x="17530" y="16570"/>
                    <a:pt x="17279" y="15543"/>
                  </a:cubicBezTo>
                  <a:cubicBezTo>
                    <a:pt x="17234" y="15360"/>
                    <a:pt x="17256" y="15086"/>
                    <a:pt x="17370" y="14972"/>
                  </a:cubicBezTo>
                  <a:cubicBezTo>
                    <a:pt x="18261" y="14127"/>
                    <a:pt x="19197" y="13329"/>
                    <a:pt x="20178" y="12438"/>
                  </a:cubicBezTo>
                  <a:cubicBezTo>
                    <a:pt x="21365" y="14516"/>
                    <a:pt x="21479" y="16547"/>
                    <a:pt x="20475" y="18578"/>
                  </a:cubicBezTo>
                  <a:cubicBezTo>
                    <a:pt x="19425" y="20701"/>
                    <a:pt x="17759" y="22185"/>
                    <a:pt x="15248" y="22436"/>
                  </a:cubicBezTo>
                  <a:cubicBezTo>
                    <a:pt x="15004" y="22460"/>
                    <a:pt x="14766" y="22472"/>
                    <a:pt x="14535" y="22472"/>
                  </a:cubicBezTo>
                  <a:cubicBezTo>
                    <a:pt x="11274" y="22472"/>
                    <a:pt x="9371" y="20137"/>
                    <a:pt x="8902" y="17643"/>
                  </a:cubicBezTo>
                  <a:cubicBezTo>
                    <a:pt x="8195" y="14036"/>
                    <a:pt x="10021" y="10978"/>
                    <a:pt x="13536" y="10065"/>
                  </a:cubicBezTo>
                  <a:cubicBezTo>
                    <a:pt x="14103" y="9920"/>
                    <a:pt x="14653" y="9849"/>
                    <a:pt x="15188" y="9849"/>
                  </a:cubicBezTo>
                  <a:close/>
                  <a:moveTo>
                    <a:pt x="4794" y="20541"/>
                  </a:moveTo>
                  <a:lnTo>
                    <a:pt x="4794" y="20541"/>
                  </a:lnTo>
                  <a:cubicBezTo>
                    <a:pt x="5479" y="21660"/>
                    <a:pt x="5479" y="21660"/>
                    <a:pt x="4588" y="22618"/>
                  </a:cubicBezTo>
                  <a:cubicBezTo>
                    <a:pt x="3675" y="21728"/>
                    <a:pt x="3698" y="21523"/>
                    <a:pt x="4794" y="20541"/>
                  </a:cubicBezTo>
                  <a:close/>
                  <a:moveTo>
                    <a:pt x="5798" y="22436"/>
                  </a:moveTo>
                  <a:cubicBezTo>
                    <a:pt x="6643" y="23143"/>
                    <a:pt x="6643" y="23349"/>
                    <a:pt x="5798" y="24056"/>
                  </a:cubicBezTo>
                  <a:cubicBezTo>
                    <a:pt x="4931" y="23372"/>
                    <a:pt x="4931" y="23280"/>
                    <a:pt x="5798" y="22436"/>
                  </a:cubicBezTo>
                  <a:close/>
                  <a:moveTo>
                    <a:pt x="7053" y="23828"/>
                  </a:moveTo>
                  <a:cubicBezTo>
                    <a:pt x="7419" y="24148"/>
                    <a:pt x="7738" y="24422"/>
                    <a:pt x="8103" y="24741"/>
                  </a:cubicBezTo>
                  <a:cubicBezTo>
                    <a:pt x="7921" y="24992"/>
                    <a:pt x="7784" y="25221"/>
                    <a:pt x="7578" y="25540"/>
                  </a:cubicBezTo>
                  <a:cubicBezTo>
                    <a:pt x="7145" y="25221"/>
                    <a:pt x="6802" y="24969"/>
                    <a:pt x="6392" y="24673"/>
                  </a:cubicBezTo>
                  <a:cubicBezTo>
                    <a:pt x="6620" y="24376"/>
                    <a:pt x="6825" y="24125"/>
                    <a:pt x="7053" y="23828"/>
                  </a:cubicBezTo>
                  <a:close/>
                  <a:moveTo>
                    <a:pt x="14833" y="6498"/>
                  </a:moveTo>
                  <a:cubicBezTo>
                    <a:pt x="17592" y="6498"/>
                    <a:pt x="20132" y="7504"/>
                    <a:pt x="22232" y="9517"/>
                  </a:cubicBezTo>
                  <a:cubicBezTo>
                    <a:pt x="21548" y="10133"/>
                    <a:pt x="20908" y="10727"/>
                    <a:pt x="20315" y="11274"/>
                  </a:cubicBezTo>
                  <a:cubicBezTo>
                    <a:pt x="19653" y="10818"/>
                    <a:pt x="19060" y="10339"/>
                    <a:pt x="18398" y="9973"/>
                  </a:cubicBezTo>
                  <a:cubicBezTo>
                    <a:pt x="17358" y="9397"/>
                    <a:pt x="16229" y="9130"/>
                    <a:pt x="15112" y="9130"/>
                  </a:cubicBezTo>
                  <a:cubicBezTo>
                    <a:pt x="12158" y="9130"/>
                    <a:pt x="9288" y="10997"/>
                    <a:pt x="8377" y="13945"/>
                  </a:cubicBezTo>
                  <a:cubicBezTo>
                    <a:pt x="7784" y="15885"/>
                    <a:pt x="7898" y="17734"/>
                    <a:pt x="8743" y="19560"/>
                  </a:cubicBezTo>
                  <a:cubicBezTo>
                    <a:pt x="9863" y="21922"/>
                    <a:pt x="12178" y="23249"/>
                    <a:pt x="14596" y="23249"/>
                  </a:cubicBezTo>
                  <a:cubicBezTo>
                    <a:pt x="15824" y="23249"/>
                    <a:pt x="17078" y="22907"/>
                    <a:pt x="18215" y="22185"/>
                  </a:cubicBezTo>
                  <a:cubicBezTo>
                    <a:pt x="21730" y="19948"/>
                    <a:pt x="22826" y="15954"/>
                    <a:pt x="20977" y="12301"/>
                  </a:cubicBezTo>
                  <a:cubicBezTo>
                    <a:pt x="20886" y="12142"/>
                    <a:pt x="20863" y="11845"/>
                    <a:pt x="20954" y="11731"/>
                  </a:cubicBezTo>
                  <a:cubicBezTo>
                    <a:pt x="21525" y="11160"/>
                    <a:pt x="22118" y="10635"/>
                    <a:pt x="22734" y="10087"/>
                  </a:cubicBezTo>
                  <a:cubicBezTo>
                    <a:pt x="23944" y="11343"/>
                    <a:pt x="24538" y="12781"/>
                    <a:pt x="24743" y="14424"/>
                  </a:cubicBezTo>
                  <a:cubicBezTo>
                    <a:pt x="25314" y="19423"/>
                    <a:pt x="22643" y="23098"/>
                    <a:pt x="18831" y="24833"/>
                  </a:cubicBezTo>
                  <a:cubicBezTo>
                    <a:pt x="17333" y="25511"/>
                    <a:pt x="15734" y="25854"/>
                    <a:pt x="14169" y="25854"/>
                  </a:cubicBezTo>
                  <a:cubicBezTo>
                    <a:pt x="9682" y="25854"/>
                    <a:pt x="5482" y="23031"/>
                    <a:pt x="4771" y="17209"/>
                  </a:cubicBezTo>
                  <a:cubicBezTo>
                    <a:pt x="4474" y="14767"/>
                    <a:pt x="4976" y="12438"/>
                    <a:pt x="6620" y="10544"/>
                  </a:cubicBezTo>
                  <a:cubicBezTo>
                    <a:pt x="8651" y="8193"/>
                    <a:pt x="11276" y="6618"/>
                    <a:pt x="14472" y="6504"/>
                  </a:cubicBezTo>
                  <a:cubicBezTo>
                    <a:pt x="14592" y="6500"/>
                    <a:pt x="14713" y="6498"/>
                    <a:pt x="14833" y="6498"/>
                  </a:cubicBezTo>
                  <a:close/>
                  <a:moveTo>
                    <a:pt x="8720" y="25175"/>
                  </a:moveTo>
                  <a:cubicBezTo>
                    <a:pt x="9108" y="25358"/>
                    <a:pt x="9496" y="25540"/>
                    <a:pt x="9929" y="25746"/>
                  </a:cubicBezTo>
                  <a:cubicBezTo>
                    <a:pt x="9741" y="26157"/>
                    <a:pt x="9614" y="26357"/>
                    <a:pt x="9381" y="26357"/>
                  </a:cubicBezTo>
                  <a:cubicBezTo>
                    <a:pt x="9163" y="26357"/>
                    <a:pt x="8851" y="26180"/>
                    <a:pt x="8309" y="25837"/>
                  </a:cubicBezTo>
                  <a:cubicBezTo>
                    <a:pt x="8423" y="25654"/>
                    <a:pt x="8537" y="25449"/>
                    <a:pt x="8720" y="25175"/>
                  </a:cubicBezTo>
                  <a:close/>
                  <a:moveTo>
                    <a:pt x="10841" y="26053"/>
                  </a:moveTo>
                  <a:cubicBezTo>
                    <a:pt x="10916" y="26053"/>
                    <a:pt x="11006" y="26078"/>
                    <a:pt x="11116" y="26134"/>
                  </a:cubicBezTo>
                  <a:cubicBezTo>
                    <a:pt x="11253" y="26202"/>
                    <a:pt x="11345" y="26362"/>
                    <a:pt x="11459" y="26499"/>
                  </a:cubicBezTo>
                  <a:cubicBezTo>
                    <a:pt x="11139" y="26567"/>
                    <a:pt x="10842" y="26636"/>
                    <a:pt x="10454" y="26704"/>
                  </a:cubicBezTo>
                  <a:cubicBezTo>
                    <a:pt x="10524" y="26306"/>
                    <a:pt x="10606" y="26053"/>
                    <a:pt x="10841" y="26053"/>
                  </a:cubicBezTo>
                  <a:close/>
                  <a:moveTo>
                    <a:pt x="28611" y="1"/>
                  </a:moveTo>
                  <a:cubicBezTo>
                    <a:pt x="28483" y="1"/>
                    <a:pt x="28275" y="91"/>
                    <a:pt x="28167" y="181"/>
                  </a:cubicBezTo>
                  <a:cubicBezTo>
                    <a:pt x="26523" y="1574"/>
                    <a:pt x="24880" y="2989"/>
                    <a:pt x="23282" y="4427"/>
                  </a:cubicBezTo>
                  <a:cubicBezTo>
                    <a:pt x="23031" y="4655"/>
                    <a:pt x="22871" y="5134"/>
                    <a:pt x="22849" y="5500"/>
                  </a:cubicBezTo>
                  <a:cubicBezTo>
                    <a:pt x="22803" y="6595"/>
                    <a:pt x="22849" y="7668"/>
                    <a:pt x="22849" y="8786"/>
                  </a:cubicBezTo>
                  <a:cubicBezTo>
                    <a:pt x="21639" y="8056"/>
                    <a:pt x="20635" y="7371"/>
                    <a:pt x="19562" y="6869"/>
                  </a:cubicBezTo>
                  <a:cubicBezTo>
                    <a:pt x="18786" y="6481"/>
                    <a:pt x="17850" y="6367"/>
                    <a:pt x="17028" y="6025"/>
                  </a:cubicBezTo>
                  <a:cubicBezTo>
                    <a:pt x="16265" y="5733"/>
                    <a:pt x="15476" y="5610"/>
                    <a:pt x="14692" y="5610"/>
                  </a:cubicBezTo>
                  <a:cubicBezTo>
                    <a:pt x="14188" y="5610"/>
                    <a:pt x="13685" y="5661"/>
                    <a:pt x="13193" y="5751"/>
                  </a:cubicBezTo>
                  <a:cubicBezTo>
                    <a:pt x="9770" y="6435"/>
                    <a:pt x="6871" y="8170"/>
                    <a:pt x="4588" y="10727"/>
                  </a:cubicBezTo>
                  <a:cubicBezTo>
                    <a:pt x="0" y="15794"/>
                    <a:pt x="1667" y="23577"/>
                    <a:pt x="8263" y="26704"/>
                  </a:cubicBezTo>
                  <a:cubicBezTo>
                    <a:pt x="9500" y="27296"/>
                    <a:pt x="10783" y="27494"/>
                    <a:pt x="12080" y="27494"/>
                  </a:cubicBezTo>
                  <a:cubicBezTo>
                    <a:pt x="13033" y="27494"/>
                    <a:pt x="13994" y="27387"/>
                    <a:pt x="14951" y="27252"/>
                  </a:cubicBezTo>
                  <a:cubicBezTo>
                    <a:pt x="17348" y="26887"/>
                    <a:pt x="19311" y="25700"/>
                    <a:pt x="21182" y="24285"/>
                  </a:cubicBezTo>
                  <a:cubicBezTo>
                    <a:pt x="25976" y="20701"/>
                    <a:pt x="26980" y="14607"/>
                    <a:pt x="23510" y="9791"/>
                  </a:cubicBezTo>
                  <a:cubicBezTo>
                    <a:pt x="23465" y="9722"/>
                    <a:pt x="23442" y="9631"/>
                    <a:pt x="23374" y="9471"/>
                  </a:cubicBezTo>
                  <a:cubicBezTo>
                    <a:pt x="23739" y="9471"/>
                    <a:pt x="24013" y="9471"/>
                    <a:pt x="24287" y="9494"/>
                  </a:cubicBezTo>
                  <a:cubicBezTo>
                    <a:pt x="25131" y="9517"/>
                    <a:pt x="25953" y="9562"/>
                    <a:pt x="26775" y="9562"/>
                  </a:cubicBezTo>
                  <a:cubicBezTo>
                    <a:pt x="27026" y="9562"/>
                    <a:pt x="27345" y="9494"/>
                    <a:pt x="27505" y="9334"/>
                  </a:cubicBezTo>
                  <a:cubicBezTo>
                    <a:pt x="29011" y="7805"/>
                    <a:pt x="30472" y="6276"/>
                    <a:pt x="31956" y="4746"/>
                  </a:cubicBezTo>
                  <a:cubicBezTo>
                    <a:pt x="32275" y="4404"/>
                    <a:pt x="32435" y="4062"/>
                    <a:pt x="32161" y="3582"/>
                  </a:cubicBezTo>
                  <a:cubicBezTo>
                    <a:pt x="32000" y="3296"/>
                    <a:pt x="31811" y="3227"/>
                    <a:pt x="31613" y="3227"/>
                  </a:cubicBezTo>
                  <a:cubicBezTo>
                    <a:pt x="31448" y="3227"/>
                    <a:pt x="31277" y="3275"/>
                    <a:pt x="31111" y="3285"/>
                  </a:cubicBezTo>
                  <a:cubicBezTo>
                    <a:pt x="30404" y="3354"/>
                    <a:pt x="29696" y="3468"/>
                    <a:pt x="28966" y="3559"/>
                  </a:cubicBezTo>
                  <a:cubicBezTo>
                    <a:pt x="28966" y="2487"/>
                    <a:pt x="28966" y="1528"/>
                    <a:pt x="28943" y="569"/>
                  </a:cubicBezTo>
                  <a:cubicBezTo>
                    <a:pt x="28943" y="387"/>
                    <a:pt x="28829" y="136"/>
                    <a:pt x="28692" y="21"/>
                  </a:cubicBezTo>
                  <a:cubicBezTo>
                    <a:pt x="28673" y="7"/>
                    <a:pt x="28645" y="1"/>
                    <a:pt x="2861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13" name="Google Shape;1613;p46"/>
            <p:cNvSpPr/>
            <p:nvPr/>
          </p:nvSpPr>
          <p:spPr>
            <a:xfrm>
              <a:off x="2314516" y="2639996"/>
              <a:ext cx="23721" cy="39475"/>
            </a:xfrm>
            <a:custGeom>
              <a:avLst/>
              <a:gdLst/>
              <a:ahLst/>
              <a:cxnLst/>
              <a:rect l="l" t="t" r="r" b="b"/>
              <a:pathLst>
                <a:path w="1325" h="2205" extrusionOk="0">
                  <a:moveTo>
                    <a:pt x="1073" y="1"/>
                  </a:moveTo>
                  <a:cubicBezTo>
                    <a:pt x="891" y="92"/>
                    <a:pt x="754" y="115"/>
                    <a:pt x="708" y="184"/>
                  </a:cubicBezTo>
                  <a:cubicBezTo>
                    <a:pt x="457" y="754"/>
                    <a:pt x="229" y="1302"/>
                    <a:pt x="46" y="1873"/>
                  </a:cubicBezTo>
                  <a:cubicBezTo>
                    <a:pt x="1" y="1964"/>
                    <a:pt x="160" y="2169"/>
                    <a:pt x="274" y="2192"/>
                  </a:cubicBezTo>
                  <a:cubicBezTo>
                    <a:pt x="295" y="2201"/>
                    <a:pt x="320" y="2204"/>
                    <a:pt x="347" y="2204"/>
                  </a:cubicBezTo>
                  <a:cubicBezTo>
                    <a:pt x="466" y="2204"/>
                    <a:pt x="625" y="2130"/>
                    <a:pt x="662" y="2055"/>
                  </a:cubicBezTo>
                  <a:cubicBezTo>
                    <a:pt x="891" y="1553"/>
                    <a:pt x="1119" y="1028"/>
                    <a:pt x="1279" y="480"/>
                  </a:cubicBezTo>
                  <a:cubicBezTo>
                    <a:pt x="1324" y="366"/>
                    <a:pt x="1165" y="184"/>
                    <a:pt x="107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14" name="Google Shape;1614;p46"/>
            <p:cNvSpPr/>
            <p:nvPr/>
          </p:nvSpPr>
          <p:spPr>
            <a:xfrm>
              <a:off x="2586258" y="2790431"/>
              <a:ext cx="32296" cy="31437"/>
            </a:xfrm>
            <a:custGeom>
              <a:avLst/>
              <a:gdLst/>
              <a:ahLst/>
              <a:cxnLst/>
              <a:rect l="l" t="t" r="r" b="b"/>
              <a:pathLst>
                <a:path w="1804" h="1756" extrusionOk="0">
                  <a:moveTo>
                    <a:pt x="1407" y="0"/>
                  </a:moveTo>
                  <a:cubicBezTo>
                    <a:pt x="1339" y="0"/>
                    <a:pt x="1274" y="12"/>
                    <a:pt x="1233" y="43"/>
                  </a:cubicBezTo>
                  <a:cubicBezTo>
                    <a:pt x="845" y="363"/>
                    <a:pt x="457" y="705"/>
                    <a:pt x="92" y="1048"/>
                  </a:cubicBezTo>
                  <a:cubicBezTo>
                    <a:pt x="23" y="1139"/>
                    <a:pt x="0" y="1344"/>
                    <a:pt x="46" y="1481"/>
                  </a:cubicBezTo>
                  <a:cubicBezTo>
                    <a:pt x="69" y="1573"/>
                    <a:pt x="229" y="1618"/>
                    <a:pt x="434" y="1755"/>
                  </a:cubicBezTo>
                  <a:cubicBezTo>
                    <a:pt x="891" y="1276"/>
                    <a:pt x="1347" y="842"/>
                    <a:pt x="1758" y="386"/>
                  </a:cubicBezTo>
                  <a:cubicBezTo>
                    <a:pt x="1804" y="317"/>
                    <a:pt x="1735" y="89"/>
                    <a:pt x="1644" y="43"/>
                  </a:cubicBezTo>
                  <a:cubicBezTo>
                    <a:pt x="1581" y="18"/>
                    <a:pt x="1491" y="0"/>
                    <a:pt x="140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15" name="Google Shape;1615;p46"/>
            <p:cNvSpPr/>
            <p:nvPr/>
          </p:nvSpPr>
          <p:spPr>
            <a:xfrm>
              <a:off x="2538852" y="2827793"/>
              <a:ext cx="35984" cy="23900"/>
            </a:xfrm>
            <a:custGeom>
              <a:avLst/>
              <a:gdLst/>
              <a:ahLst/>
              <a:cxnLst/>
              <a:rect l="l" t="t" r="r" b="b"/>
              <a:pathLst>
                <a:path w="2010" h="1335" extrusionOk="0">
                  <a:moveTo>
                    <a:pt x="1556" y="0"/>
                  </a:moveTo>
                  <a:cubicBezTo>
                    <a:pt x="1530" y="0"/>
                    <a:pt x="1506" y="3"/>
                    <a:pt x="1484" y="11"/>
                  </a:cubicBezTo>
                  <a:cubicBezTo>
                    <a:pt x="1051" y="170"/>
                    <a:pt x="617" y="376"/>
                    <a:pt x="206" y="604"/>
                  </a:cubicBezTo>
                  <a:cubicBezTo>
                    <a:pt x="115" y="673"/>
                    <a:pt x="1" y="901"/>
                    <a:pt x="46" y="1015"/>
                  </a:cubicBezTo>
                  <a:cubicBezTo>
                    <a:pt x="69" y="1129"/>
                    <a:pt x="275" y="1220"/>
                    <a:pt x="434" y="1334"/>
                  </a:cubicBezTo>
                  <a:cubicBezTo>
                    <a:pt x="914" y="1083"/>
                    <a:pt x="1370" y="901"/>
                    <a:pt x="1781" y="627"/>
                  </a:cubicBezTo>
                  <a:cubicBezTo>
                    <a:pt x="1895" y="558"/>
                    <a:pt x="1941" y="307"/>
                    <a:pt x="2009" y="125"/>
                  </a:cubicBezTo>
                  <a:cubicBezTo>
                    <a:pt x="1856" y="86"/>
                    <a:pt x="1687" y="0"/>
                    <a:pt x="15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16" name="Google Shape;1616;p46"/>
            <p:cNvSpPr/>
            <p:nvPr/>
          </p:nvSpPr>
          <p:spPr>
            <a:xfrm>
              <a:off x="2312475" y="2698036"/>
              <a:ext cx="17992" cy="34337"/>
            </a:xfrm>
            <a:custGeom>
              <a:avLst/>
              <a:gdLst/>
              <a:ahLst/>
              <a:cxnLst/>
              <a:rect l="l" t="t" r="r" b="b"/>
              <a:pathLst>
                <a:path w="1005" h="1918" extrusionOk="0">
                  <a:moveTo>
                    <a:pt x="366" y="0"/>
                  </a:moveTo>
                  <a:cubicBezTo>
                    <a:pt x="229" y="160"/>
                    <a:pt x="115" y="320"/>
                    <a:pt x="0" y="457"/>
                  </a:cubicBezTo>
                  <a:cubicBezTo>
                    <a:pt x="115" y="913"/>
                    <a:pt x="183" y="1256"/>
                    <a:pt x="320" y="1575"/>
                  </a:cubicBezTo>
                  <a:cubicBezTo>
                    <a:pt x="388" y="1735"/>
                    <a:pt x="640" y="1803"/>
                    <a:pt x="822" y="1917"/>
                  </a:cubicBezTo>
                  <a:cubicBezTo>
                    <a:pt x="891" y="1735"/>
                    <a:pt x="1005" y="1529"/>
                    <a:pt x="1005" y="1370"/>
                  </a:cubicBezTo>
                  <a:cubicBezTo>
                    <a:pt x="982" y="1050"/>
                    <a:pt x="891" y="753"/>
                    <a:pt x="776" y="479"/>
                  </a:cubicBezTo>
                  <a:cubicBezTo>
                    <a:pt x="708" y="297"/>
                    <a:pt x="503" y="160"/>
                    <a:pt x="36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1617" name="Google Shape;1617;p46"/>
          <p:cNvGrpSpPr/>
          <p:nvPr/>
        </p:nvGrpSpPr>
        <p:grpSpPr>
          <a:xfrm>
            <a:off x="8733667" y="4485442"/>
            <a:ext cx="3162641" cy="1394945"/>
            <a:chOff x="4361756" y="1563572"/>
            <a:chExt cx="1721164" cy="832681"/>
          </a:xfrm>
        </p:grpSpPr>
        <p:sp>
          <p:nvSpPr>
            <p:cNvPr id="1618" name="Google Shape;1618;p46"/>
            <p:cNvSpPr/>
            <p:nvPr/>
          </p:nvSpPr>
          <p:spPr>
            <a:xfrm>
              <a:off x="5204749" y="2374950"/>
              <a:ext cx="160209" cy="16900"/>
            </a:xfrm>
            <a:custGeom>
              <a:avLst/>
              <a:gdLst/>
              <a:ahLst/>
              <a:cxnLst/>
              <a:rect l="l" t="t" r="r" b="b"/>
              <a:pathLst>
                <a:path w="8949" h="944" extrusionOk="0">
                  <a:moveTo>
                    <a:pt x="8321" y="0"/>
                  </a:moveTo>
                  <a:cubicBezTo>
                    <a:pt x="8230" y="0"/>
                    <a:pt x="8137" y="15"/>
                    <a:pt x="8058" y="15"/>
                  </a:cubicBezTo>
                  <a:cubicBezTo>
                    <a:pt x="5844" y="61"/>
                    <a:pt x="3653" y="129"/>
                    <a:pt x="1462" y="175"/>
                  </a:cubicBezTo>
                  <a:cubicBezTo>
                    <a:pt x="1291" y="175"/>
                    <a:pt x="1119" y="169"/>
                    <a:pt x="951" y="169"/>
                  </a:cubicBezTo>
                  <a:cubicBezTo>
                    <a:pt x="783" y="169"/>
                    <a:pt x="617" y="175"/>
                    <a:pt x="457" y="198"/>
                  </a:cubicBezTo>
                  <a:cubicBezTo>
                    <a:pt x="298" y="221"/>
                    <a:pt x="161" y="403"/>
                    <a:pt x="1" y="495"/>
                  </a:cubicBezTo>
                  <a:cubicBezTo>
                    <a:pt x="138" y="631"/>
                    <a:pt x="252" y="837"/>
                    <a:pt x="435" y="905"/>
                  </a:cubicBezTo>
                  <a:cubicBezTo>
                    <a:pt x="493" y="935"/>
                    <a:pt x="565" y="943"/>
                    <a:pt x="641" y="943"/>
                  </a:cubicBezTo>
                  <a:cubicBezTo>
                    <a:pt x="743" y="943"/>
                    <a:pt x="855" y="928"/>
                    <a:pt x="960" y="928"/>
                  </a:cubicBezTo>
                  <a:lnTo>
                    <a:pt x="4383" y="928"/>
                  </a:lnTo>
                  <a:lnTo>
                    <a:pt x="4383" y="791"/>
                  </a:lnTo>
                  <a:cubicBezTo>
                    <a:pt x="5083" y="791"/>
                    <a:pt x="5773" y="801"/>
                    <a:pt x="6460" y="801"/>
                  </a:cubicBezTo>
                  <a:cubicBezTo>
                    <a:pt x="6803" y="801"/>
                    <a:pt x="7145" y="799"/>
                    <a:pt x="7488" y="791"/>
                  </a:cubicBezTo>
                  <a:cubicBezTo>
                    <a:pt x="7853" y="791"/>
                    <a:pt x="8218" y="791"/>
                    <a:pt x="8560" y="723"/>
                  </a:cubicBezTo>
                  <a:cubicBezTo>
                    <a:pt x="8697" y="700"/>
                    <a:pt x="8812" y="495"/>
                    <a:pt x="8948" y="358"/>
                  </a:cubicBezTo>
                  <a:cubicBezTo>
                    <a:pt x="8812" y="243"/>
                    <a:pt x="8675" y="107"/>
                    <a:pt x="8515" y="38"/>
                  </a:cubicBezTo>
                  <a:cubicBezTo>
                    <a:pt x="8456" y="9"/>
                    <a:pt x="8389" y="0"/>
                    <a:pt x="832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1619" name="Google Shape;1619;p46"/>
            <p:cNvGrpSpPr/>
            <p:nvPr/>
          </p:nvGrpSpPr>
          <p:grpSpPr>
            <a:xfrm>
              <a:off x="4361756" y="1563572"/>
              <a:ext cx="1721164" cy="832681"/>
              <a:chOff x="4361756" y="1563572"/>
              <a:chExt cx="1721164" cy="832681"/>
            </a:xfrm>
          </p:grpSpPr>
          <p:sp>
            <p:nvSpPr>
              <p:cNvPr id="1620" name="Google Shape;1620;p46"/>
              <p:cNvSpPr/>
              <p:nvPr/>
            </p:nvSpPr>
            <p:spPr>
              <a:xfrm>
                <a:off x="4721346" y="1710409"/>
                <a:ext cx="1216099" cy="664917"/>
              </a:xfrm>
              <a:custGeom>
                <a:avLst/>
                <a:gdLst/>
                <a:ahLst/>
                <a:cxnLst/>
                <a:rect l="l" t="t" r="r" b="b"/>
                <a:pathLst>
                  <a:path w="67929" h="37141" extrusionOk="0">
                    <a:moveTo>
                      <a:pt x="45941" y="0"/>
                    </a:moveTo>
                    <a:cubicBezTo>
                      <a:pt x="43475" y="0"/>
                      <a:pt x="41009" y="75"/>
                      <a:pt x="38553" y="181"/>
                    </a:cubicBezTo>
                    <a:cubicBezTo>
                      <a:pt x="35311" y="318"/>
                      <a:pt x="32047" y="523"/>
                      <a:pt x="28806" y="660"/>
                    </a:cubicBezTo>
                    <a:cubicBezTo>
                      <a:pt x="25519" y="797"/>
                      <a:pt x="22232" y="843"/>
                      <a:pt x="18946" y="934"/>
                    </a:cubicBezTo>
                    <a:cubicBezTo>
                      <a:pt x="15613" y="1003"/>
                      <a:pt x="12281" y="1140"/>
                      <a:pt x="8948" y="1505"/>
                    </a:cubicBezTo>
                    <a:cubicBezTo>
                      <a:pt x="7419" y="1665"/>
                      <a:pt x="5867" y="1847"/>
                      <a:pt x="4360" y="2190"/>
                    </a:cubicBezTo>
                    <a:cubicBezTo>
                      <a:pt x="3082" y="2464"/>
                      <a:pt x="1804" y="2966"/>
                      <a:pt x="982" y="3993"/>
                    </a:cubicBezTo>
                    <a:cubicBezTo>
                      <a:pt x="275" y="4883"/>
                      <a:pt x="1" y="6024"/>
                      <a:pt x="434" y="7074"/>
                    </a:cubicBezTo>
                    <a:cubicBezTo>
                      <a:pt x="160" y="12918"/>
                      <a:pt x="343" y="18784"/>
                      <a:pt x="1028" y="24581"/>
                    </a:cubicBezTo>
                    <a:cubicBezTo>
                      <a:pt x="1210" y="26156"/>
                      <a:pt x="1416" y="27708"/>
                      <a:pt x="1667" y="29260"/>
                    </a:cubicBezTo>
                    <a:cubicBezTo>
                      <a:pt x="1872" y="30493"/>
                      <a:pt x="2146" y="31703"/>
                      <a:pt x="2671" y="32821"/>
                    </a:cubicBezTo>
                    <a:cubicBezTo>
                      <a:pt x="3219" y="33940"/>
                      <a:pt x="4109" y="34853"/>
                      <a:pt x="5250" y="35378"/>
                    </a:cubicBezTo>
                    <a:cubicBezTo>
                      <a:pt x="6460" y="35948"/>
                      <a:pt x="7807" y="36131"/>
                      <a:pt x="9131" y="36268"/>
                    </a:cubicBezTo>
                    <a:cubicBezTo>
                      <a:pt x="15269" y="36880"/>
                      <a:pt x="21447" y="37140"/>
                      <a:pt x="27609" y="37140"/>
                    </a:cubicBezTo>
                    <a:cubicBezTo>
                      <a:pt x="28115" y="37140"/>
                      <a:pt x="28620" y="37139"/>
                      <a:pt x="29126" y="37135"/>
                    </a:cubicBezTo>
                    <a:cubicBezTo>
                      <a:pt x="35859" y="37090"/>
                      <a:pt x="42570" y="36724"/>
                      <a:pt x="49280" y="36108"/>
                    </a:cubicBezTo>
                    <a:cubicBezTo>
                      <a:pt x="50947" y="35948"/>
                      <a:pt x="52590" y="35789"/>
                      <a:pt x="54256" y="35606"/>
                    </a:cubicBezTo>
                    <a:cubicBezTo>
                      <a:pt x="55808" y="35423"/>
                      <a:pt x="57452" y="35355"/>
                      <a:pt x="58936" y="34898"/>
                    </a:cubicBezTo>
                    <a:cubicBezTo>
                      <a:pt x="61606" y="34099"/>
                      <a:pt x="62907" y="31726"/>
                      <a:pt x="63820" y="29352"/>
                    </a:cubicBezTo>
                    <a:cubicBezTo>
                      <a:pt x="64984" y="26453"/>
                      <a:pt x="65715" y="23394"/>
                      <a:pt x="66308" y="20336"/>
                    </a:cubicBezTo>
                    <a:cubicBezTo>
                      <a:pt x="66947" y="17186"/>
                      <a:pt x="67495" y="14013"/>
                      <a:pt x="67723" y="10795"/>
                    </a:cubicBezTo>
                    <a:cubicBezTo>
                      <a:pt x="67837" y="9311"/>
                      <a:pt x="67929" y="7782"/>
                      <a:pt x="67769" y="6275"/>
                    </a:cubicBezTo>
                    <a:cubicBezTo>
                      <a:pt x="67632" y="5089"/>
                      <a:pt x="67267" y="3879"/>
                      <a:pt x="66285" y="3080"/>
                    </a:cubicBezTo>
                    <a:cubicBezTo>
                      <a:pt x="65213" y="2235"/>
                      <a:pt x="63752" y="1984"/>
                      <a:pt x="62451" y="1665"/>
                    </a:cubicBezTo>
                    <a:cubicBezTo>
                      <a:pt x="60876" y="1277"/>
                      <a:pt x="59278" y="980"/>
                      <a:pt x="57680" y="752"/>
                    </a:cubicBezTo>
                    <a:cubicBezTo>
                      <a:pt x="53796" y="191"/>
                      <a:pt x="49869" y="0"/>
                      <a:pt x="4594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621" name="Google Shape;1621;p46"/>
              <p:cNvSpPr/>
              <p:nvPr/>
            </p:nvSpPr>
            <p:spPr>
              <a:xfrm>
                <a:off x="4750366" y="1642272"/>
                <a:ext cx="1243884" cy="709261"/>
              </a:xfrm>
              <a:custGeom>
                <a:avLst/>
                <a:gdLst/>
                <a:ahLst/>
                <a:cxnLst/>
                <a:rect l="l" t="t" r="r" b="b"/>
                <a:pathLst>
                  <a:path w="69481" h="39618" extrusionOk="0">
                    <a:moveTo>
                      <a:pt x="32646" y="0"/>
                    </a:moveTo>
                    <a:cubicBezTo>
                      <a:pt x="30066" y="0"/>
                      <a:pt x="27473" y="144"/>
                      <a:pt x="24880" y="221"/>
                    </a:cubicBezTo>
                    <a:cubicBezTo>
                      <a:pt x="19950" y="335"/>
                      <a:pt x="15042" y="769"/>
                      <a:pt x="10180" y="1431"/>
                    </a:cubicBezTo>
                    <a:cubicBezTo>
                      <a:pt x="9929" y="1476"/>
                      <a:pt x="9701" y="1750"/>
                      <a:pt x="9473" y="1910"/>
                    </a:cubicBezTo>
                    <a:cubicBezTo>
                      <a:pt x="9709" y="1996"/>
                      <a:pt x="9966" y="2163"/>
                      <a:pt x="10205" y="2163"/>
                    </a:cubicBezTo>
                    <a:cubicBezTo>
                      <a:pt x="10220" y="2163"/>
                      <a:pt x="10234" y="2162"/>
                      <a:pt x="10249" y="2161"/>
                    </a:cubicBezTo>
                    <a:cubicBezTo>
                      <a:pt x="11778" y="2024"/>
                      <a:pt x="13330" y="1842"/>
                      <a:pt x="14859" y="1636"/>
                    </a:cubicBezTo>
                    <a:cubicBezTo>
                      <a:pt x="20086" y="997"/>
                      <a:pt x="25359" y="792"/>
                      <a:pt x="30609" y="792"/>
                    </a:cubicBezTo>
                    <a:cubicBezTo>
                      <a:pt x="37114" y="814"/>
                      <a:pt x="46609" y="1043"/>
                      <a:pt x="53115" y="1339"/>
                    </a:cubicBezTo>
                    <a:cubicBezTo>
                      <a:pt x="56128" y="1476"/>
                      <a:pt x="59141" y="1933"/>
                      <a:pt x="62154" y="2367"/>
                    </a:cubicBezTo>
                    <a:cubicBezTo>
                      <a:pt x="63957" y="2618"/>
                      <a:pt x="65714" y="3074"/>
                      <a:pt x="67221" y="4170"/>
                    </a:cubicBezTo>
                    <a:cubicBezTo>
                      <a:pt x="68020" y="4740"/>
                      <a:pt x="68522" y="5448"/>
                      <a:pt x="68545" y="6429"/>
                    </a:cubicBezTo>
                    <a:cubicBezTo>
                      <a:pt x="68545" y="7822"/>
                      <a:pt x="68682" y="9237"/>
                      <a:pt x="68453" y="10606"/>
                    </a:cubicBezTo>
                    <a:cubicBezTo>
                      <a:pt x="67791" y="14898"/>
                      <a:pt x="65920" y="20901"/>
                      <a:pt x="64596" y="25032"/>
                    </a:cubicBezTo>
                    <a:cubicBezTo>
                      <a:pt x="63614" y="28113"/>
                      <a:pt x="62633" y="31172"/>
                      <a:pt x="61172" y="34071"/>
                    </a:cubicBezTo>
                    <a:cubicBezTo>
                      <a:pt x="60852" y="34710"/>
                      <a:pt x="60579" y="35349"/>
                      <a:pt x="60213" y="35965"/>
                    </a:cubicBezTo>
                    <a:cubicBezTo>
                      <a:pt x="59734" y="36787"/>
                      <a:pt x="59004" y="37289"/>
                      <a:pt x="57999" y="37403"/>
                    </a:cubicBezTo>
                    <a:cubicBezTo>
                      <a:pt x="57200" y="37495"/>
                      <a:pt x="56402" y="37586"/>
                      <a:pt x="55603" y="37677"/>
                    </a:cubicBezTo>
                    <a:cubicBezTo>
                      <a:pt x="51015" y="38271"/>
                      <a:pt x="43414" y="38567"/>
                      <a:pt x="38780" y="38682"/>
                    </a:cubicBezTo>
                    <a:cubicBezTo>
                      <a:pt x="35312" y="38776"/>
                      <a:pt x="31844" y="38819"/>
                      <a:pt x="28375" y="38819"/>
                    </a:cubicBezTo>
                    <a:cubicBezTo>
                      <a:pt x="21755" y="38819"/>
                      <a:pt x="15134" y="38662"/>
                      <a:pt x="8514" y="38408"/>
                    </a:cubicBezTo>
                    <a:cubicBezTo>
                      <a:pt x="6779" y="38339"/>
                      <a:pt x="5045" y="38020"/>
                      <a:pt x="3310" y="37768"/>
                    </a:cubicBezTo>
                    <a:cubicBezTo>
                      <a:pt x="2967" y="37723"/>
                      <a:pt x="2534" y="37472"/>
                      <a:pt x="2397" y="37198"/>
                    </a:cubicBezTo>
                    <a:cubicBezTo>
                      <a:pt x="1803" y="36079"/>
                      <a:pt x="1301" y="34915"/>
                      <a:pt x="776" y="33774"/>
                    </a:cubicBezTo>
                    <a:cubicBezTo>
                      <a:pt x="708" y="33637"/>
                      <a:pt x="548" y="33523"/>
                      <a:pt x="457" y="33409"/>
                    </a:cubicBezTo>
                    <a:cubicBezTo>
                      <a:pt x="320" y="33546"/>
                      <a:pt x="92" y="33637"/>
                      <a:pt x="69" y="33774"/>
                    </a:cubicBezTo>
                    <a:cubicBezTo>
                      <a:pt x="0" y="33980"/>
                      <a:pt x="23" y="34231"/>
                      <a:pt x="114" y="34413"/>
                    </a:cubicBezTo>
                    <a:cubicBezTo>
                      <a:pt x="639" y="35486"/>
                      <a:pt x="1141" y="36559"/>
                      <a:pt x="1735" y="37586"/>
                    </a:cubicBezTo>
                    <a:cubicBezTo>
                      <a:pt x="1940" y="37928"/>
                      <a:pt x="2351" y="38271"/>
                      <a:pt x="2739" y="38408"/>
                    </a:cubicBezTo>
                    <a:cubicBezTo>
                      <a:pt x="3652" y="38659"/>
                      <a:pt x="4588" y="38910"/>
                      <a:pt x="5501" y="38955"/>
                    </a:cubicBezTo>
                    <a:cubicBezTo>
                      <a:pt x="10568" y="39161"/>
                      <a:pt x="15613" y="39366"/>
                      <a:pt x="20680" y="39480"/>
                    </a:cubicBezTo>
                    <a:cubicBezTo>
                      <a:pt x="22113" y="39517"/>
                      <a:pt x="23550" y="39528"/>
                      <a:pt x="24988" y="39528"/>
                    </a:cubicBezTo>
                    <a:cubicBezTo>
                      <a:pt x="27145" y="39528"/>
                      <a:pt x="29303" y="39503"/>
                      <a:pt x="31453" y="39503"/>
                    </a:cubicBezTo>
                    <a:cubicBezTo>
                      <a:pt x="31453" y="39549"/>
                      <a:pt x="31476" y="39572"/>
                      <a:pt x="31476" y="39617"/>
                    </a:cubicBezTo>
                    <a:cubicBezTo>
                      <a:pt x="36087" y="39435"/>
                      <a:pt x="40721" y="39343"/>
                      <a:pt x="45354" y="39092"/>
                    </a:cubicBezTo>
                    <a:cubicBezTo>
                      <a:pt x="48299" y="38933"/>
                      <a:pt x="54210" y="38545"/>
                      <a:pt x="57178" y="38293"/>
                    </a:cubicBezTo>
                    <a:cubicBezTo>
                      <a:pt x="58981" y="38134"/>
                      <a:pt x="60442" y="37495"/>
                      <a:pt x="61195" y="35783"/>
                    </a:cubicBezTo>
                    <a:cubicBezTo>
                      <a:pt x="62131" y="33751"/>
                      <a:pt x="63112" y="31720"/>
                      <a:pt x="63865" y="29620"/>
                    </a:cubicBezTo>
                    <a:cubicBezTo>
                      <a:pt x="65395" y="25420"/>
                      <a:pt x="67358" y="19349"/>
                      <a:pt x="68385" y="15012"/>
                    </a:cubicBezTo>
                    <a:cubicBezTo>
                      <a:pt x="69047" y="12318"/>
                      <a:pt x="69480" y="9602"/>
                      <a:pt x="69366" y="6817"/>
                    </a:cubicBezTo>
                    <a:cubicBezTo>
                      <a:pt x="69298" y="5402"/>
                      <a:pt x="68819" y="4170"/>
                      <a:pt x="67472" y="3485"/>
                    </a:cubicBezTo>
                    <a:cubicBezTo>
                      <a:pt x="66445" y="2937"/>
                      <a:pt x="65372" y="2412"/>
                      <a:pt x="64231" y="2070"/>
                    </a:cubicBezTo>
                    <a:cubicBezTo>
                      <a:pt x="60944" y="1134"/>
                      <a:pt x="57520" y="837"/>
                      <a:pt x="54119" y="655"/>
                    </a:cubicBezTo>
                    <a:cubicBezTo>
                      <a:pt x="48413" y="358"/>
                      <a:pt x="39739" y="130"/>
                      <a:pt x="34033" y="16"/>
                    </a:cubicBezTo>
                    <a:cubicBezTo>
                      <a:pt x="33571" y="5"/>
                      <a:pt x="33108" y="0"/>
                      <a:pt x="3264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2" name="Google Shape;1622;p46"/>
              <p:cNvSpPr/>
              <p:nvPr/>
            </p:nvSpPr>
            <p:spPr>
              <a:xfrm>
                <a:off x="4988183" y="2380123"/>
                <a:ext cx="184306" cy="16130"/>
              </a:xfrm>
              <a:custGeom>
                <a:avLst/>
                <a:gdLst/>
                <a:ahLst/>
                <a:cxnLst/>
                <a:rect l="l" t="t" r="r" b="b"/>
                <a:pathLst>
                  <a:path w="10295" h="901" extrusionOk="0">
                    <a:moveTo>
                      <a:pt x="9633" y="0"/>
                    </a:moveTo>
                    <a:cubicBezTo>
                      <a:pt x="6551" y="0"/>
                      <a:pt x="3493" y="23"/>
                      <a:pt x="411" y="46"/>
                    </a:cubicBezTo>
                    <a:cubicBezTo>
                      <a:pt x="274" y="46"/>
                      <a:pt x="137" y="206"/>
                      <a:pt x="1" y="297"/>
                    </a:cubicBezTo>
                    <a:cubicBezTo>
                      <a:pt x="115" y="457"/>
                      <a:pt x="183" y="708"/>
                      <a:pt x="320" y="731"/>
                    </a:cubicBezTo>
                    <a:cubicBezTo>
                      <a:pt x="708" y="845"/>
                      <a:pt x="1119" y="890"/>
                      <a:pt x="1530" y="890"/>
                    </a:cubicBezTo>
                    <a:cubicBezTo>
                      <a:pt x="1956" y="898"/>
                      <a:pt x="2382" y="900"/>
                      <a:pt x="2808" y="900"/>
                    </a:cubicBezTo>
                    <a:cubicBezTo>
                      <a:pt x="3660" y="900"/>
                      <a:pt x="4512" y="890"/>
                      <a:pt x="5364" y="890"/>
                    </a:cubicBezTo>
                    <a:lnTo>
                      <a:pt x="5364" y="753"/>
                    </a:lnTo>
                    <a:cubicBezTo>
                      <a:pt x="6072" y="753"/>
                      <a:pt x="6780" y="759"/>
                      <a:pt x="7487" y="759"/>
                    </a:cubicBezTo>
                    <a:cubicBezTo>
                      <a:pt x="8195" y="759"/>
                      <a:pt x="8902" y="753"/>
                      <a:pt x="9610" y="731"/>
                    </a:cubicBezTo>
                    <a:cubicBezTo>
                      <a:pt x="9838" y="731"/>
                      <a:pt x="10066" y="502"/>
                      <a:pt x="10295" y="365"/>
                    </a:cubicBezTo>
                    <a:cubicBezTo>
                      <a:pt x="10066" y="251"/>
                      <a:pt x="9861" y="0"/>
                      <a:pt x="963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3" name="Google Shape;1623;p46"/>
              <p:cNvSpPr/>
              <p:nvPr/>
            </p:nvSpPr>
            <p:spPr>
              <a:xfrm>
                <a:off x="6004042" y="1756132"/>
                <a:ext cx="40460" cy="165527"/>
              </a:xfrm>
              <a:custGeom>
                <a:avLst/>
                <a:gdLst/>
                <a:ahLst/>
                <a:cxnLst/>
                <a:rect l="l" t="t" r="r" b="b"/>
                <a:pathLst>
                  <a:path w="2260" h="9246" extrusionOk="0">
                    <a:moveTo>
                      <a:pt x="1644" y="1"/>
                    </a:moveTo>
                    <a:cubicBezTo>
                      <a:pt x="1530" y="206"/>
                      <a:pt x="1370" y="412"/>
                      <a:pt x="1347" y="640"/>
                    </a:cubicBezTo>
                    <a:cubicBezTo>
                      <a:pt x="1233" y="1644"/>
                      <a:pt x="1233" y="2671"/>
                      <a:pt x="1073" y="3676"/>
                    </a:cubicBezTo>
                    <a:cubicBezTo>
                      <a:pt x="776" y="5319"/>
                      <a:pt x="365" y="6940"/>
                      <a:pt x="46" y="8560"/>
                    </a:cubicBezTo>
                    <a:cubicBezTo>
                      <a:pt x="0" y="8766"/>
                      <a:pt x="228" y="9017"/>
                      <a:pt x="343" y="9245"/>
                    </a:cubicBezTo>
                    <a:cubicBezTo>
                      <a:pt x="480" y="9063"/>
                      <a:pt x="708" y="8903"/>
                      <a:pt x="776" y="8697"/>
                    </a:cubicBezTo>
                    <a:cubicBezTo>
                      <a:pt x="936" y="8127"/>
                      <a:pt x="1027" y="7533"/>
                      <a:pt x="1164" y="6963"/>
                    </a:cubicBezTo>
                    <a:cubicBezTo>
                      <a:pt x="1530" y="5137"/>
                      <a:pt x="1895" y="3333"/>
                      <a:pt x="2260" y="1507"/>
                    </a:cubicBezTo>
                    <a:lnTo>
                      <a:pt x="2169" y="1485"/>
                    </a:lnTo>
                    <a:cubicBezTo>
                      <a:pt x="2146" y="1165"/>
                      <a:pt x="2146" y="823"/>
                      <a:pt x="2055" y="503"/>
                    </a:cubicBezTo>
                    <a:cubicBezTo>
                      <a:pt x="1986" y="320"/>
                      <a:pt x="1781" y="161"/>
                      <a:pt x="164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4" name="Google Shape;1624;p46"/>
              <p:cNvSpPr/>
              <p:nvPr/>
            </p:nvSpPr>
            <p:spPr>
              <a:xfrm>
                <a:off x="6051842" y="1782699"/>
                <a:ext cx="31079" cy="107487"/>
              </a:xfrm>
              <a:custGeom>
                <a:avLst/>
                <a:gdLst/>
                <a:ahLst/>
                <a:cxnLst/>
                <a:rect l="l" t="t" r="r" b="b"/>
                <a:pathLst>
                  <a:path w="1736" h="6004" extrusionOk="0">
                    <a:moveTo>
                      <a:pt x="1279" y="1"/>
                    </a:moveTo>
                    <a:cubicBezTo>
                      <a:pt x="1142" y="229"/>
                      <a:pt x="914" y="434"/>
                      <a:pt x="868" y="685"/>
                    </a:cubicBezTo>
                    <a:cubicBezTo>
                      <a:pt x="617" y="1872"/>
                      <a:pt x="434" y="3082"/>
                      <a:pt x="206" y="4269"/>
                    </a:cubicBezTo>
                    <a:cubicBezTo>
                      <a:pt x="138" y="4725"/>
                      <a:pt x="46" y="5182"/>
                      <a:pt x="1" y="5638"/>
                    </a:cubicBezTo>
                    <a:cubicBezTo>
                      <a:pt x="1" y="5753"/>
                      <a:pt x="206" y="5889"/>
                      <a:pt x="298" y="6004"/>
                    </a:cubicBezTo>
                    <a:cubicBezTo>
                      <a:pt x="434" y="5912"/>
                      <a:pt x="640" y="5821"/>
                      <a:pt x="663" y="5707"/>
                    </a:cubicBezTo>
                    <a:cubicBezTo>
                      <a:pt x="1028" y="4109"/>
                      <a:pt x="1370" y="2511"/>
                      <a:pt x="1736" y="914"/>
                    </a:cubicBezTo>
                    <a:lnTo>
                      <a:pt x="1621" y="891"/>
                    </a:lnTo>
                    <a:cubicBezTo>
                      <a:pt x="1621" y="822"/>
                      <a:pt x="1644" y="754"/>
                      <a:pt x="1621" y="685"/>
                    </a:cubicBezTo>
                    <a:cubicBezTo>
                      <a:pt x="1507" y="457"/>
                      <a:pt x="1393" y="229"/>
                      <a:pt x="127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5" name="Google Shape;1625;p46"/>
              <p:cNvSpPr/>
              <p:nvPr/>
            </p:nvSpPr>
            <p:spPr>
              <a:xfrm>
                <a:off x="4387912" y="1790648"/>
                <a:ext cx="411095" cy="405295"/>
              </a:xfrm>
              <a:custGeom>
                <a:avLst/>
                <a:gdLst/>
                <a:ahLst/>
                <a:cxnLst/>
                <a:rect l="l" t="t" r="r" b="b"/>
                <a:pathLst>
                  <a:path w="22963" h="22639" extrusionOk="0">
                    <a:moveTo>
                      <a:pt x="13192" y="750"/>
                    </a:moveTo>
                    <a:cubicBezTo>
                      <a:pt x="13514" y="750"/>
                      <a:pt x="13684" y="901"/>
                      <a:pt x="13741" y="1246"/>
                    </a:cubicBezTo>
                    <a:cubicBezTo>
                      <a:pt x="13764" y="1337"/>
                      <a:pt x="13787" y="1428"/>
                      <a:pt x="13809" y="1497"/>
                    </a:cubicBezTo>
                    <a:cubicBezTo>
                      <a:pt x="14243" y="3049"/>
                      <a:pt x="14768" y="3528"/>
                      <a:pt x="16389" y="3551"/>
                    </a:cubicBezTo>
                    <a:cubicBezTo>
                      <a:pt x="16402" y="3552"/>
                      <a:pt x="16414" y="3552"/>
                      <a:pt x="16427" y="3552"/>
                    </a:cubicBezTo>
                    <a:cubicBezTo>
                      <a:pt x="16895" y="3552"/>
                      <a:pt x="17388" y="3156"/>
                      <a:pt x="18032" y="2889"/>
                    </a:cubicBezTo>
                    <a:cubicBezTo>
                      <a:pt x="18808" y="3597"/>
                      <a:pt x="19676" y="4396"/>
                      <a:pt x="20520" y="5240"/>
                    </a:cubicBezTo>
                    <a:cubicBezTo>
                      <a:pt x="20611" y="5331"/>
                      <a:pt x="20589" y="5674"/>
                      <a:pt x="20497" y="5788"/>
                    </a:cubicBezTo>
                    <a:cubicBezTo>
                      <a:pt x="19744" y="6564"/>
                      <a:pt x="19493" y="7272"/>
                      <a:pt x="20223" y="8276"/>
                    </a:cubicBezTo>
                    <a:cubicBezTo>
                      <a:pt x="20587" y="8768"/>
                      <a:pt x="20870" y="9079"/>
                      <a:pt x="21411" y="9079"/>
                    </a:cubicBezTo>
                    <a:cubicBezTo>
                      <a:pt x="21448" y="9079"/>
                      <a:pt x="21485" y="9078"/>
                      <a:pt x="21524" y="9075"/>
                    </a:cubicBezTo>
                    <a:cubicBezTo>
                      <a:pt x="21547" y="9074"/>
                      <a:pt x="21570" y="9073"/>
                      <a:pt x="21591" y="9073"/>
                    </a:cubicBezTo>
                    <a:cubicBezTo>
                      <a:pt x="22083" y="9073"/>
                      <a:pt x="22208" y="9323"/>
                      <a:pt x="22186" y="9782"/>
                    </a:cubicBezTo>
                    <a:cubicBezTo>
                      <a:pt x="22164" y="10672"/>
                      <a:pt x="22164" y="11585"/>
                      <a:pt x="22186" y="12476"/>
                    </a:cubicBezTo>
                    <a:cubicBezTo>
                      <a:pt x="22209" y="13023"/>
                      <a:pt x="21981" y="13252"/>
                      <a:pt x="21433" y="13320"/>
                    </a:cubicBezTo>
                    <a:cubicBezTo>
                      <a:pt x="21045" y="13389"/>
                      <a:pt x="20497" y="13434"/>
                      <a:pt x="20338" y="13685"/>
                    </a:cubicBezTo>
                    <a:cubicBezTo>
                      <a:pt x="19949" y="14302"/>
                      <a:pt x="19721" y="15009"/>
                      <a:pt x="19493" y="15717"/>
                    </a:cubicBezTo>
                    <a:cubicBezTo>
                      <a:pt x="19447" y="15877"/>
                      <a:pt x="19676" y="16151"/>
                      <a:pt x="19813" y="16333"/>
                    </a:cubicBezTo>
                    <a:cubicBezTo>
                      <a:pt x="20086" y="16676"/>
                      <a:pt x="20383" y="16995"/>
                      <a:pt x="20748" y="17429"/>
                    </a:cubicBezTo>
                    <a:cubicBezTo>
                      <a:pt x="19698" y="18205"/>
                      <a:pt x="18717" y="18890"/>
                      <a:pt x="17758" y="19620"/>
                    </a:cubicBezTo>
                    <a:cubicBezTo>
                      <a:pt x="17591" y="19743"/>
                      <a:pt x="17429" y="19806"/>
                      <a:pt x="17272" y="19806"/>
                    </a:cubicBezTo>
                    <a:cubicBezTo>
                      <a:pt x="17109" y="19806"/>
                      <a:pt x="16951" y="19737"/>
                      <a:pt x="16800" y="19597"/>
                    </a:cubicBezTo>
                    <a:cubicBezTo>
                      <a:pt x="16474" y="19296"/>
                      <a:pt x="16136" y="19154"/>
                      <a:pt x="15792" y="19154"/>
                    </a:cubicBezTo>
                    <a:cubicBezTo>
                      <a:pt x="15484" y="19154"/>
                      <a:pt x="15172" y="19267"/>
                      <a:pt x="14859" y="19483"/>
                    </a:cubicBezTo>
                    <a:cubicBezTo>
                      <a:pt x="14745" y="19529"/>
                      <a:pt x="14654" y="19597"/>
                      <a:pt x="14540" y="19620"/>
                    </a:cubicBezTo>
                    <a:cubicBezTo>
                      <a:pt x="13741" y="19848"/>
                      <a:pt x="13330" y="20305"/>
                      <a:pt x="13513" y="21172"/>
                    </a:cubicBezTo>
                    <a:cubicBezTo>
                      <a:pt x="13558" y="21309"/>
                      <a:pt x="13513" y="21469"/>
                      <a:pt x="13490" y="21720"/>
                    </a:cubicBezTo>
                    <a:cubicBezTo>
                      <a:pt x="12280" y="21766"/>
                      <a:pt x="11093" y="21834"/>
                      <a:pt x="9747" y="21903"/>
                    </a:cubicBezTo>
                    <a:cubicBezTo>
                      <a:pt x="9747" y="21492"/>
                      <a:pt x="9724" y="21149"/>
                      <a:pt x="9769" y="20830"/>
                    </a:cubicBezTo>
                    <a:cubicBezTo>
                      <a:pt x="9815" y="20213"/>
                      <a:pt x="9587" y="19825"/>
                      <a:pt x="8971" y="19620"/>
                    </a:cubicBezTo>
                    <a:cubicBezTo>
                      <a:pt x="8304" y="19383"/>
                      <a:pt x="7617" y="18884"/>
                      <a:pt x="6987" y="18884"/>
                    </a:cubicBezTo>
                    <a:cubicBezTo>
                      <a:pt x="6948" y="18884"/>
                      <a:pt x="6909" y="18886"/>
                      <a:pt x="6871" y="18890"/>
                    </a:cubicBezTo>
                    <a:cubicBezTo>
                      <a:pt x="6209" y="18958"/>
                      <a:pt x="5615" y="19643"/>
                      <a:pt x="4908" y="20122"/>
                    </a:cubicBezTo>
                    <a:cubicBezTo>
                      <a:pt x="4063" y="19163"/>
                      <a:pt x="3219" y="18205"/>
                      <a:pt x="2351" y="17223"/>
                    </a:cubicBezTo>
                    <a:cubicBezTo>
                      <a:pt x="2739" y="16767"/>
                      <a:pt x="3150" y="16333"/>
                      <a:pt x="3447" y="15877"/>
                    </a:cubicBezTo>
                    <a:cubicBezTo>
                      <a:pt x="3584" y="15671"/>
                      <a:pt x="3515" y="15329"/>
                      <a:pt x="3538" y="15055"/>
                    </a:cubicBezTo>
                    <a:cubicBezTo>
                      <a:pt x="3538" y="15032"/>
                      <a:pt x="3492" y="15032"/>
                      <a:pt x="3492" y="15009"/>
                    </a:cubicBezTo>
                    <a:cubicBezTo>
                      <a:pt x="3200" y="13964"/>
                      <a:pt x="2715" y="13186"/>
                      <a:pt x="1548" y="13186"/>
                    </a:cubicBezTo>
                    <a:cubicBezTo>
                      <a:pt x="1441" y="13186"/>
                      <a:pt x="1328" y="13193"/>
                      <a:pt x="1210" y="13206"/>
                    </a:cubicBezTo>
                    <a:cubicBezTo>
                      <a:pt x="1096" y="13206"/>
                      <a:pt x="845" y="12887"/>
                      <a:pt x="845" y="12727"/>
                    </a:cubicBezTo>
                    <a:cubicBezTo>
                      <a:pt x="868" y="11837"/>
                      <a:pt x="890" y="10946"/>
                      <a:pt x="1004" y="10056"/>
                    </a:cubicBezTo>
                    <a:cubicBezTo>
                      <a:pt x="1004" y="9851"/>
                      <a:pt x="1256" y="9554"/>
                      <a:pt x="1438" y="9531"/>
                    </a:cubicBezTo>
                    <a:cubicBezTo>
                      <a:pt x="3013" y="9303"/>
                      <a:pt x="3310" y="8070"/>
                      <a:pt x="3607" y="6883"/>
                    </a:cubicBezTo>
                    <a:cubicBezTo>
                      <a:pt x="3652" y="6655"/>
                      <a:pt x="3538" y="6381"/>
                      <a:pt x="3401" y="6176"/>
                    </a:cubicBezTo>
                    <a:cubicBezTo>
                      <a:pt x="3241" y="5925"/>
                      <a:pt x="2990" y="5719"/>
                      <a:pt x="2716" y="5445"/>
                    </a:cubicBezTo>
                    <a:cubicBezTo>
                      <a:pt x="3401" y="4647"/>
                      <a:pt x="4063" y="3848"/>
                      <a:pt x="4771" y="3094"/>
                    </a:cubicBezTo>
                    <a:cubicBezTo>
                      <a:pt x="4862" y="2980"/>
                      <a:pt x="5113" y="2980"/>
                      <a:pt x="5273" y="2958"/>
                    </a:cubicBezTo>
                    <a:cubicBezTo>
                      <a:pt x="5341" y="2958"/>
                      <a:pt x="5410" y="3003"/>
                      <a:pt x="5455" y="3049"/>
                    </a:cubicBezTo>
                    <a:cubicBezTo>
                      <a:pt x="5994" y="3446"/>
                      <a:pt x="6521" y="3612"/>
                      <a:pt x="7035" y="3612"/>
                    </a:cubicBezTo>
                    <a:cubicBezTo>
                      <a:pt x="7761" y="3612"/>
                      <a:pt x="8462" y="3279"/>
                      <a:pt x="9130" y="2798"/>
                    </a:cubicBezTo>
                    <a:cubicBezTo>
                      <a:pt x="9381" y="2638"/>
                      <a:pt x="9610" y="2273"/>
                      <a:pt x="9587" y="2022"/>
                    </a:cubicBezTo>
                    <a:cubicBezTo>
                      <a:pt x="9518" y="1291"/>
                      <a:pt x="9792" y="1086"/>
                      <a:pt x="10523" y="1063"/>
                    </a:cubicBezTo>
                    <a:cubicBezTo>
                      <a:pt x="11344" y="1063"/>
                      <a:pt x="12166" y="926"/>
                      <a:pt x="12988" y="766"/>
                    </a:cubicBezTo>
                    <a:cubicBezTo>
                      <a:pt x="13062" y="755"/>
                      <a:pt x="13130" y="750"/>
                      <a:pt x="13192" y="750"/>
                    </a:cubicBezTo>
                    <a:close/>
                    <a:moveTo>
                      <a:pt x="13600" y="0"/>
                    </a:moveTo>
                    <a:cubicBezTo>
                      <a:pt x="13544" y="0"/>
                      <a:pt x="13485" y="4"/>
                      <a:pt x="13421" y="13"/>
                    </a:cubicBezTo>
                    <a:cubicBezTo>
                      <a:pt x="12257" y="173"/>
                      <a:pt x="11070" y="287"/>
                      <a:pt x="9884" y="424"/>
                    </a:cubicBezTo>
                    <a:cubicBezTo>
                      <a:pt x="8925" y="515"/>
                      <a:pt x="8856" y="629"/>
                      <a:pt x="8811" y="1565"/>
                    </a:cubicBezTo>
                    <a:cubicBezTo>
                      <a:pt x="8788" y="1816"/>
                      <a:pt x="8719" y="2136"/>
                      <a:pt x="8537" y="2273"/>
                    </a:cubicBezTo>
                    <a:cubicBezTo>
                      <a:pt x="8073" y="2617"/>
                      <a:pt x="7586" y="2839"/>
                      <a:pt x="7080" y="2839"/>
                    </a:cubicBezTo>
                    <a:cubicBezTo>
                      <a:pt x="6715" y="2839"/>
                      <a:pt x="6340" y="2723"/>
                      <a:pt x="5958" y="2455"/>
                    </a:cubicBezTo>
                    <a:cubicBezTo>
                      <a:pt x="5821" y="2364"/>
                      <a:pt x="5638" y="2318"/>
                      <a:pt x="5478" y="2227"/>
                    </a:cubicBezTo>
                    <a:cubicBezTo>
                      <a:pt x="5293" y="2139"/>
                      <a:pt x="5125" y="2092"/>
                      <a:pt x="4969" y="2092"/>
                    </a:cubicBezTo>
                    <a:cubicBezTo>
                      <a:pt x="4721" y="2092"/>
                      <a:pt x="4502" y="2212"/>
                      <a:pt x="4291" y="2478"/>
                    </a:cubicBezTo>
                    <a:cubicBezTo>
                      <a:pt x="3584" y="3300"/>
                      <a:pt x="2876" y="4122"/>
                      <a:pt x="2169" y="4943"/>
                    </a:cubicBezTo>
                    <a:cubicBezTo>
                      <a:pt x="1803" y="5331"/>
                      <a:pt x="1826" y="5742"/>
                      <a:pt x="2237" y="6016"/>
                    </a:cubicBezTo>
                    <a:cubicBezTo>
                      <a:pt x="2922" y="6495"/>
                      <a:pt x="2785" y="6998"/>
                      <a:pt x="2602" y="7660"/>
                    </a:cubicBezTo>
                    <a:cubicBezTo>
                      <a:pt x="2420" y="8367"/>
                      <a:pt x="1917" y="8573"/>
                      <a:pt x="1324" y="8755"/>
                    </a:cubicBezTo>
                    <a:cubicBezTo>
                      <a:pt x="731" y="8915"/>
                      <a:pt x="228" y="9143"/>
                      <a:pt x="206" y="9874"/>
                    </a:cubicBezTo>
                    <a:cubicBezTo>
                      <a:pt x="160" y="10901"/>
                      <a:pt x="114" y="11928"/>
                      <a:pt x="46" y="12955"/>
                    </a:cubicBezTo>
                    <a:cubicBezTo>
                      <a:pt x="0" y="13503"/>
                      <a:pt x="274" y="13822"/>
                      <a:pt x="822" y="13914"/>
                    </a:cubicBezTo>
                    <a:cubicBezTo>
                      <a:pt x="1164" y="13959"/>
                      <a:pt x="1507" y="13982"/>
                      <a:pt x="1826" y="14051"/>
                    </a:cubicBezTo>
                    <a:cubicBezTo>
                      <a:pt x="1986" y="14073"/>
                      <a:pt x="2191" y="14142"/>
                      <a:pt x="2306" y="14256"/>
                    </a:cubicBezTo>
                    <a:cubicBezTo>
                      <a:pt x="2899" y="14964"/>
                      <a:pt x="2853" y="15511"/>
                      <a:pt x="2237" y="16196"/>
                    </a:cubicBezTo>
                    <a:cubicBezTo>
                      <a:pt x="2123" y="16333"/>
                      <a:pt x="1986" y="16447"/>
                      <a:pt x="1849" y="16584"/>
                    </a:cubicBezTo>
                    <a:cubicBezTo>
                      <a:pt x="1507" y="16904"/>
                      <a:pt x="1461" y="17269"/>
                      <a:pt x="1758" y="17634"/>
                    </a:cubicBezTo>
                    <a:cubicBezTo>
                      <a:pt x="2625" y="18638"/>
                      <a:pt x="3492" y="19643"/>
                      <a:pt x="4383" y="20624"/>
                    </a:cubicBezTo>
                    <a:cubicBezTo>
                      <a:pt x="4548" y="20802"/>
                      <a:pt x="4735" y="20895"/>
                      <a:pt x="4931" y="20895"/>
                    </a:cubicBezTo>
                    <a:cubicBezTo>
                      <a:pt x="5087" y="20895"/>
                      <a:pt x="5248" y="20837"/>
                      <a:pt x="5410" y="20716"/>
                    </a:cubicBezTo>
                    <a:cubicBezTo>
                      <a:pt x="5638" y="20579"/>
                      <a:pt x="5889" y="20442"/>
                      <a:pt x="6072" y="20259"/>
                    </a:cubicBezTo>
                    <a:cubicBezTo>
                      <a:pt x="6393" y="19886"/>
                      <a:pt x="6737" y="19701"/>
                      <a:pt x="7102" y="19701"/>
                    </a:cubicBezTo>
                    <a:cubicBezTo>
                      <a:pt x="7385" y="19701"/>
                      <a:pt x="7680" y="19812"/>
                      <a:pt x="7989" y="20031"/>
                    </a:cubicBezTo>
                    <a:cubicBezTo>
                      <a:pt x="8080" y="20076"/>
                      <a:pt x="8149" y="20099"/>
                      <a:pt x="8240" y="20122"/>
                    </a:cubicBezTo>
                    <a:cubicBezTo>
                      <a:pt x="8856" y="20259"/>
                      <a:pt x="9107" y="20624"/>
                      <a:pt x="8971" y="21126"/>
                    </a:cubicBezTo>
                    <a:cubicBezTo>
                      <a:pt x="8971" y="22351"/>
                      <a:pt x="9185" y="22638"/>
                      <a:pt x="10211" y="22638"/>
                    </a:cubicBezTo>
                    <a:cubicBezTo>
                      <a:pt x="10295" y="22638"/>
                      <a:pt x="10383" y="22636"/>
                      <a:pt x="10477" y="22633"/>
                    </a:cubicBezTo>
                    <a:cubicBezTo>
                      <a:pt x="11344" y="22564"/>
                      <a:pt x="12212" y="22542"/>
                      <a:pt x="13102" y="22496"/>
                    </a:cubicBezTo>
                    <a:cubicBezTo>
                      <a:pt x="14129" y="22427"/>
                      <a:pt x="14243" y="22313"/>
                      <a:pt x="14243" y="21309"/>
                    </a:cubicBezTo>
                    <a:cubicBezTo>
                      <a:pt x="14243" y="21058"/>
                      <a:pt x="14197" y="20784"/>
                      <a:pt x="14312" y="20601"/>
                    </a:cubicBezTo>
                    <a:cubicBezTo>
                      <a:pt x="14488" y="20281"/>
                      <a:pt x="15203" y="20062"/>
                      <a:pt x="15764" y="20062"/>
                    </a:cubicBezTo>
                    <a:cubicBezTo>
                      <a:pt x="16003" y="20062"/>
                      <a:pt x="16214" y="20102"/>
                      <a:pt x="16343" y="20191"/>
                    </a:cubicBezTo>
                    <a:cubicBezTo>
                      <a:pt x="16667" y="20436"/>
                      <a:pt x="16985" y="20556"/>
                      <a:pt x="17300" y="20556"/>
                    </a:cubicBezTo>
                    <a:cubicBezTo>
                      <a:pt x="17630" y="20556"/>
                      <a:pt x="17956" y="20425"/>
                      <a:pt x="18283" y="20168"/>
                    </a:cubicBezTo>
                    <a:cubicBezTo>
                      <a:pt x="18945" y="19643"/>
                      <a:pt x="19653" y="19163"/>
                      <a:pt x="20338" y="18661"/>
                    </a:cubicBezTo>
                    <a:cubicBezTo>
                      <a:pt x="21981" y="17360"/>
                      <a:pt x="21821" y="17543"/>
                      <a:pt x="20566" y="15991"/>
                    </a:cubicBezTo>
                    <a:cubicBezTo>
                      <a:pt x="20406" y="15808"/>
                      <a:pt x="20360" y="15443"/>
                      <a:pt x="20429" y="15215"/>
                    </a:cubicBezTo>
                    <a:cubicBezTo>
                      <a:pt x="20611" y="14484"/>
                      <a:pt x="20977" y="13982"/>
                      <a:pt x="21867" y="13959"/>
                    </a:cubicBezTo>
                    <a:cubicBezTo>
                      <a:pt x="22506" y="13959"/>
                      <a:pt x="22917" y="13571"/>
                      <a:pt x="22917" y="12887"/>
                    </a:cubicBezTo>
                    <a:cubicBezTo>
                      <a:pt x="22917" y="11791"/>
                      <a:pt x="22962" y="10672"/>
                      <a:pt x="22917" y="9554"/>
                    </a:cubicBezTo>
                    <a:cubicBezTo>
                      <a:pt x="22848" y="8436"/>
                      <a:pt x="22757" y="8413"/>
                      <a:pt x="21616" y="8321"/>
                    </a:cubicBezTo>
                    <a:cubicBezTo>
                      <a:pt x="21410" y="8321"/>
                      <a:pt x="21159" y="8253"/>
                      <a:pt x="21045" y="8093"/>
                    </a:cubicBezTo>
                    <a:cubicBezTo>
                      <a:pt x="20452" y="7294"/>
                      <a:pt x="20474" y="7157"/>
                      <a:pt x="21045" y="6336"/>
                    </a:cubicBezTo>
                    <a:cubicBezTo>
                      <a:pt x="21136" y="6199"/>
                      <a:pt x="21228" y="6085"/>
                      <a:pt x="21319" y="5948"/>
                    </a:cubicBezTo>
                    <a:cubicBezTo>
                      <a:pt x="21616" y="5537"/>
                      <a:pt x="21616" y="5172"/>
                      <a:pt x="21205" y="4806"/>
                    </a:cubicBezTo>
                    <a:cubicBezTo>
                      <a:pt x="20338" y="4030"/>
                      <a:pt x="19470" y="3254"/>
                      <a:pt x="18648" y="2455"/>
                    </a:cubicBezTo>
                    <a:cubicBezTo>
                      <a:pt x="18397" y="2204"/>
                      <a:pt x="18158" y="2078"/>
                      <a:pt x="17908" y="2078"/>
                    </a:cubicBezTo>
                    <a:cubicBezTo>
                      <a:pt x="17682" y="2078"/>
                      <a:pt x="17448" y="2181"/>
                      <a:pt x="17188" y="2387"/>
                    </a:cubicBezTo>
                    <a:cubicBezTo>
                      <a:pt x="16928" y="2582"/>
                      <a:pt x="16545" y="2777"/>
                      <a:pt x="16233" y="2777"/>
                    </a:cubicBezTo>
                    <a:cubicBezTo>
                      <a:pt x="16216" y="2777"/>
                      <a:pt x="16200" y="2776"/>
                      <a:pt x="16183" y="2775"/>
                    </a:cubicBezTo>
                    <a:cubicBezTo>
                      <a:pt x="15362" y="2684"/>
                      <a:pt x="14540" y="2455"/>
                      <a:pt x="14563" y="1360"/>
                    </a:cubicBezTo>
                    <a:cubicBezTo>
                      <a:pt x="14563" y="1109"/>
                      <a:pt x="14403" y="858"/>
                      <a:pt x="14334" y="607"/>
                    </a:cubicBezTo>
                    <a:cubicBezTo>
                      <a:pt x="14215" y="207"/>
                      <a:pt x="13990" y="0"/>
                      <a:pt x="1360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6" name="Google Shape;1626;p46"/>
              <p:cNvSpPr/>
              <p:nvPr/>
            </p:nvSpPr>
            <p:spPr>
              <a:xfrm>
                <a:off x="4618783" y="1588815"/>
                <a:ext cx="262773" cy="254395"/>
              </a:xfrm>
              <a:custGeom>
                <a:avLst/>
                <a:gdLst/>
                <a:ahLst/>
                <a:cxnLst/>
                <a:rect l="l" t="t" r="r" b="b"/>
                <a:pathLst>
                  <a:path w="14678" h="14210" extrusionOk="0">
                    <a:moveTo>
                      <a:pt x="7944" y="810"/>
                    </a:moveTo>
                    <a:cubicBezTo>
                      <a:pt x="8103" y="810"/>
                      <a:pt x="8332" y="1084"/>
                      <a:pt x="8400" y="1290"/>
                    </a:cubicBezTo>
                    <a:cubicBezTo>
                      <a:pt x="8635" y="2034"/>
                      <a:pt x="9240" y="2543"/>
                      <a:pt x="9969" y="2543"/>
                    </a:cubicBezTo>
                    <a:cubicBezTo>
                      <a:pt x="10089" y="2543"/>
                      <a:pt x="10214" y="2529"/>
                      <a:pt x="10340" y="2499"/>
                    </a:cubicBezTo>
                    <a:cubicBezTo>
                      <a:pt x="10637" y="2431"/>
                      <a:pt x="10865" y="2134"/>
                      <a:pt x="11276" y="1837"/>
                    </a:cubicBezTo>
                    <a:cubicBezTo>
                      <a:pt x="11641" y="2271"/>
                      <a:pt x="12052" y="2728"/>
                      <a:pt x="12486" y="3230"/>
                    </a:cubicBezTo>
                    <a:cubicBezTo>
                      <a:pt x="12235" y="3755"/>
                      <a:pt x="11687" y="4280"/>
                      <a:pt x="12326" y="4964"/>
                    </a:cubicBezTo>
                    <a:cubicBezTo>
                      <a:pt x="12685" y="5342"/>
                      <a:pt x="12841" y="5939"/>
                      <a:pt x="13428" y="5939"/>
                    </a:cubicBezTo>
                    <a:cubicBezTo>
                      <a:pt x="13550" y="5939"/>
                      <a:pt x="13690" y="5914"/>
                      <a:pt x="13855" y="5855"/>
                    </a:cubicBezTo>
                    <a:lnTo>
                      <a:pt x="13855" y="7886"/>
                    </a:lnTo>
                    <a:cubicBezTo>
                      <a:pt x="13772" y="7876"/>
                      <a:pt x="13693" y="7871"/>
                      <a:pt x="13619" y="7871"/>
                    </a:cubicBezTo>
                    <a:cubicBezTo>
                      <a:pt x="12866" y="7871"/>
                      <a:pt x="12592" y="8379"/>
                      <a:pt x="12280" y="8982"/>
                    </a:cubicBezTo>
                    <a:cubicBezTo>
                      <a:pt x="11801" y="9872"/>
                      <a:pt x="12349" y="10283"/>
                      <a:pt x="12965" y="10785"/>
                    </a:cubicBezTo>
                    <a:cubicBezTo>
                      <a:pt x="12554" y="11150"/>
                      <a:pt x="12189" y="11515"/>
                      <a:pt x="11778" y="11812"/>
                    </a:cubicBezTo>
                    <a:cubicBezTo>
                      <a:pt x="11726" y="11847"/>
                      <a:pt x="11647" y="11862"/>
                      <a:pt x="11559" y="11862"/>
                    </a:cubicBezTo>
                    <a:cubicBezTo>
                      <a:pt x="11417" y="11862"/>
                      <a:pt x="11252" y="11823"/>
                      <a:pt x="11139" y="11766"/>
                    </a:cubicBezTo>
                    <a:cubicBezTo>
                      <a:pt x="10914" y="11654"/>
                      <a:pt x="10625" y="11598"/>
                      <a:pt x="10333" y="11598"/>
                    </a:cubicBezTo>
                    <a:cubicBezTo>
                      <a:pt x="9797" y="11598"/>
                      <a:pt x="9246" y="11785"/>
                      <a:pt x="9039" y="12154"/>
                    </a:cubicBezTo>
                    <a:cubicBezTo>
                      <a:pt x="8834" y="12474"/>
                      <a:pt x="8925" y="12931"/>
                      <a:pt x="8880" y="13387"/>
                    </a:cubicBezTo>
                    <a:cubicBezTo>
                      <a:pt x="8811" y="13387"/>
                      <a:pt x="8697" y="13433"/>
                      <a:pt x="8560" y="13433"/>
                    </a:cubicBezTo>
                    <a:lnTo>
                      <a:pt x="7145" y="13433"/>
                    </a:lnTo>
                    <a:cubicBezTo>
                      <a:pt x="7122" y="12565"/>
                      <a:pt x="6688" y="12109"/>
                      <a:pt x="5844" y="11744"/>
                    </a:cubicBezTo>
                    <a:cubicBezTo>
                      <a:pt x="5565" y="11631"/>
                      <a:pt x="5323" y="11578"/>
                      <a:pt x="5108" y="11578"/>
                    </a:cubicBezTo>
                    <a:cubicBezTo>
                      <a:pt x="4584" y="11578"/>
                      <a:pt x="4221" y="11894"/>
                      <a:pt x="3881" y="12428"/>
                    </a:cubicBezTo>
                    <a:cubicBezTo>
                      <a:pt x="3561" y="12200"/>
                      <a:pt x="3333" y="12017"/>
                      <a:pt x="3082" y="11835"/>
                    </a:cubicBezTo>
                    <a:cubicBezTo>
                      <a:pt x="2648" y="11515"/>
                      <a:pt x="2466" y="11196"/>
                      <a:pt x="2808" y="10625"/>
                    </a:cubicBezTo>
                    <a:cubicBezTo>
                      <a:pt x="3335" y="9703"/>
                      <a:pt x="2532" y="8634"/>
                      <a:pt x="1334" y="8634"/>
                    </a:cubicBezTo>
                    <a:cubicBezTo>
                      <a:pt x="1285" y="8634"/>
                      <a:pt x="1237" y="8636"/>
                      <a:pt x="1187" y="8639"/>
                    </a:cubicBezTo>
                    <a:cubicBezTo>
                      <a:pt x="1073" y="8092"/>
                      <a:pt x="891" y="7544"/>
                      <a:pt x="891" y="6996"/>
                    </a:cubicBezTo>
                    <a:cubicBezTo>
                      <a:pt x="891" y="6813"/>
                      <a:pt x="1301" y="6585"/>
                      <a:pt x="1575" y="6448"/>
                    </a:cubicBezTo>
                    <a:cubicBezTo>
                      <a:pt x="2032" y="6243"/>
                      <a:pt x="2488" y="6151"/>
                      <a:pt x="2694" y="5604"/>
                    </a:cubicBezTo>
                    <a:cubicBezTo>
                      <a:pt x="2968" y="4828"/>
                      <a:pt x="2808" y="4280"/>
                      <a:pt x="1986" y="3892"/>
                    </a:cubicBezTo>
                    <a:cubicBezTo>
                      <a:pt x="2374" y="3435"/>
                      <a:pt x="2694" y="3047"/>
                      <a:pt x="3059" y="2705"/>
                    </a:cubicBezTo>
                    <a:cubicBezTo>
                      <a:pt x="3120" y="2644"/>
                      <a:pt x="3262" y="2613"/>
                      <a:pt x="3390" y="2613"/>
                    </a:cubicBezTo>
                    <a:cubicBezTo>
                      <a:pt x="3455" y="2613"/>
                      <a:pt x="3516" y="2621"/>
                      <a:pt x="3561" y="2636"/>
                    </a:cubicBezTo>
                    <a:cubicBezTo>
                      <a:pt x="3805" y="2738"/>
                      <a:pt x="4051" y="2785"/>
                      <a:pt x="4287" y="2785"/>
                    </a:cubicBezTo>
                    <a:cubicBezTo>
                      <a:pt x="5223" y="2785"/>
                      <a:pt x="6013" y="2041"/>
                      <a:pt x="5958" y="947"/>
                    </a:cubicBezTo>
                    <a:cubicBezTo>
                      <a:pt x="6620" y="879"/>
                      <a:pt x="7282" y="810"/>
                      <a:pt x="7944" y="810"/>
                    </a:cubicBezTo>
                    <a:close/>
                    <a:moveTo>
                      <a:pt x="8205" y="0"/>
                    </a:moveTo>
                    <a:cubicBezTo>
                      <a:pt x="8144" y="0"/>
                      <a:pt x="8080" y="4"/>
                      <a:pt x="8012" y="11"/>
                    </a:cubicBezTo>
                    <a:cubicBezTo>
                      <a:pt x="7282" y="103"/>
                      <a:pt x="6551" y="194"/>
                      <a:pt x="5821" y="262"/>
                    </a:cubicBezTo>
                    <a:cubicBezTo>
                      <a:pt x="5250" y="331"/>
                      <a:pt x="4976" y="559"/>
                      <a:pt x="5136" y="1198"/>
                    </a:cubicBezTo>
                    <a:cubicBezTo>
                      <a:pt x="5182" y="1404"/>
                      <a:pt x="4862" y="1723"/>
                      <a:pt x="4634" y="1906"/>
                    </a:cubicBezTo>
                    <a:cubicBezTo>
                      <a:pt x="4546" y="1994"/>
                      <a:pt x="4383" y="2035"/>
                      <a:pt x="4236" y="2035"/>
                    </a:cubicBezTo>
                    <a:cubicBezTo>
                      <a:pt x="4153" y="2035"/>
                      <a:pt x="4075" y="2022"/>
                      <a:pt x="4018" y="1997"/>
                    </a:cubicBezTo>
                    <a:cubicBezTo>
                      <a:pt x="3607" y="1831"/>
                      <a:pt x="3368" y="1732"/>
                      <a:pt x="3176" y="1732"/>
                    </a:cubicBezTo>
                    <a:cubicBezTo>
                      <a:pt x="2918" y="1732"/>
                      <a:pt x="2743" y="1909"/>
                      <a:pt x="2351" y="2340"/>
                    </a:cubicBezTo>
                    <a:cubicBezTo>
                      <a:pt x="2123" y="2568"/>
                      <a:pt x="1918" y="2819"/>
                      <a:pt x="1690" y="3070"/>
                    </a:cubicBezTo>
                    <a:cubicBezTo>
                      <a:pt x="1005" y="3823"/>
                      <a:pt x="1005" y="3960"/>
                      <a:pt x="1758" y="4622"/>
                    </a:cubicBezTo>
                    <a:cubicBezTo>
                      <a:pt x="2169" y="4987"/>
                      <a:pt x="2100" y="5421"/>
                      <a:pt x="1553" y="5649"/>
                    </a:cubicBezTo>
                    <a:cubicBezTo>
                      <a:pt x="1233" y="5786"/>
                      <a:pt x="936" y="5923"/>
                      <a:pt x="617" y="6037"/>
                    </a:cubicBezTo>
                    <a:cubicBezTo>
                      <a:pt x="183" y="6174"/>
                      <a:pt x="0" y="6448"/>
                      <a:pt x="69" y="6882"/>
                    </a:cubicBezTo>
                    <a:cubicBezTo>
                      <a:pt x="183" y="7521"/>
                      <a:pt x="297" y="8137"/>
                      <a:pt x="434" y="8753"/>
                    </a:cubicBezTo>
                    <a:cubicBezTo>
                      <a:pt x="521" y="9187"/>
                      <a:pt x="772" y="9394"/>
                      <a:pt x="1228" y="9394"/>
                    </a:cubicBezTo>
                    <a:cubicBezTo>
                      <a:pt x="1252" y="9394"/>
                      <a:pt x="1276" y="9394"/>
                      <a:pt x="1301" y="9393"/>
                    </a:cubicBezTo>
                    <a:cubicBezTo>
                      <a:pt x="1316" y="9392"/>
                      <a:pt x="1331" y="9392"/>
                      <a:pt x="1345" y="9392"/>
                    </a:cubicBezTo>
                    <a:cubicBezTo>
                      <a:pt x="2046" y="9392"/>
                      <a:pt x="2389" y="9930"/>
                      <a:pt x="2009" y="10534"/>
                    </a:cubicBezTo>
                    <a:cubicBezTo>
                      <a:pt x="1598" y="11150"/>
                      <a:pt x="1735" y="11629"/>
                      <a:pt x="2260" y="12086"/>
                    </a:cubicBezTo>
                    <a:cubicBezTo>
                      <a:pt x="2603" y="12360"/>
                      <a:pt x="2922" y="12657"/>
                      <a:pt x="3287" y="12931"/>
                    </a:cubicBezTo>
                    <a:cubicBezTo>
                      <a:pt x="3499" y="13079"/>
                      <a:pt x="3706" y="13163"/>
                      <a:pt x="3906" y="13163"/>
                    </a:cubicBezTo>
                    <a:cubicBezTo>
                      <a:pt x="4136" y="13163"/>
                      <a:pt x="4358" y="13050"/>
                      <a:pt x="4566" y="12794"/>
                    </a:cubicBezTo>
                    <a:cubicBezTo>
                      <a:pt x="4706" y="12614"/>
                      <a:pt x="5003" y="12416"/>
                      <a:pt x="5213" y="12416"/>
                    </a:cubicBezTo>
                    <a:cubicBezTo>
                      <a:pt x="5243" y="12416"/>
                      <a:pt x="5271" y="12420"/>
                      <a:pt x="5296" y="12428"/>
                    </a:cubicBezTo>
                    <a:cubicBezTo>
                      <a:pt x="5752" y="12542"/>
                      <a:pt x="6346" y="12542"/>
                      <a:pt x="6346" y="13296"/>
                    </a:cubicBezTo>
                    <a:cubicBezTo>
                      <a:pt x="6346" y="13891"/>
                      <a:pt x="6687" y="14210"/>
                      <a:pt x="7328" y="14210"/>
                    </a:cubicBezTo>
                    <a:cubicBezTo>
                      <a:pt x="7350" y="14210"/>
                      <a:pt x="7373" y="14209"/>
                      <a:pt x="7396" y="14209"/>
                    </a:cubicBezTo>
                    <a:cubicBezTo>
                      <a:pt x="7875" y="14186"/>
                      <a:pt x="8377" y="14209"/>
                      <a:pt x="8880" y="14163"/>
                    </a:cubicBezTo>
                    <a:cubicBezTo>
                      <a:pt x="9724" y="14095"/>
                      <a:pt x="9793" y="13958"/>
                      <a:pt x="9724" y="13136"/>
                    </a:cubicBezTo>
                    <a:cubicBezTo>
                      <a:pt x="9701" y="12908"/>
                      <a:pt x="9793" y="12565"/>
                      <a:pt x="9952" y="12474"/>
                    </a:cubicBezTo>
                    <a:cubicBezTo>
                      <a:pt x="10073" y="12414"/>
                      <a:pt x="10231" y="12385"/>
                      <a:pt x="10391" y="12385"/>
                    </a:cubicBezTo>
                    <a:cubicBezTo>
                      <a:pt x="10534" y="12385"/>
                      <a:pt x="10678" y="12408"/>
                      <a:pt x="10797" y="12451"/>
                    </a:cubicBezTo>
                    <a:cubicBezTo>
                      <a:pt x="11185" y="12635"/>
                      <a:pt x="11417" y="12741"/>
                      <a:pt x="11623" y="12741"/>
                    </a:cubicBezTo>
                    <a:cubicBezTo>
                      <a:pt x="11878" y="12741"/>
                      <a:pt x="12092" y="12579"/>
                      <a:pt x="12509" y="12200"/>
                    </a:cubicBezTo>
                    <a:cubicBezTo>
                      <a:pt x="12737" y="11995"/>
                      <a:pt x="12965" y="11812"/>
                      <a:pt x="13193" y="11584"/>
                    </a:cubicBezTo>
                    <a:cubicBezTo>
                      <a:pt x="13924" y="10899"/>
                      <a:pt x="13924" y="10716"/>
                      <a:pt x="13216" y="9986"/>
                    </a:cubicBezTo>
                    <a:cubicBezTo>
                      <a:pt x="13079" y="9826"/>
                      <a:pt x="12942" y="9484"/>
                      <a:pt x="13011" y="9324"/>
                    </a:cubicBezTo>
                    <a:cubicBezTo>
                      <a:pt x="13148" y="9050"/>
                      <a:pt x="13399" y="8685"/>
                      <a:pt x="13673" y="8617"/>
                    </a:cubicBezTo>
                    <a:cubicBezTo>
                      <a:pt x="14631" y="8365"/>
                      <a:pt x="14631" y="8411"/>
                      <a:pt x="14654" y="7452"/>
                    </a:cubicBezTo>
                    <a:cubicBezTo>
                      <a:pt x="14654" y="7293"/>
                      <a:pt x="14677" y="7110"/>
                      <a:pt x="14677" y="6927"/>
                    </a:cubicBezTo>
                    <a:cubicBezTo>
                      <a:pt x="14677" y="6539"/>
                      <a:pt x="14677" y="6151"/>
                      <a:pt x="14654" y="5741"/>
                    </a:cubicBezTo>
                    <a:cubicBezTo>
                      <a:pt x="14634" y="5363"/>
                      <a:pt x="14459" y="5107"/>
                      <a:pt x="14098" y="5107"/>
                    </a:cubicBezTo>
                    <a:cubicBezTo>
                      <a:pt x="14044" y="5107"/>
                      <a:pt x="13986" y="5112"/>
                      <a:pt x="13924" y="5124"/>
                    </a:cubicBezTo>
                    <a:cubicBezTo>
                      <a:pt x="13850" y="5140"/>
                      <a:pt x="13784" y="5147"/>
                      <a:pt x="13724" y="5147"/>
                    </a:cubicBezTo>
                    <a:cubicBezTo>
                      <a:pt x="13337" y="5147"/>
                      <a:pt x="13205" y="4853"/>
                      <a:pt x="12988" y="4576"/>
                    </a:cubicBezTo>
                    <a:cubicBezTo>
                      <a:pt x="12691" y="4211"/>
                      <a:pt x="12965" y="3983"/>
                      <a:pt x="13125" y="3709"/>
                    </a:cubicBezTo>
                    <a:cubicBezTo>
                      <a:pt x="13330" y="3367"/>
                      <a:pt x="13467" y="3047"/>
                      <a:pt x="13125" y="2705"/>
                    </a:cubicBezTo>
                    <a:cubicBezTo>
                      <a:pt x="12646" y="2271"/>
                      <a:pt x="12189" y="1815"/>
                      <a:pt x="11710" y="1381"/>
                    </a:cubicBezTo>
                    <a:cubicBezTo>
                      <a:pt x="11501" y="1183"/>
                      <a:pt x="11303" y="1081"/>
                      <a:pt x="11106" y="1081"/>
                    </a:cubicBezTo>
                    <a:cubicBezTo>
                      <a:pt x="10893" y="1081"/>
                      <a:pt x="10680" y="1201"/>
                      <a:pt x="10454" y="1449"/>
                    </a:cubicBezTo>
                    <a:cubicBezTo>
                      <a:pt x="10295" y="1609"/>
                      <a:pt x="9952" y="1655"/>
                      <a:pt x="9701" y="1678"/>
                    </a:cubicBezTo>
                    <a:cubicBezTo>
                      <a:pt x="9108" y="1678"/>
                      <a:pt x="9153" y="1175"/>
                      <a:pt x="9085" y="810"/>
                    </a:cubicBezTo>
                    <a:cubicBezTo>
                      <a:pt x="8983" y="260"/>
                      <a:pt x="8717" y="0"/>
                      <a:pt x="820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7" name="Google Shape;1627;p46"/>
              <p:cNvSpPr/>
              <p:nvPr/>
            </p:nvSpPr>
            <p:spPr>
              <a:xfrm>
                <a:off x="4361756" y="2148805"/>
                <a:ext cx="315478" cy="114988"/>
              </a:xfrm>
              <a:custGeom>
                <a:avLst/>
                <a:gdLst/>
                <a:ahLst/>
                <a:cxnLst/>
                <a:rect l="l" t="t" r="r" b="b"/>
                <a:pathLst>
                  <a:path w="17622" h="6423" extrusionOk="0">
                    <a:moveTo>
                      <a:pt x="573" y="1"/>
                    </a:moveTo>
                    <a:cubicBezTo>
                      <a:pt x="383" y="1"/>
                      <a:pt x="23" y="282"/>
                      <a:pt x="23" y="436"/>
                    </a:cubicBezTo>
                    <a:cubicBezTo>
                      <a:pt x="0" y="1098"/>
                      <a:pt x="46" y="1782"/>
                      <a:pt x="114" y="2467"/>
                    </a:cubicBezTo>
                    <a:cubicBezTo>
                      <a:pt x="137" y="2581"/>
                      <a:pt x="343" y="2695"/>
                      <a:pt x="457" y="2810"/>
                    </a:cubicBezTo>
                    <a:cubicBezTo>
                      <a:pt x="594" y="2673"/>
                      <a:pt x="776" y="2558"/>
                      <a:pt x="822" y="2421"/>
                    </a:cubicBezTo>
                    <a:cubicBezTo>
                      <a:pt x="868" y="2148"/>
                      <a:pt x="845" y="1874"/>
                      <a:pt x="845" y="1600"/>
                    </a:cubicBezTo>
                    <a:cubicBezTo>
                      <a:pt x="913" y="1600"/>
                      <a:pt x="959" y="1577"/>
                      <a:pt x="959" y="1577"/>
                    </a:cubicBezTo>
                    <a:cubicBezTo>
                      <a:pt x="1119" y="1714"/>
                      <a:pt x="1256" y="1851"/>
                      <a:pt x="1416" y="1988"/>
                    </a:cubicBezTo>
                    <a:cubicBezTo>
                      <a:pt x="3607" y="3974"/>
                      <a:pt x="6140" y="5366"/>
                      <a:pt x="9062" y="6051"/>
                    </a:cubicBezTo>
                    <a:cubicBezTo>
                      <a:pt x="10210" y="6313"/>
                      <a:pt x="11354" y="6423"/>
                      <a:pt x="12494" y="6423"/>
                    </a:cubicBezTo>
                    <a:cubicBezTo>
                      <a:pt x="14028" y="6423"/>
                      <a:pt x="15555" y="6225"/>
                      <a:pt x="17074" y="5937"/>
                    </a:cubicBezTo>
                    <a:cubicBezTo>
                      <a:pt x="17279" y="5891"/>
                      <a:pt x="17439" y="5594"/>
                      <a:pt x="17621" y="5412"/>
                    </a:cubicBezTo>
                    <a:cubicBezTo>
                      <a:pt x="17413" y="5349"/>
                      <a:pt x="17205" y="5249"/>
                      <a:pt x="16997" y="5249"/>
                    </a:cubicBezTo>
                    <a:cubicBezTo>
                      <a:pt x="16977" y="5249"/>
                      <a:pt x="16957" y="5250"/>
                      <a:pt x="16937" y="5252"/>
                    </a:cubicBezTo>
                    <a:cubicBezTo>
                      <a:pt x="16366" y="5275"/>
                      <a:pt x="15818" y="5389"/>
                      <a:pt x="15270" y="5480"/>
                    </a:cubicBezTo>
                    <a:cubicBezTo>
                      <a:pt x="14361" y="5617"/>
                      <a:pt x="13473" y="5685"/>
                      <a:pt x="12606" y="5685"/>
                    </a:cubicBezTo>
                    <a:cubicBezTo>
                      <a:pt x="8839" y="5685"/>
                      <a:pt x="5467" y="4402"/>
                      <a:pt x="2443" y="1897"/>
                    </a:cubicBezTo>
                    <a:cubicBezTo>
                      <a:pt x="2123" y="1623"/>
                      <a:pt x="1804" y="1372"/>
                      <a:pt x="1484" y="1120"/>
                    </a:cubicBezTo>
                    <a:cubicBezTo>
                      <a:pt x="1530" y="1052"/>
                      <a:pt x="1575" y="1006"/>
                      <a:pt x="1621" y="938"/>
                    </a:cubicBezTo>
                    <a:cubicBezTo>
                      <a:pt x="1786" y="956"/>
                      <a:pt x="1952" y="1019"/>
                      <a:pt x="2105" y="1019"/>
                    </a:cubicBezTo>
                    <a:cubicBezTo>
                      <a:pt x="2142" y="1019"/>
                      <a:pt x="2179" y="1015"/>
                      <a:pt x="2214" y="1006"/>
                    </a:cubicBezTo>
                    <a:cubicBezTo>
                      <a:pt x="2420" y="983"/>
                      <a:pt x="2602" y="847"/>
                      <a:pt x="2808" y="755"/>
                    </a:cubicBezTo>
                    <a:cubicBezTo>
                      <a:pt x="2671" y="595"/>
                      <a:pt x="2557" y="367"/>
                      <a:pt x="2374" y="322"/>
                    </a:cubicBezTo>
                    <a:cubicBezTo>
                      <a:pt x="1804" y="162"/>
                      <a:pt x="1187" y="48"/>
                      <a:pt x="594" y="2"/>
                    </a:cubicBezTo>
                    <a:cubicBezTo>
                      <a:pt x="587" y="1"/>
                      <a:pt x="580" y="1"/>
                      <a:pt x="57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8" name="Google Shape;1628;p46"/>
              <p:cNvSpPr/>
              <p:nvPr/>
            </p:nvSpPr>
            <p:spPr>
              <a:xfrm>
                <a:off x="4559525" y="1563572"/>
                <a:ext cx="113215" cy="198718"/>
              </a:xfrm>
              <a:custGeom>
                <a:avLst/>
                <a:gdLst/>
                <a:ahLst/>
                <a:cxnLst/>
                <a:rect l="l" t="t" r="r" b="b"/>
                <a:pathLst>
                  <a:path w="6324" h="11100" extrusionOk="0">
                    <a:moveTo>
                      <a:pt x="4352" y="934"/>
                    </a:moveTo>
                    <a:cubicBezTo>
                      <a:pt x="4354" y="934"/>
                      <a:pt x="4351" y="946"/>
                      <a:pt x="4341" y="955"/>
                    </a:cubicBezTo>
                    <a:lnTo>
                      <a:pt x="4341" y="955"/>
                    </a:lnTo>
                    <a:cubicBezTo>
                      <a:pt x="4347" y="940"/>
                      <a:pt x="4351" y="934"/>
                      <a:pt x="4352" y="934"/>
                    </a:cubicBezTo>
                    <a:close/>
                    <a:moveTo>
                      <a:pt x="4980" y="1"/>
                    </a:moveTo>
                    <a:cubicBezTo>
                      <a:pt x="4777" y="1"/>
                      <a:pt x="4577" y="6"/>
                      <a:pt x="4383" y="29"/>
                    </a:cubicBezTo>
                    <a:cubicBezTo>
                      <a:pt x="4339" y="35"/>
                      <a:pt x="4292" y="36"/>
                      <a:pt x="4243" y="36"/>
                    </a:cubicBezTo>
                    <a:cubicBezTo>
                      <a:pt x="4143" y="36"/>
                      <a:pt x="4036" y="29"/>
                      <a:pt x="3934" y="29"/>
                    </a:cubicBezTo>
                    <a:cubicBezTo>
                      <a:pt x="3672" y="29"/>
                      <a:pt x="3439" y="79"/>
                      <a:pt x="3425" y="440"/>
                    </a:cubicBezTo>
                    <a:cubicBezTo>
                      <a:pt x="3402" y="576"/>
                      <a:pt x="3966" y="757"/>
                      <a:pt x="4331" y="961"/>
                    </a:cubicBezTo>
                    <a:lnTo>
                      <a:pt x="4331" y="961"/>
                    </a:lnTo>
                    <a:cubicBezTo>
                      <a:pt x="4327" y="964"/>
                      <a:pt x="4321" y="965"/>
                      <a:pt x="4315" y="965"/>
                    </a:cubicBezTo>
                    <a:cubicBezTo>
                      <a:pt x="1827" y="2974"/>
                      <a:pt x="594" y="5621"/>
                      <a:pt x="115" y="8657"/>
                    </a:cubicBezTo>
                    <a:cubicBezTo>
                      <a:pt x="1" y="9342"/>
                      <a:pt x="115" y="10049"/>
                      <a:pt x="183" y="10734"/>
                    </a:cubicBezTo>
                    <a:cubicBezTo>
                      <a:pt x="206" y="10871"/>
                      <a:pt x="503" y="10985"/>
                      <a:pt x="663" y="11099"/>
                    </a:cubicBezTo>
                    <a:cubicBezTo>
                      <a:pt x="731" y="10940"/>
                      <a:pt x="868" y="10757"/>
                      <a:pt x="891" y="10574"/>
                    </a:cubicBezTo>
                    <a:cubicBezTo>
                      <a:pt x="914" y="10392"/>
                      <a:pt x="845" y="10186"/>
                      <a:pt x="845" y="10004"/>
                    </a:cubicBezTo>
                    <a:cubicBezTo>
                      <a:pt x="731" y="7287"/>
                      <a:pt x="1804" y="4959"/>
                      <a:pt x="3425" y="2837"/>
                    </a:cubicBezTo>
                    <a:cubicBezTo>
                      <a:pt x="3927" y="2220"/>
                      <a:pt x="4634" y="1718"/>
                      <a:pt x="5228" y="1170"/>
                    </a:cubicBezTo>
                    <a:cubicBezTo>
                      <a:pt x="5296" y="1216"/>
                      <a:pt x="5342" y="1262"/>
                      <a:pt x="5388" y="1307"/>
                    </a:cubicBezTo>
                    <a:cubicBezTo>
                      <a:pt x="5388" y="1399"/>
                      <a:pt x="5342" y="1490"/>
                      <a:pt x="5365" y="1558"/>
                    </a:cubicBezTo>
                    <a:cubicBezTo>
                      <a:pt x="5456" y="1764"/>
                      <a:pt x="5570" y="1969"/>
                      <a:pt x="5684" y="2175"/>
                    </a:cubicBezTo>
                    <a:cubicBezTo>
                      <a:pt x="5821" y="1992"/>
                      <a:pt x="6027" y="1832"/>
                      <a:pt x="6118" y="1627"/>
                    </a:cubicBezTo>
                    <a:cubicBezTo>
                      <a:pt x="6209" y="1353"/>
                      <a:pt x="6186" y="1056"/>
                      <a:pt x="6232" y="782"/>
                    </a:cubicBezTo>
                    <a:cubicBezTo>
                      <a:pt x="6323" y="280"/>
                      <a:pt x="6095" y="29"/>
                      <a:pt x="5593" y="6"/>
                    </a:cubicBezTo>
                    <a:cubicBezTo>
                      <a:pt x="5388" y="6"/>
                      <a:pt x="5182" y="1"/>
                      <a:pt x="498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9" name="Google Shape;1629;p46"/>
              <p:cNvSpPr/>
              <p:nvPr/>
            </p:nvSpPr>
            <p:spPr>
              <a:xfrm>
                <a:off x="4479841" y="1882935"/>
                <a:ext cx="240305" cy="215260"/>
              </a:xfrm>
              <a:custGeom>
                <a:avLst/>
                <a:gdLst/>
                <a:ahLst/>
                <a:cxnLst/>
                <a:rect l="l" t="t" r="r" b="b"/>
                <a:pathLst>
                  <a:path w="13423" h="12024" extrusionOk="0">
                    <a:moveTo>
                      <a:pt x="6521" y="722"/>
                    </a:moveTo>
                    <a:cubicBezTo>
                      <a:pt x="6569" y="722"/>
                      <a:pt x="6618" y="723"/>
                      <a:pt x="6666" y="724"/>
                    </a:cubicBezTo>
                    <a:cubicBezTo>
                      <a:pt x="9405" y="838"/>
                      <a:pt x="12167" y="2847"/>
                      <a:pt x="12075" y="5860"/>
                    </a:cubicBezTo>
                    <a:cubicBezTo>
                      <a:pt x="12053" y="8701"/>
                      <a:pt x="9609" y="11315"/>
                      <a:pt x="6974" y="11315"/>
                    </a:cubicBezTo>
                    <a:cubicBezTo>
                      <a:pt x="6963" y="11315"/>
                      <a:pt x="6951" y="11315"/>
                      <a:pt x="6940" y="11315"/>
                    </a:cubicBezTo>
                    <a:cubicBezTo>
                      <a:pt x="3676" y="11292"/>
                      <a:pt x="1074" y="8645"/>
                      <a:pt x="1096" y="5381"/>
                    </a:cubicBezTo>
                    <a:cubicBezTo>
                      <a:pt x="1119" y="3139"/>
                      <a:pt x="3892" y="722"/>
                      <a:pt x="6521" y="722"/>
                    </a:cubicBezTo>
                    <a:close/>
                    <a:moveTo>
                      <a:pt x="6647" y="1"/>
                    </a:moveTo>
                    <a:cubicBezTo>
                      <a:pt x="5143" y="1"/>
                      <a:pt x="3561" y="548"/>
                      <a:pt x="2146" y="1843"/>
                    </a:cubicBezTo>
                    <a:cubicBezTo>
                      <a:pt x="1279" y="2619"/>
                      <a:pt x="480" y="3532"/>
                      <a:pt x="343" y="4696"/>
                    </a:cubicBezTo>
                    <a:cubicBezTo>
                      <a:pt x="1" y="8142"/>
                      <a:pt x="2512" y="11954"/>
                      <a:pt x="6780" y="12023"/>
                    </a:cubicBezTo>
                    <a:cubicBezTo>
                      <a:pt x="6810" y="12023"/>
                      <a:pt x="6839" y="12023"/>
                      <a:pt x="6869" y="12023"/>
                    </a:cubicBezTo>
                    <a:cubicBezTo>
                      <a:pt x="8609" y="12023"/>
                      <a:pt x="10040" y="11361"/>
                      <a:pt x="11140" y="10037"/>
                    </a:cubicBezTo>
                    <a:cubicBezTo>
                      <a:pt x="12737" y="8142"/>
                      <a:pt x="13422" y="5997"/>
                      <a:pt x="12372" y="3623"/>
                    </a:cubicBezTo>
                    <a:cubicBezTo>
                      <a:pt x="11432" y="1514"/>
                      <a:pt x="9147" y="1"/>
                      <a:pt x="66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30" name="Google Shape;1630;p46"/>
              <p:cNvSpPr/>
              <p:nvPr/>
            </p:nvSpPr>
            <p:spPr>
              <a:xfrm>
                <a:off x="4519477" y="1854202"/>
                <a:ext cx="232536" cy="220684"/>
              </a:xfrm>
              <a:custGeom>
                <a:avLst/>
                <a:gdLst/>
                <a:ahLst/>
                <a:cxnLst/>
                <a:rect l="l" t="t" r="r" b="b"/>
                <a:pathLst>
                  <a:path w="12989" h="12327" extrusionOk="0">
                    <a:moveTo>
                      <a:pt x="4621" y="1"/>
                    </a:moveTo>
                    <a:cubicBezTo>
                      <a:pt x="4128" y="1"/>
                      <a:pt x="3630" y="40"/>
                      <a:pt x="3128" y="115"/>
                    </a:cubicBezTo>
                    <a:cubicBezTo>
                      <a:pt x="2169" y="275"/>
                      <a:pt x="1256" y="777"/>
                      <a:pt x="343" y="1188"/>
                    </a:cubicBezTo>
                    <a:cubicBezTo>
                      <a:pt x="161" y="1256"/>
                      <a:pt x="115" y="1576"/>
                      <a:pt x="1" y="1781"/>
                    </a:cubicBezTo>
                    <a:lnTo>
                      <a:pt x="731" y="1781"/>
                    </a:lnTo>
                    <a:cubicBezTo>
                      <a:pt x="800" y="1781"/>
                      <a:pt x="845" y="1713"/>
                      <a:pt x="914" y="1690"/>
                    </a:cubicBezTo>
                    <a:cubicBezTo>
                      <a:pt x="1917" y="1168"/>
                      <a:pt x="2955" y="753"/>
                      <a:pt x="4091" y="753"/>
                    </a:cubicBezTo>
                    <a:cubicBezTo>
                      <a:pt x="4248" y="753"/>
                      <a:pt x="4406" y="760"/>
                      <a:pt x="4566" y="777"/>
                    </a:cubicBezTo>
                    <a:cubicBezTo>
                      <a:pt x="4977" y="800"/>
                      <a:pt x="5388" y="800"/>
                      <a:pt x="5776" y="846"/>
                    </a:cubicBezTo>
                    <a:cubicBezTo>
                      <a:pt x="8469" y="1256"/>
                      <a:pt x="10843" y="2763"/>
                      <a:pt x="11505" y="5593"/>
                    </a:cubicBezTo>
                    <a:cubicBezTo>
                      <a:pt x="12053" y="7853"/>
                      <a:pt x="11436" y="9816"/>
                      <a:pt x="10135" y="11665"/>
                    </a:cubicBezTo>
                    <a:cubicBezTo>
                      <a:pt x="10021" y="11847"/>
                      <a:pt x="10044" y="12121"/>
                      <a:pt x="10021" y="12327"/>
                    </a:cubicBezTo>
                    <a:cubicBezTo>
                      <a:pt x="10249" y="12281"/>
                      <a:pt x="10523" y="12258"/>
                      <a:pt x="10706" y="12121"/>
                    </a:cubicBezTo>
                    <a:cubicBezTo>
                      <a:pt x="10911" y="11961"/>
                      <a:pt x="11094" y="11688"/>
                      <a:pt x="11208" y="11436"/>
                    </a:cubicBezTo>
                    <a:cubicBezTo>
                      <a:pt x="11619" y="10478"/>
                      <a:pt x="12098" y="9519"/>
                      <a:pt x="12327" y="8515"/>
                    </a:cubicBezTo>
                    <a:cubicBezTo>
                      <a:pt x="12989" y="5707"/>
                      <a:pt x="11687" y="2763"/>
                      <a:pt x="9154" y="1256"/>
                    </a:cubicBezTo>
                    <a:cubicBezTo>
                      <a:pt x="7742" y="403"/>
                      <a:pt x="6211" y="1"/>
                      <a:pt x="462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31" name="Google Shape;1631;p46"/>
              <p:cNvSpPr/>
              <p:nvPr/>
            </p:nvSpPr>
            <p:spPr>
              <a:xfrm>
                <a:off x="4466772" y="2041981"/>
                <a:ext cx="223137" cy="85216"/>
              </a:xfrm>
              <a:custGeom>
                <a:avLst/>
                <a:gdLst/>
                <a:ahLst/>
                <a:cxnLst/>
                <a:rect l="l" t="t" r="r" b="b"/>
                <a:pathLst>
                  <a:path w="12464" h="4760" extrusionOk="0">
                    <a:moveTo>
                      <a:pt x="289" y="1"/>
                    </a:moveTo>
                    <a:cubicBezTo>
                      <a:pt x="238" y="1"/>
                      <a:pt x="192" y="11"/>
                      <a:pt x="160" y="34"/>
                    </a:cubicBezTo>
                    <a:cubicBezTo>
                      <a:pt x="69" y="80"/>
                      <a:pt x="0" y="286"/>
                      <a:pt x="0" y="400"/>
                    </a:cubicBezTo>
                    <a:cubicBezTo>
                      <a:pt x="23" y="537"/>
                      <a:pt x="115" y="696"/>
                      <a:pt x="206" y="811"/>
                    </a:cubicBezTo>
                    <a:cubicBezTo>
                      <a:pt x="1986" y="3664"/>
                      <a:pt x="4771" y="4645"/>
                      <a:pt x="8012" y="4759"/>
                    </a:cubicBezTo>
                    <a:cubicBezTo>
                      <a:pt x="9313" y="4691"/>
                      <a:pt x="10523" y="4371"/>
                      <a:pt x="11641" y="3778"/>
                    </a:cubicBezTo>
                    <a:cubicBezTo>
                      <a:pt x="11938" y="3618"/>
                      <a:pt x="12463" y="3504"/>
                      <a:pt x="12212" y="3002"/>
                    </a:cubicBezTo>
                    <a:cubicBezTo>
                      <a:pt x="12199" y="2976"/>
                      <a:pt x="12142" y="2965"/>
                      <a:pt x="12061" y="2965"/>
                    </a:cubicBezTo>
                    <a:cubicBezTo>
                      <a:pt x="11851" y="2965"/>
                      <a:pt x="11480" y="3040"/>
                      <a:pt x="11299" y="3139"/>
                    </a:cubicBezTo>
                    <a:cubicBezTo>
                      <a:pt x="10175" y="3729"/>
                      <a:pt x="8924" y="4009"/>
                      <a:pt x="7672" y="4009"/>
                    </a:cubicBezTo>
                    <a:cubicBezTo>
                      <a:pt x="4959" y="4009"/>
                      <a:pt x="2244" y="2696"/>
                      <a:pt x="822" y="400"/>
                    </a:cubicBezTo>
                    <a:cubicBezTo>
                      <a:pt x="754" y="286"/>
                      <a:pt x="685" y="149"/>
                      <a:pt x="571" y="80"/>
                    </a:cubicBezTo>
                    <a:cubicBezTo>
                      <a:pt x="497" y="35"/>
                      <a:pt x="384" y="1"/>
                      <a:pt x="28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32" name="Google Shape;1632;p46"/>
              <p:cNvSpPr/>
              <p:nvPr/>
            </p:nvSpPr>
            <p:spPr>
              <a:xfrm>
                <a:off x="4455744" y="1948602"/>
                <a:ext cx="17168" cy="54370"/>
              </a:xfrm>
              <a:custGeom>
                <a:avLst/>
                <a:gdLst/>
                <a:ahLst/>
                <a:cxnLst/>
                <a:rect l="l" t="t" r="r" b="b"/>
                <a:pathLst>
                  <a:path w="959" h="3037" extrusionOk="0">
                    <a:moveTo>
                      <a:pt x="753" y="1"/>
                    </a:moveTo>
                    <a:cubicBezTo>
                      <a:pt x="571" y="138"/>
                      <a:pt x="297" y="229"/>
                      <a:pt x="228" y="389"/>
                    </a:cubicBezTo>
                    <a:cubicBezTo>
                      <a:pt x="91" y="822"/>
                      <a:pt x="69" y="1279"/>
                      <a:pt x="0" y="1598"/>
                    </a:cubicBezTo>
                    <a:cubicBezTo>
                      <a:pt x="46" y="2032"/>
                      <a:pt x="23" y="2329"/>
                      <a:pt x="91" y="2580"/>
                    </a:cubicBezTo>
                    <a:cubicBezTo>
                      <a:pt x="160" y="2762"/>
                      <a:pt x="365" y="2899"/>
                      <a:pt x="502" y="3036"/>
                    </a:cubicBezTo>
                    <a:cubicBezTo>
                      <a:pt x="616" y="2854"/>
                      <a:pt x="799" y="2671"/>
                      <a:pt x="822" y="2489"/>
                    </a:cubicBezTo>
                    <a:cubicBezTo>
                      <a:pt x="913" y="1849"/>
                      <a:pt x="936" y="1188"/>
                      <a:pt x="959" y="548"/>
                    </a:cubicBezTo>
                    <a:cubicBezTo>
                      <a:pt x="959" y="366"/>
                      <a:pt x="822" y="183"/>
                      <a:pt x="75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33" name="Google Shape;1633;p46"/>
              <p:cNvSpPr/>
              <p:nvPr/>
            </p:nvSpPr>
            <p:spPr>
              <a:xfrm>
                <a:off x="4687868" y="1643525"/>
                <a:ext cx="133606" cy="138959"/>
              </a:xfrm>
              <a:custGeom>
                <a:avLst/>
                <a:gdLst/>
                <a:ahLst/>
                <a:cxnLst/>
                <a:rect l="l" t="t" r="r" b="b"/>
                <a:pathLst>
                  <a:path w="7463" h="7762" extrusionOk="0">
                    <a:moveTo>
                      <a:pt x="3960" y="785"/>
                    </a:moveTo>
                    <a:cubicBezTo>
                      <a:pt x="5506" y="785"/>
                      <a:pt x="6798" y="1962"/>
                      <a:pt x="6710" y="3415"/>
                    </a:cubicBezTo>
                    <a:cubicBezTo>
                      <a:pt x="6573" y="5606"/>
                      <a:pt x="5705" y="6999"/>
                      <a:pt x="3514" y="6999"/>
                    </a:cubicBezTo>
                    <a:cubicBezTo>
                      <a:pt x="3498" y="6999"/>
                      <a:pt x="3482" y="6999"/>
                      <a:pt x="3466" y="6999"/>
                    </a:cubicBezTo>
                    <a:cubicBezTo>
                      <a:pt x="1892" y="6999"/>
                      <a:pt x="707" y="5887"/>
                      <a:pt x="752" y="4328"/>
                    </a:cubicBezTo>
                    <a:cubicBezTo>
                      <a:pt x="798" y="2319"/>
                      <a:pt x="2030" y="904"/>
                      <a:pt x="3788" y="790"/>
                    </a:cubicBezTo>
                    <a:cubicBezTo>
                      <a:pt x="3846" y="787"/>
                      <a:pt x="3903" y="785"/>
                      <a:pt x="3960" y="785"/>
                    </a:cubicBezTo>
                    <a:close/>
                    <a:moveTo>
                      <a:pt x="3870" y="0"/>
                    </a:moveTo>
                    <a:cubicBezTo>
                      <a:pt x="3311" y="0"/>
                      <a:pt x="2744" y="133"/>
                      <a:pt x="2213" y="425"/>
                    </a:cubicBezTo>
                    <a:cubicBezTo>
                      <a:pt x="684" y="1269"/>
                      <a:pt x="113" y="2662"/>
                      <a:pt x="22" y="3940"/>
                    </a:cubicBezTo>
                    <a:cubicBezTo>
                      <a:pt x="1" y="6334"/>
                      <a:pt x="1544" y="7762"/>
                      <a:pt x="3569" y="7762"/>
                    </a:cubicBezTo>
                    <a:cubicBezTo>
                      <a:pt x="3745" y="7762"/>
                      <a:pt x="3925" y="7751"/>
                      <a:pt x="4107" y="7729"/>
                    </a:cubicBezTo>
                    <a:cubicBezTo>
                      <a:pt x="6436" y="7432"/>
                      <a:pt x="7440" y="5424"/>
                      <a:pt x="7463" y="3392"/>
                    </a:cubicBezTo>
                    <a:cubicBezTo>
                      <a:pt x="7463" y="1447"/>
                      <a:pt x="5715" y="0"/>
                      <a:pt x="387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grpSp>
        <p:nvGrpSpPr>
          <p:cNvPr id="1634" name="Google Shape;1634;p46"/>
          <p:cNvGrpSpPr/>
          <p:nvPr/>
        </p:nvGrpSpPr>
        <p:grpSpPr>
          <a:xfrm>
            <a:off x="4679932" y="3872300"/>
            <a:ext cx="2023899" cy="1540529"/>
            <a:chOff x="3848921" y="2683363"/>
            <a:chExt cx="1323156" cy="1104692"/>
          </a:xfrm>
        </p:grpSpPr>
        <p:sp>
          <p:nvSpPr>
            <p:cNvPr id="1635" name="Google Shape;1635;p46"/>
            <p:cNvSpPr/>
            <p:nvPr/>
          </p:nvSpPr>
          <p:spPr>
            <a:xfrm>
              <a:off x="3944538" y="2729179"/>
              <a:ext cx="910783" cy="1031166"/>
            </a:xfrm>
            <a:custGeom>
              <a:avLst/>
              <a:gdLst/>
              <a:ahLst/>
              <a:cxnLst/>
              <a:rect l="l" t="t" r="r" b="b"/>
              <a:pathLst>
                <a:path w="39398" h="57599" extrusionOk="0">
                  <a:moveTo>
                    <a:pt x="27014" y="0"/>
                  </a:moveTo>
                  <a:cubicBezTo>
                    <a:pt x="26619" y="0"/>
                    <a:pt x="26224" y="30"/>
                    <a:pt x="25839" y="75"/>
                  </a:cubicBezTo>
                  <a:cubicBezTo>
                    <a:pt x="22963" y="417"/>
                    <a:pt x="20110" y="942"/>
                    <a:pt x="17257" y="1513"/>
                  </a:cubicBezTo>
                  <a:cubicBezTo>
                    <a:pt x="14381" y="2106"/>
                    <a:pt x="11505" y="2768"/>
                    <a:pt x="8629" y="3476"/>
                  </a:cubicBezTo>
                  <a:cubicBezTo>
                    <a:pt x="6346" y="4046"/>
                    <a:pt x="3858" y="4800"/>
                    <a:pt x="2511" y="6968"/>
                  </a:cubicBezTo>
                  <a:cubicBezTo>
                    <a:pt x="2511" y="6968"/>
                    <a:pt x="2511" y="6968"/>
                    <a:pt x="2510" y="6968"/>
                  </a:cubicBezTo>
                  <a:cubicBezTo>
                    <a:pt x="2338" y="6968"/>
                    <a:pt x="1" y="18672"/>
                    <a:pt x="46" y="24475"/>
                  </a:cubicBezTo>
                  <a:cubicBezTo>
                    <a:pt x="69" y="30410"/>
                    <a:pt x="617" y="36299"/>
                    <a:pt x="1165" y="42187"/>
                  </a:cubicBezTo>
                  <a:cubicBezTo>
                    <a:pt x="1416" y="45178"/>
                    <a:pt x="1735" y="48191"/>
                    <a:pt x="2283" y="51135"/>
                  </a:cubicBezTo>
                  <a:cubicBezTo>
                    <a:pt x="2511" y="52345"/>
                    <a:pt x="2831" y="53577"/>
                    <a:pt x="3561" y="54582"/>
                  </a:cubicBezTo>
                  <a:cubicBezTo>
                    <a:pt x="4223" y="55495"/>
                    <a:pt x="5159" y="56111"/>
                    <a:pt x="6186" y="56522"/>
                  </a:cubicBezTo>
                  <a:cubicBezTo>
                    <a:pt x="7236" y="56933"/>
                    <a:pt x="8378" y="57115"/>
                    <a:pt x="9496" y="57275"/>
                  </a:cubicBezTo>
                  <a:cubicBezTo>
                    <a:pt x="10980" y="57435"/>
                    <a:pt x="12463" y="57549"/>
                    <a:pt x="13970" y="57572"/>
                  </a:cubicBezTo>
                  <a:cubicBezTo>
                    <a:pt x="14585" y="57591"/>
                    <a:pt x="15200" y="57599"/>
                    <a:pt x="15817" y="57599"/>
                  </a:cubicBezTo>
                  <a:cubicBezTo>
                    <a:pt x="18175" y="57599"/>
                    <a:pt x="20542" y="57480"/>
                    <a:pt x="22894" y="57389"/>
                  </a:cubicBezTo>
                  <a:cubicBezTo>
                    <a:pt x="25770" y="57252"/>
                    <a:pt x="28646" y="57092"/>
                    <a:pt x="31500" y="56636"/>
                  </a:cubicBezTo>
                  <a:cubicBezTo>
                    <a:pt x="32869" y="56408"/>
                    <a:pt x="34284" y="56179"/>
                    <a:pt x="35585" y="55700"/>
                  </a:cubicBezTo>
                  <a:cubicBezTo>
                    <a:pt x="36658" y="55335"/>
                    <a:pt x="37617" y="54696"/>
                    <a:pt x="38187" y="53669"/>
                  </a:cubicBezTo>
                  <a:cubicBezTo>
                    <a:pt x="39397" y="51591"/>
                    <a:pt x="38986" y="48784"/>
                    <a:pt x="38872" y="46479"/>
                  </a:cubicBezTo>
                  <a:cubicBezTo>
                    <a:pt x="38712" y="43489"/>
                    <a:pt x="38484" y="40476"/>
                    <a:pt x="38210" y="37485"/>
                  </a:cubicBezTo>
                  <a:cubicBezTo>
                    <a:pt x="37640" y="31528"/>
                    <a:pt x="36818" y="25594"/>
                    <a:pt x="35699" y="19705"/>
                  </a:cubicBezTo>
                  <a:cubicBezTo>
                    <a:pt x="35129" y="16760"/>
                    <a:pt x="34490" y="13838"/>
                    <a:pt x="33759" y="10917"/>
                  </a:cubicBezTo>
                  <a:cubicBezTo>
                    <a:pt x="33394" y="9456"/>
                    <a:pt x="33006" y="8018"/>
                    <a:pt x="32618" y="6557"/>
                  </a:cubicBezTo>
                  <a:cubicBezTo>
                    <a:pt x="32276" y="5347"/>
                    <a:pt x="31956" y="4115"/>
                    <a:pt x="31454" y="2974"/>
                  </a:cubicBezTo>
                  <a:cubicBezTo>
                    <a:pt x="30997" y="1992"/>
                    <a:pt x="30358" y="1056"/>
                    <a:pt x="29400" y="531"/>
                  </a:cubicBezTo>
                  <a:cubicBezTo>
                    <a:pt x="28660" y="130"/>
                    <a:pt x="27836" y="0"/>
                    <a:pt x="27014"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636" name="Google Shape;1636;p46"/>
            <p:cNvSpPr/>
            <p:nvPr/>
          </p:nvSpPr>
          <p:spPr>
            <a:xfrm>
              <a:off x="3926564" y="2689844"/>
              <a:ext cx="910843" cy="1037378"/>
            </a:xfrm>
            <a:custGeom>
              <a:avLst/>
              <a:gdLst/>
              <a:ahLst/>
              <a:cxnLst/>
              <a:rect l="l" t="t" r="r" b="b"/>
              <a:pathLst>
                <a:path w="50878" h="57946" extrusionOk="0">
                  <a:moveTo>
                    <a:pt x="42686" y="0"/>
                  </a:moveTo>
                  <a:cubicBezTo>
                    <a:pt x="42517" y="0"/>
                    <a:pt x="42349" y="4"/>
                    <a:pt x="42182" y="12"/>
                  </a:cubicBezTo>
                  <a:cubicBezTo>
                    <a:pt x="37137" y="355"/>
                    <a:pt x="32070" y="583"/>
                    <a:pt x="27071" y="1131"/>
                  </a:cubicBezTo>
                  <a:cubicBezTo>
                    <a:pt x="22712" y="1610"/>
                    <a:pt x="18398" y="2409"/>
                    <a:pt x="14106" y="3185"/>
                  </a:cubicBezTo>
                  <a:cubicBezTo>
                    <a:pt x="10957" y="3778"/>
                    <a:pt x="7829" y="4577"/>
                    <a:pt x="4702" y="5262"/>
                  </a:cubicBezTo>
                  <a:cubicBezTo>
                    <a:pt x="2443" y="5741"/>
                    <a:pt x="1324" y="7179"/>
                    <a:pt x="1073" y="9348"/>
                  </a:cubicBezTo>
                  <a:cubicBezTo>
                    <a:pt x="1050" y="9393"/>
                    <a:pt x="1050" y="9416"/>
                    <a:pt x="1050" y="9462"/>
                  </a:cubicBezTo>
                  <a:cubicBezTo>
                    <a:pt x="434" y="12840"/>
                    <a:pt x="366" y="16264"/>
                    <a:pt x="274" y="19688"/>
                  </a:cubicBezTo>
                  <a:cubicBezTo>
                    <a:pt x="0" y="30895"/>
                    <a:pt x="594" y="42102"/>
                    <a:pt x="1553" y="53286"/>
                  </a:cubicBezTo>
                  <a:cubicBezTo>
                    <a:pt x="1804" y="56482"/>
                    <a:pt x="2557" y="57007"/>
                    <a:pt x="5296" y="57532"/>
                  </a:cubicBezTo>
                  <a:cubicBezTo>
                    <a:pt x="7011" y="57842"/>
                    <a:pt x="8782" y="57946"/>
                    <a:pt x="10525" y="57946"/>
                  </a:cubicBezTo>
                  <a:cubicBezTo>
                    <a:pt x="10707" y="57946"/>
                    <a:pt x="10889" y="57945"/>
                    <a:pt x="11071" y="57943"/>
                  </a:cubicBezTo>
                  <a:cubicBezTo>
                    <a:pt x="14746" y="57851"/>
                    <a:pt x="18443" y="57623"/>
                    <a:pt x="22118" y="57418"/>
                  </a:cubicBezTo>
                  <a:cubicBezTo>
                    <a:pt x="27322" y="57098"/>
                    <a:pt x="32526" y="56756"/>
                    <a:pt x="37731" y="56391"/>
                  </a:cubicBezTo>
                  <a:cubicBezTo>
                    <a:pt x="39808" y="56254"/>
                    <a:pt x="41885" y="56094"/>
                    <a:pt x="43962" y="55911"/>
                  </a:cubicBezTo>
                  <a:cubicBezTo>
                    <a:pt x="44167" y="55888"/>
                    <a:pt x="44327" y="55660"/>
                    <a:pt x="44510" y="55546"/>
                  </a:cubicBezTo>
                  <a:cubicBezTo>
                    <a:pt x="44327" y="55432"/>
                    <a:pt x="44122" y="55226"/>
                    <a:pt x="43939" y="55226"/>
                  </a:cubicBezTo>
                  <a:cubicBezTo>
                    <a:pt x="43780" y="55220"/>
                    <a:pt x="43623" y="55218"/>
                    <a:pt x="43466" y="55218"/>
                  </a:cubicBezTo>
                  <a:cubicBezTo>
                    <a:pt x="43038" y="55218"/>
                    <a:pt x="42616" y="55239"/>
                    <a:pt x="42182" y="55272"/>
                  </a:cubicBezTo>
                  <a:cubicBezTo>
                    <a:pt x="39808" y="55478"/>
                    <a:pt x="37434" y="55683"/>
                    <a:pt x="35060" y="55843"/>
                  </a:cubicBezTo>
                  <a:cubicBezTo>
                    <a:pt x="30495" y="56162"/>
                    <a:pt x="25907" y="56459"/>
                    <a:pt x="21342" y="56687"/>
                  </a:cubicBezTo>
                  <a:cubicBezTo>
                    <a:pt x="17051" y="56916"/>
                    <a:pt x="12760" y="57052"/>
                    <a:pt x="8469" y="57144"/>
                  </a:cubicBezTo>
                  <a:cubicBezTo>
                    <a:pt x="8417" y="57145"/>
                    <a:pt x="8365" y="57145"/>
                    <a:pt x="8314" y="57145"/>
                  </a:cubicBezTo>
                  <a:cubicBezTo>
                    <a:pt x="7152" y="57145"/>
                    <a:pt x="5953" y="56905"/>
                    <a:pt x="4817" y="56664"/>
                  </a:cubicBezTo>
                  <a:cubicBezTo>
                    <a:pt x="3173" y="56276"/>
                    <a:pt x="2488" y="55432"/>
                    <a:pt x="2374" y="53788"/>
                  </a:cubicBezTo>
                  <a:cubicBezTo>
                    <a:pt x="2100" y="50547"/>
                    <a:pt x="1804" y="47329"/>
                    <a:pt x="1644" y="44088"/>
                  </a:cubicBezTo>
                  <a:cubicBezTo>
                    <a:pt x="1324" y="37993"/>
                    <a:pt x="1096" y="31876"/>
                    <a:pt x="845" y="25782"/>
                  </a:cubicBezTo>
                  <a:cubicBezTo>
                    <a:pt x="1028" y="20760"/>
                    <a:pt x="891" y="15739"/>
                    <a:pt x="1621" y="10763"/>
                  </a:cubicBezTo>
                  <a:cubicBezTo>
                    <a:pt x="2214" y="6700"/>
                    <a:pt x="2397" y="6746"/>
                    <a:pt x="5935" y="5650"/>
                  </a:cubicBezTo>
                  <a:lnTo>
                    <a:pt x="6003" y="5650"/>
                  </a:lnTo>
                  <a:cubicBezTo>
                    <a:pt x="9336" y="4942"/>
                    <a:pt x="12646" y="4166"/>
                    <a:pt x="16001" y="3573"/>
                  </a:cubicBezTo>
                  <a:cubicBezTo>
                    <a:pt x="21068" y="2683"/>
                    <a:pt x="26135" y="1815"/>
                    <a:pt x="31271" y="1405"/>
                  </a:cubicBezTo>
                  <a:cubicBezTo>
                    <a:pt x="34960" y="1104"/>
                    <a:pt x="38631" y="768"/>
                    <a:pt x="42331" y="768"/>
                  </a:cubicBezTo>
                  <a:cubicBezTo>
                    <a:pt x="42843" y="768"/>
                    <a:pt x="43357" y="774"/>
                    <a:pt x="43871" y="788"/>
                  </a:cubicBezTo>
                  <a:cubicBezTo>
                    <a:pt x="46450" y="880"/>
                    <a:pt x="47249" y="1519"/>
                    <a:pt x="47728" y="3984"/>
                  </a:cubicBezTo>
                  <a:cubicBezTo>
                    <a:pt x="47728" y="4052"/>
                    <a:pt x="47751" y="4121"/>
                    <a:pt x="47751" y="4166"/>
                  </a:cubicBezTo>
                  <a:cubicBezTo>
                    <a:pt x="48070" y="6768"/>
                    <a:pt x="48367" y="9348"/>
                    <a:pt x="48755" y="11927"/>
                  </a:cubicBezTo>
                  <a:cubicBezTo>
                    <a:pt x="49394" y="16378"/>
                    <a:pt x="49897" y="20829"/>
                    <a:pt x="50033" y="25325"/>
                  </a:cubicBezTo>
                  <a:cubicBezTo>
                    <a:pt x="50056" y="25987"/>
                    <a:pt x="50056" y="26672"/>
                    <a:pt x="50125" y="27357"/>
                  </a:cubicBezTo>
                  <a:cubicBezTo>
                    <a:pt x="50148" y="27539"/>
                    <a:pt x="50353" y="27722"/>
                    <a:pt x="50490" y="27905"/>
                  </a:cubicBezTo>
                  <a:cubicBezTo>
                    <a:pt x="50604" y="27722"/>
                    <a:pt x="50741" y="27562"/>
                    <a:pt x="50855" y="27380"/>
                  </a:cubicBezTo>
                  <a:cubicBezTo>
                    <a:pt x="50878" y="27334"/>
                    <a:pt x="50855" y="27243"/>
                    <a:pt x="50855" y="27174"/>
                  </a:cubicBezTo>
                  <a:cubicBezTo>
                    <a:pt x="50650" y="24024"/>
                    <a:pt x="50513" y="20874"/>
                    <a:pt x="50216" y="17747"/>
                  </a:cubicBezTo>
                  <a:cubicBezTo>
                    <a:pt x="49919" y="14598"/>
                    <a:pt x="49508" y="11448"/>
                    <a:pt x="49098" y="8298"/>
                  </a:cubicBezTo>
                  <a:cubicBezTo>
                    <a:pt x="48869" y="6540"/>
                    <a:pt x="48618" y="4783"/>
                    <a:pt x="48276" y="3048"/>
                  </a:cubicBezTo>
                  <a:cubicBezTo>
                    <a:pt x="47934" y="1245"/>
                    <a:pt x="46792" y="309"/>
                    <a:pt x="44943" y="149"/>
                  </a:cubicBezTo>
                  <a:cubicBezTo>
                    <a:pt x="44198" y="75"/>
                    <a:pt x="43437" y="0"/>
                    <a:pt x="4268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37" name="Google Shape;1637;p46"/>
            <p:cNvSpPr/>
            <p:nvPr/>
          </p:nvSpPr>
          <p:spPr>
            <a:xfrm>
              <a:off x="3964572" y="2712114"/>
              <a:ext cx="168373" cy="50503"/>
            </a:xfrm>
            <a:custGeom>
              <a:avLst/>
              <a:gdLst/>
              <a:ahLst/>
              <a:cxnLst/>
              <a:rect l="l" t="t" r="r" b="b"/>
              <a:pathLst>
                <a:path w="9405" h="2821" extrusionOk="0">
                  <a:moveTo>
                    <a:pt x="9039" y="1"/>
                  </a:moveTo>
                  <a:cubicBezTo>
                    <a:pt x="8491" y="92"/>
                    <a:pt x="8057" y="138"/>
                    <a:pt x="7647" y="206"/>
                  </a:cubicBezTo>
                  <a:cubicBezTo>
                    <a:pt x="5204" y="571"/>
                    <a:pt x="2808" y="1142"/>
                    <a:pt x="525" y="2146"/>
                  </a:cubicBezTo>
                  <a:cubicBezTo>
                    <a:pt x="297" y="2238"/>
                    <a:pt x="160" y="2534"/>
                    <a:pt x="0" y="2763"/>
                  </a:cubicBezTo>
                  <a:cubicBezTo>
                    <a:pt x="196" y="2763"/>
                    <a:pt x="403" y="2821"/>
                    <a:pt x="597" y="2821"/>
                  </a:cubicBezTo>
                  <a:cubicBezTo>
                    <a:pt x="675" y="2821"/>
                    <a:pt x="750" y="2811"/>
                    <a:pt x="822" y="2785"/>
                  </a:cubicBezTo>
                  <a:cubicBezTo>
                    <a:pt x="1986" y="2420"/>
                    <a:pt x="3127" y="1941"/>
                    <a:pt x="4337" y="1644"/>
                  </a:cubicBezTo>
                  <a:cubicBezTo>
                    <a:pt x="5843" y="1279"/>
                    <a:pt x="7396" y="1051"/>
                    <a:pt x="8948" y="731"/>
                  </a:cubicBezTo>
                  <a:cubicBezTo>
                    <a:pt x="9107" y="685"/>
                    <a:pt x="9244" y="480"/>
                    <a:pt x="9404" y="343"/>
                  </a:cubicBezTo>
                  <a:cubicBezTo>
                    <a:pt x="9267" y="229"/>
                    <a:pt x="9130" y="92"/>
                    <a:pt x="903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38" name="Google Shape;1638;p46"/>
            <p:cNvSpPr/>
            <p:nvPr/>
          </p:nvSpPr>
          <p:spPr>
            <a:xfrm>
              <a:off x="3886517" y="3511389"/>
              <a:ext cx="23309" cy="163879"/>
            </a:xfrm>
            <a:custGeom>
              <a:avLst/>
              <a:gdLst/>
              <a:ahLst/>
              <a:cxnLst/>
              <a:rect l="l" t="t" r="r" b="b"/>
              <a:pathLst>
                <a:path w="1302" h="9154" extrusionOk="0">
                  <a:moveTo>
                    <a:pt x="548" y="1"/>
                  </a:moveTo>
                  <a:cubicBezTo>
                    <a:pt x="434" y="184"/>
                    <a:pt x="206" y="389"/>
                    <a:pt x="206" y="572"/>
                  </a:cubicBezTo>
                  <a:cubicBezTo>
                    <a:pt x="160" y="1462"/>
                    <a:pt x="183" y="2329"/>
                    <a:pt x="183" y="3196"/>
                  </a:cubicBezTo>
                  <a:cubicBezTo>
                    <a:pt x="115" y="3196"/>
                    <a:pt x="46" y="3219"/>
                    <a:pt x="1" y="3219"/>
                  </a:cubicBezTo>
                  <a:cubicBezTo>
                    <a:pt x="183" y="5022"/>
                    <a:pt x="366" y="6826"/>
                    <a:pt x="594" y="8629"/>
                  </a:cubicBezTo>
                  <a:cubicBezTo>
                    <a:pt x="617" y="8811"/>
                    <a:pt x="891" y="8971"/>
                    <a:pt x="1050" y="9154"/>
                  </a:cubicBezTo>
                  <a:cubicBezTo>
                    <a:pt x="1119" y="8926"/>
                    <a:pt x="1302" y="8720"/>
                    <a:pt x="1279" y="8492"/>
                  </a:cubicBezTo>
                  <a:cubicBezTo>
                    <a:pt x="1233" y="7693"/>
                    <a:pt x="1050" y="6894"/>
                    <a:pt x="1005" y="6095"/>
                  </a:cubicBezTo>
                  <a:cubicBezTo>
                    <a:pt x="959" y="4246"/>
                    <a:pt x="959" y="2420"/>
                    <a:pt x="914" y="594"/>
                  </a:cubicBezTo>
                  <a:cubicBezTo>
                    <a:pt x="914" y="389"/>
                    <a:pt x="662" y="184"/>
                    <a:pt x="54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39" name="Google Shape;1639;p46"/>
            <p:cNvSpPr/>
            <p:nvPr/>
          </p:nvSpPr>
          <p:spPr>
            <a:xfrm>
              <a:off x="3848921" y="3528558"/>
              <a:ext cx="26585" cy="138136"/>
            </a:xfrm>
            <a:custGeom>
              <a:avLst/>
              <a:gdLst/>
              <a:ahLst/>
              <a:cxnLst/>
              <a:rect l="l" t="t" r="r" b="b"/>
              <a:pathLst>
                <a:path w="1485" h="7716" extrusionOk="0">
                  <a:moveTo>
                    <a:pt x="366" y="1"/>
                  </a:moveTo>
                  <a:cubicBezTo>
                    <a:pt x="229" y="206"/>
                    <a:pt x="1" y="411"/>
                    <a:pt x="1" y="617"/>
                  </a:cubicBezTo>
                  <a:cubicBezTo>
                    <a:pt x="23" y="1872"/>
                    <a:pt x="46" y="3150"/>
                    <a:pt x="183" y="4406"/>
                  </a:cubicBezTo>
                  <a:cubicBezTo>
                    <a:pt x="274" y="5387"/>
                    <a:pt x="503" y="6346"/>
                    <a:pt x="731" y="7305"/>
                  </a:cubicBezTo>
                  <a:cubicBezTo>
                    <a:pt x="754" y="7464"/>
                    <a:pt x="1028" y="7579"/>
                    <a:pt x="1210" y="7716"/>
                  </a:cubicBezTo>
                  <a:cubicBezTo>
                    <a:pt x="1324" y="7579"/>
                    <a:pt x="1416" y="7442"/>
                    <a:pt x="1484" y="7350"/>
                  </a:cubicBezTo>
                  <a:cubicBezTo>
                    <a:pt x="1461" y="7213"/>
                    <a:pt x="1461" y="7168"/>
                    <a:pt x="1439" y="7122"/>
                  </a:cubicBezTo>
                  <a:cubicBezTo>
                    <a:pt x="868" y="4999"/>
                    <a:pt x="754" y="2808"/>
                    <a:pt x="754" y="640"/>
                  </a:cubicBezTo>
                  <a:cubicBezTo>
                    <a:pt x="754" y="411"/>
                    <a:pt x="503" y="206"/>
                    <a:pt x="36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0" name="Google Shape;1640;p46"/>
            <p:cNvSpPr/>
            <p:nvPr/>
          </p:nvSpPr>
          <p:spPr>
            <a:xfrm>
              <a:off x="3976817" y="2683363"/>
              <a:ext cx="122614" cy="40209"/>
            </a:xfrm>
            <a:custGeom>
              <a:avLst/>
              <a:gdLst/>
              <a:ahLst/>
              <a:cxnLst/>
              <a:rect l="l" t="t" r="r" b="b"/>
              <a:pathLst>
                <a:path w="6849" h="2246" extrusionOk="0">
                  <a:moveTo>
                    <a:pt x="6278" y="1"/>
                  </a:moveTo>
                  <a:cubicBezTo>
                    <a:pt x="6255" y="1"/>
                    <a:pt x="6231" y="3"/>
                    <a:pt x="6209" y="9"/>
                  </a:cubicBezTo>
                  <a:cubicBezTo>
                    <a:pt x="4269" y="488"/>
                    <a:pt x="2329" y="1013"/>
                    <a:pt x="389" y="1538"/>
                  </a:cubicBezTo>
                  <a:cubicBezTo>
                    <a:pt x="229" y="1584"/>
                    <a:pt x="138" y="1789"/>
                    <a:pt x="1" y="1926"/>
                  </a:cubicBezTo>
                  <a:cubicBezTo>
                    <a:pt x="161" y="2040"/>
                    <a:pt x="298" y="2177"/>
                    <a:pt x="389" y="2246"/>
                  </a:cubicBezTo>
                  <a:cubicBezTo>
                    <a:pt x="594" y="2223"/>
                    <a:pt x="663" y="2223"/>
                    <a:pt x="708" y="2200"/>
                  </a:cubicBezTo>
                  <a:cubicBezTo>
                    <a:pt x="2626" y="1698"/>
                    <a:pt x="4520" y="1196"/>
                    <a:pt x="6415" y="671"/>
                  </a:cubicBezTo>
                  <a:cubicBezTo>
                    <a:pt x="6597" y="625"/>
                    <a:pt x="6712" y="374"/>
                    <a:pt x="6848" y="214"/>
                  </a:cubicBezTo>
                  <a:cubicBezTo>
                    <a:pt x="6668" y="134"/>
                    <a:pt x="6452" y="1"/>
                    <a:pt x="627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1" name="Google Shape;1641;p46"/>
            <p:cNvSpPr/>
            <p:nvPr/>
          </p:nvSpPr>
          <p:spPr>
            <a:xfrm>
              <a:off x="4655554" y="3248276"/>
              <a:ext cx="442568" cy="539778"/>
            </a:xfrm>
            <a:custGeom>
              <a:avLst/>
              <a:gdLst/>
              <a:ahLst/>
              <a:cxnLst/>
              <a:rect l="l" t="t" r="r" b="b"/>
              <a:pathLst>
                <a:path w="24721" h="30151" extrusionOk="0">
                  <a:moveTo>
                    <a:pt x="12801" y="736"/>
                  </a:moveTo>
                  <a:cubicBezTo>
                    <a:pt x="14560" y="736"/>
                    <a:pt x="16352" y="1151"/>
                    <a:pt x="18147" y="1961"/>
                  </a:cubicBezTo>
                  <a:cubicBezTo>
                    <a:pt x="22027" y="3696"/>
                    <a:pt x="23716" y="7873"/>
                    <a:pt x="22233" y="11890"/>
                  </a:cubicBezTo>
                  <a:cubicBezTo>
                    <a:pt x="21571" y="13694"/>
                    <a:pt x="20566" y="15360"/>
                    <a:pt x="19676" y="17095"/>
                  </a:cubicBezTo>
                  <a:cubicBezTo>
                    <a:pt x="18786" y="18829"/>
                    <a:pt x="17782" y="20541"/>
                    <a:pt x="17850" y="22618"/>
                  </a:cubicBezTo>
                  <a:lnTo>
                    <a:pt x="12966" y="22618"/>
                  </a:lnTo>
                  <a:cubicBezTo>
                    <a:pt x="12189" y="20130"/>
                    <a:pt x="11413" y="17620"/>
                    <a:pt x="10660" y="15200"/>
                  </a:cubicBezTo>
                  <a:cubicBezTo>
                    <a:pt x="11482" y="14789"/>
                    <a:pt x="12258" y="14378"/>
                    <a:pt x="13125" y="13945"/>
                  </a:cubicBezTo>
                  <a:cubicBezTo>
                    <a:pt x="13706" y="14697"/>
                    <a:pt x="14518" y="15039"/>
                    <a:pt x="15493" y="15039"/>
                  </a:cubicBezTo>
                  <a:cubicBezTo>
                    <a:pt x="15820" y="15039"/>
                    <a:pt x="16165" y="15001"/>
                    <a:pt x="16526" y="14926"/>
                  </a:cubicBezTo>
                  <a:lnTo>
                    <a:pt x="16526" y="14926"/>
                  </a:lnTo>
                  <a:cubicBezTo>
                    <a:pt x="16481" y="15771"/>
                    <a:pt x="16435" y="16570"/>
                    <a:pt x="16366" y="17368"/>
                  </a:cubicBezTo>
                  <a:cubicBezTo>
                    <a:pt x="16252" y="18829"/>
                    <a:pt x="16093" y="20290"/>
                    <a:pt x="16001" y="21751"/>
                  </a:cubicBezTo>
                  <a:cubicBezTo>
                    <a:pt x="16001" y="21956"/>
                    <a:pt x="16230" y="22185"/>
                    <a:pt x="16344" y="22413"/>
                  </a:cubicBezTo>
                  <a:cubicBezTo>
                    <a:pt x="16458" y="22207"/>
                    <a:pt x="16663" y="22002"/>
                    <a:pt x="16686" y="21797"/>
                  </a:cubicBezTo>
                  <a:cubicBezTo>
                    <a:pt x="16983" y="18670"/>
                    <a:pt x="17234" y="15520"/>
                    <a:pt x="17485" y="12370"/>
                  </a:cubicBezTo>
                  <a:cubicBezTo>
                    <a:pt x="17508" y="12096"/>
                    <a:pt x="17302" y="11776"/>
                    <a:pt x="17188" y="11480"/>
                  </a:cubicBezTo>
                  <a:cubicBezTo>
                    <a:pt x="17028" y="11753"/>
                    <a:pt x="16823" y="12027"/>
                    <a:pt x="16755" y="12324"/>
                  </a:cubicBezTo>
                  <a:cubicBezTo>
                    <a:pt x="16663" y="12735"/>
                    <a:pt x="16709" y="13191"/>
                    <a:pt x="16640" y="13625"/>
                  </a:cubicBezTo>
                  <a:cubicBezTo>
                    <a:pt x="16618" y="13831"/>
                    <a:pt x="16458" y="14127"/>
                    <a:pt x="16298" y="14150"/>
                  </a:cubicBezTo>
                  <a:cubicBezTo>
                    <a:pt x="16005" y="14235"/>
                    <a:pt x="15708" y="14285"/>
                    <a:pt x="15415" y="14285"/>
                  </a:cubicBezTo>
                  <a:cubicBezTo>
                    <a:pt x="15001" y="14285"/>
                    <a:pt x="14595" y="14185"/>
                    <a:pt x="14221" y="13945"/>
                  </a:cubicBezTo>
                  <a:cubicBezTo>
                    <a:pt x="13605" y="13534"/>
                    <a:pt x="13513" y="13191"/>
                    <a:pt x="13787" y="12507"/>
                  </a:cubicBezTo>
                  <a:cubicBezTo>
                    <a:pt x="14107" y="11731"/>
                    <a:pt x="14312" y="10932"/>
                    <a:pt x="13970" y="10156"/>
                  </a:cubicBezTo>
                  <a:cubicBezTo>
                    <a:pt x="13856" y="9905"/>
                    <a:pt x="13513" y="9608"/>
                    <a:pt x="13262" y="9562"/>
                  </a:cubicBezTo>
                  <a:cubicBezTo>
                    <a:pt x="13256" y="9562"/>
                    <a:pt x="13249" y="9561"/>
                    <a:pt x="13242" y="9561"/>
                  </a:cubicBezTo>
                  <a:cubicBezTo>
                    <a:pt x="13031" y="9561"/>
                    <a:pt x="12645" y="9889"/>
                    <a:pt x="12623" y="10110"/>
                  </a:cubicBezTo>
                  <a:cubicBezTo>
                    <a:pt x="12509" y="10909"/>
                    <a:pt x="12486" y="11753"/>
                    <a:pt x="12532" y="12552"/>
                  </a:cubicBezTo>
                  <a:cubicBezTo>
                    <a:pt x="12577" y="13146"/>
                    <a:pt x="12167" y="13785"/>
                    <a:pt x="11345" y="14127"/>
                  </a:cubicBezTo>
                  <a:cubicBezTo>
                    <a:pt x="11188" y="14195"/>
                    <a:pt x="11049" y="14225"/>
                    <a:pt x="10924" y="14225"/>
                  </a:cubicBezTo>
                  <a:cubicBezTo>
                    <a:pt x="10542" y="14225"/>
                    <a:pt x="10296" y="13941"/>
                    <a:pt x="10090" y="13579"/>
                  </a:cubicBezTo>
                  <a:cubicBezTo>
                    <a:pt x="10021" y="13465"/>
                    <a:pt x="9998" y="13306"/>
                    <a:pt x="9907" y="13237"/>
                  </a:cubicBezTo>
                  <a:cubicBezTo>
                    <a:pt x="9724" y="13100"/>
                    <a:pt x="9496" y="12986"/>
                    <a:pt x="9313" y="12849"/>
                  </a:cubicBezTo>
                  <a:cubicBezTo>
                    <a:pt x="9268" y="13100"/>
                    <a:pt x="9154" y="13351"/>
                    <a:pt x="9222" y="13557"/>
                  </a:cubicBezTo>
                  <a:cubicBezTo>
                    <a:pt x="10226" y="16592"/>
                    <a:pt x="11254" y="19628"/>
                    <a:pt x="12281" y="22732"/>
                  </a:cubicBezTo>
                  <a:cubicBezTo>
                    <a:pt x="11801" y="22801"/>
                    <a:pt x="11391" y="22869"/>
                    <a:pt x="10911" y="22938"/>
                  </a:cubicBezTo>
                  <a:cubicBezTo>
                    <a:pt x="10615" y="21066"/>
                    <a:pt x="9268" y="19993"/>
                    <a:pt x="7990" y="18806"/>
                  </a:cubicBezTo>
                  <a:cubicBezTo>
                    <a:pt x="6597" y="17528"/>
                    <a:pt x="5251" y="16204"/>
                    <a:pt x="4064" y="14744"/>
                  </a:cubicBezTo>
                  <a:cubicBezTo>
                    <a:pt x="822" y="10772"/>
                    <a:pt x="2375" y="5591"/>
                    <a:pt x="5844" y="3103"/>
                  </a:cubicBezTo>
                  <a:cubicBezTo>
                    <a:pt x="8057" y="1509"/>
                    <a:pt x="10400" y="736"/>
                    <a:pt x="12801" y="736"/>
                  </a:cubicBezTo>
                  <a:close/>
                  <a:moveTo>
                    <a:pt x="15648" y="23334"/>
                  </a:moveTo>
                  <a:cubicBezTo>
                    <a:pt x="16798" y="23334"/>
                    <a:pt x="17950" y="23378"/>
                    <a:pt x="19106" y="23440"/>
                  </a:cubicBezTo>
                  <a:cubicBezTo>
                    <a:pt x="19630" y="23463"/>
                    <a:pt x="19699" y="23645"/>
                    <a:pt x="19471" y="24581"/>
                  </a:cubicBezTo>
                  <a:cubicBezTo>
                    <a:pt x="16138" y="24718"/>
                    <a:pt x="12806" y="24855"/>
                    <a:pt x="9428" y="25015"/>
                  </a:cubicBezTo>
                  <a:cubicBezTo>
                    <a:pt x="9085" y="24033"/>
                    <a:pt x="9131" y="23988"/>
                    <a:pt x="10181" y="23782"/>
                  </a:cubicBezTo>
                  <a:cubicBezTo>
                    <a:pt x="12001" y="23446"/>
                    <a:pt x="13822" y="23334"/>
                    <a:pt x="15648" y="23334"/>
                  </a:cubicBezTo>
                  <a:close/>
                  <a:moveTo>
                    <a:pt x="17622" y="25426"/>
                  </a:moveTo>
                  <a:cubicBezTo>
                    <a:pt x="17759" y="25426"/>
                    <a:pt x="17896" y="25608"/>
                    <a:pt x="18033" y="25700"/>
                  </a:cubicBezTo>
                  <a:cubicBezTo>
                    <a:pt x="17896" y="25791"/>
                    <a:pt x="17782" y="25951"/>
                    <a:pt x="17645" y="25951"/>
                  </a:cubicBezTo>
                  <a:cubicBezTo>
                    <a:pt x="16001" y="26042"/>
                    <a:pt x="14335" y="26111"/>
                    <a:pt x="12692" y="26202"/>
                  </a:cubicBezTo>
                  <a:cubicBezTo>
                    <a:pt x="12167" y="26225"/>
                    <a:pt x="11664" y="26293"/>
                    <a:pt x="11139" y="26316"/>
                  </a:cubicBezTo>
                  <a:cubicBezTo>
                    <a:pt x="11062" y="26320"/>
                    <a:pt x="10996" y="26322"/>
                    <a:pt x="10941" y="26322"/>
                  </a:cubicBezTo>
                  <a:cubicBezTo>
                    <a:pt x="10638" y="26322"/>
                    <a:pt x="10641" y="26233"/>
                    <a:pt x="10660" y="25654"/>
                  </a:cubicBezTo>
                  <a:cubicBezTo>
                    <a:pt x="12966" y="25586"/>
                    <a:pt x="15294" y="25494"/>
                    <a:pt x="17622" y="25426"/>
                  </a:cubicBezTo>
                  <a:close/>
                  <a:moveTo>
                    <a:pt x="18186" y="26725"/>
                  </a:moveTo>
                  <a:cubicBezTo>
                    <a:pt x="18351" y="26725"/>
                    <a:pt x="18512" y="26737"/>
                    <a:pt x="18626" y="26818"/>
                  </a:cubicBezTo>
                  <a:cubicBezTo>
                    <a:pt x="18786" y="26909"/>
                    <a:pt x="18900" y="27138"/>
                    <a:pt x="18900" y="27320"/>
                  </a:cubicBezTo>
                  <a:cubicBezTo>
                    <a:pt x="18923" y="27412"/>
                    <a:pt x="18672" y="27594"/>
                    <a:pt x="18512" y="27617"/>
                  </a:cubicBezTo>
                  <a:cubicBezTo>
                    <a:pt x="15956" y="27777"/>
                    <a:pt x="13399" y="27914"/>
                    <a:pt x="10843" y="28051"/>
                  </a:cubicBezTo>
                  <a:cubicBezTo>
                    <a:pt x="10748" y="28057"/>
                    <a:pt x="10665" y="28060"/>
                    <a:pt x="10592" y="28060"/>
                  </a:cubicBezTo>
                  <a:cubicBezTo>
                    <a:pt x="10097" y="28060"/>
                    <a:pt x="10056" y="27896"/>
                    <a:pt x="10135" y="27161"/>
                  </a:cubicBezTo>
                  <a:cubicBezTo>
                    <a:pt x="11094" y="27069"/>
                    <a:pt x="12030" y="26932"/>
                    <a:pt x="12988" y="26887"/>
                  </a:cubicBezTo>
                  <a:cubicBezTo>
                    <a:pt x="14655" y="26795"/>
                    <a:pt x="16321" y="26773"/>
                    <a:pt x="17987" y="26727"/>
                  </a:cubicBezTo>
                  <a:cubicBezTo>
                    <a:pt x="18052" y="26727"/>
                    <a:pt x="18119" y="26725"/>
                    <a:pt x="18186" y="26725"/>
                  </a:cubicBezTo>
                  <a:close/>
                  <a:moveTo>
                    <a:pt x="16503" y="28484"/>
                  </a:moveTo>
                  <a:cubicBezTo>
                    <a:pt x="16035" y="29066"/>
                    <a:pt x="15104" y="29375"/>
                    <a:pt x="14177" y="29375"/>
                  </a:cubicBezTo>
                  <a:cubicBezTo>
                    <a:pt x="13431" y="29375"/>
                    <a:pt x="12688" y="29175"/>
                    <a:pt x="12189" y="28758"/>
                  </a:cubicBezTo>
                  <a:cubicBezTo>
                    <a:pt x="13650" y="28667"/>
                    <a:pt x="15043" y="28576"/>
                    <a:pt x="16503" y="28484"/>
                  </a:cubicBezTo>
                  <a:close/>
                  <a:moveTo>
                    <a:pt x="12764" y="0"/>
                  </a:moveTo>
                  <a:cubicBezTo>
                    <a:pt x="10133" y="0"/>
                    <a:pt x="7587" y="865"/>
                    <a:pt x="5182" y="2669"/>
                  </a:cubicBezTo>
                  <a:cubicBezTo>
                    <a:pt x="1667" y="5340"/>
                    <a:pt x="1" y="10749"/>
                    <a:pt x="3402" y="15177"/>
                  </a:cubicBezTo>
                  <a:cubicBezTo>
                    <a:pt x="4748" y="16935"/>
                    <a:pt x="6369" y="18396"/>
                    <a:pt x="8012" y="19856"/>
                  </a:cubicBezTo>
                  <a:cubicBezTo>
                    <a:pt x="8652" y="20427"/>
                    <a:pt x="9199" y="21089"/>
                    <a:pt x="9724" y="21774"/>
                  </a:cubicBezTo>
                  <a:cubicBezTo>
                    <a:pt x="9953" y="22116"/>
                    <a:pt x="9998" y="22573"/>
                    <a:pt x="10158" y="23006"/>
                  </a:cubicBezTo>
                  <a:cubicBezTo>
                    <a:pt x="9679" y="23098"/>
                    <a:pt x="9336" y="23120"/>
                    <a:pt x="9040" y="23235"/>
                  </a:cubicBezTo>
                  <a:cubicBezTo>
                    <a:pt x="8834" y="23326"/>
                    <a:pt x="8515" y="23508"/>
                    <a:pt x="8515" y="23645"/>
                  </a:cubicBezTo>
                  <a:cubicBezTo>
                    <a:pt x="8537" y="24285"/>
                    <a:pt x="8629" y="24901"/>
                    <a:pt x="8766" y="25517"/>
                  </a:cubicBezTo>
                  <a:cubicBezTo>
                    <a:pt x="8811" y="25677"/>
                    <a:pt x="9154" y="25768"/>
                    <a:pt x="9359" y="25859"/>
                  </a:cubicBezTo>
                  <a:cubicBezTo>
                    <a:pt x="9519" y="25951"/>
                    <a:pt x="9679" y="26019"/>
                    <a:pt x="9838" y="26088"/>
                  </a:cubicBezTo>
                  <a:cubicBezTo>
                    <a:pt x="9747" y="26248"/>
                    <a:pt x="9701" y="26453"/>
                    <a:pt x="9565" y="26567"/>
                  </a:cubicBezTo>
                  <a:cubicBezTo>
                    <a:pt x="8971" y="27138"/>
                    <a:pt x="9336" y="27754"/>
                    <a:pt x="9496" y="28279"/>
                  </a:cubicBezTo>
                  <a:cubicBezTo>
                    <a:pt x="9587" y="28530"/>
                    <a:pt x="10044" y="28667"/>
                    <a:pt x="10363" y="28827"/>
                  </a:cubicBezTo>
                  <a:cubicBezTo>
                    <a:pt x="10683" y="28987"/>
                    <a:pt x="11094" y="29009"/>
                    <a:pt x="11368" y="29238"/>
                  </a:cubicBezTo>
                  <a:cubicBezTo>
                    <a:pt x="12159" y="29837"/>
                    <a:pt x="13203" y="30151"/>
                    <a:pt x="14222" y="30151"/>
                  </a:cubicBezTo>
                  <a:cubicBezTo>
                    <a:pt x="15259" y="30151"/>
                    <a:pt x="16269" y="29826"/>
                    <a:pt x="16960" y="29146"/>
                  </a:cubicBezTo>
                  <a:cubicBezTo>
                    <a:pt x="17527" y="28600"/>
                    <a:pt x="18058" y="28286"/>
                    <a:pt x="18760" y="28286"/>
                  </a:cubicBezTo>
                  <a:cubicBezTo>
                    <a:pt x="18850" y="28286"/>
                    <a:pt x="18942" y="28291"/>
                    <a:pt x="19037" y="28302"/>
                  </a:cubicBezTo>
                  <a:cubicBezTo>
                    <a:pt x="19054" y="28304"/>
                    <a:pt x="19071" y="28305"/>
                    <a:pt x="19088" y="28305"/>
                  </a:cubicBezTo>
                  <a:cubicBezTo>
                    <a:pt x="19239" y="28305"/>
                    <a:pt x="19414" y="28221"/>
                    <a:pt x="19516" y="28119"/>
                  </a:cubicBezTo>
                  <a:cubicBezTo>
                    <a:pt x="19882" y="27754"/>
                    <a:pt x="19630" y="26499"/>
                    <a:pt x="19197" y="26179"/>
                  </a:cubicBezTo>
                  <a:cubicBezTo>
                    <a:pt x="18991" y="26042"/>
                    <a:pt x="18900" y="25768"/>
                    <a:pt x="18695" y="25494"/>
                  </a:cubicBezTo>
                  <a:cubicBezTo>
                    <a:pt x="20338" y="25312"/>
                    <a:pt x="20338" y="25312"/>
                    <a:pt x="20338" y="23965"/>
                  </a:cubicBezTo>
                  <a:cubicBezTo>
                    <a:pt x="20338" y="22824"/>
                    <a:pt x="20338" y="22824"/>
                    <a:pt x="18581" y="22595"/>
                  </a:cubicBezTo>
                  <a:cubicBezTo>
                    <a:pt x="18603" y="22276"/>
                    <a:pt x="18603" y="21956"/>
                    <a:pt x="18649" y="21660"/>
                  </a:cubicBezTo>
                  <a:cubicBezTo>
                    <a:pt x="18946" y="19834"/>
                    <a:pt x="19950" y="18282"/>
                    <a:pt x="20772" y="16661"/>
                  </a:cubicBezTo>
                  <a:cubicBezTo>
                    <a:pt x="21571" y="15086"/>
                    <a:pt x="22438" y="13534"/>
                    <a:pt x="23031" y="11890"/>
                  </a:cubicBezTo>
                  <a:cubicBezTo>
                    <a:pt x="24721" y="7166"/>
                    <a:pt x="22050" y="2829"/>
                    <a:pt x="18466" y="1277"/>
                  </a:cubicBezTo>
                  <a:cubicBezTo>
                    <a:pt x="16536" y="434"/>
                    <a:pt x="14628" y="0"/>
                    <a:pt x="1276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2" name="Google Shape;1642;p46"/>
            <p:cNvSpPr/>
            <p:nvPr/>
          </p:nvSpPr>
          <p:spPr>
            <a:xfrm>
              <a:off x="4939148" y="3190219"/>
              <a:ext cx="171649" cy="134860"/>
            </a:xfrm>
            <a:custGeom>
              <a:avLst/>
              <a:gdLst/>
              <a:ahLst/>
              <a:cxnLst/>
              <a:rect l="l" t="t" r="r" b="b"/>
              <a:pathLst>
                <a:path w="9588" h="7533" extrusionOk="0">
                  <a:moveTo>
                    <a:pt x="252" y="0"/>
                  </a:moveTo>
                  <a:cubicBezTo>
                    <a:pt x="183" y="206"/>
                    <a:pt x="0" y="457"/>
                    <a:pt x="69" y="594"/>
                  </a:cubicBezTo>
                  <a:cubicBezTo>
                    <a:pt x="160" y="799"/>
                    <a:pt x="411" y="1005"/>
                    <a:pt x="640" y="1027"/>
                  </a:cubicBezTo>
                  <a:cubicBezTo>
                    <a:pt x="3630" y="1507"/>
                    <a:pt x="5844" y="3150"/>
                    <a:pt x="7647" y="5410"/>
                  </a:cubicBezTo>
                  <a:cubicBezTo>
                    <a:pt x="8103" y="5980"/>
                    <a:pt x="8446" y="6642"/>
                    <a:pt x="8880" y="7213"/>
                  </a:cubicBezTo>
                  <a:cubicBezTo>
                    <a:pt x="8994" y="7373"/>
                    <a:pt x="9245" y="7441"/>
                    <a:pt x="9450" y="7533"/>
                  </a:cubicBezTo>
                  <a:cubicBezTo>
                    <a:pt x="9473" y="7304"/>
                    <a:pt x="9587" y="7008"/>
                    <a:pt x="9496" y="6848"/>
                  </a:cubicBezTo>
                  <a:cubicBezTo>
                    <a:pt x="8332" y="4816"/>
                    <a:pt x="6848" y="3036"/>
                    <a:pt x="4771" y="1826"/>
                  </a:cubicBezTo>
                  <a:cubicBezTo>
                    <a:pt x="3447" y="1050"/>
                    <a:pt x="2123" y="343"/>
                    <a:pt x="503" y="320"/>
                  </a:cubicBezTo>
                  <a:lnTo>
                    <a:pt x="25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3" name="Google Shape;1643;p46"/>
            <p:cNvSpPr/>
            <p:nvPr/>
          </p:nvSpPr>
          <p:spPr>
            <a:xfrm>
              <a:off x="5089529" y="3348763"/>
              <a:ext cx="39242" cy="148358"/>
            </a:xfrm>
            <a:custGeom>
              <a:avLst/>
              <a:gdLst/>
              <a:ahLst/>
              <a:cxnLst/>
              <a:rect l="l" t="t" r="r" b="b"/>
              <a:pathLst>
                <a:path w="2192" h="8287" extrusionOk="0">
                  <a:moveTo>
                    <a:pt x="1461" y="0"/>
                  </a:moveTo>
                  <a:cubicBezTo>
                    <a:pt x="1370" y="160"/>
                    <a:pt x="1210" y="343"/>
                    <a:pt x="1233" y="457"/>
                  </a:cubicBezTo>
                  <a:cubicBezTo>
                    <a:pt x="1598" y="1872"/>
                    <a:pt x="1415" y="3264"/>
                    <a:pt x="1073" y="4611"/>
                  </a:cubicBezTo>
                  <a:cubicBezTo>
                    <a:pt x="845" y="5638"/>
                    <a:pt x="388" y="6597"/>
                    <a:pt x="69" y="7601"/>
                  </a:cubicBezTo>
                  <a:cubicBezTo>
                    <a:pt x="0" y="7807"/>
                    <a:pt x="114" y="8058"/>
                    <a:pt x="137" y="8286"/>
                  </a:cubicBezTo>
                  <a:cubicBezTo>
                    <a:pt x="343" y="8149"/>
                    <a:pt x="548" y="8035"/>
                    <a:pt x="731" y="7898"/>
                  </a:cubicBezTo>
                  <a:cubicBezTo>
                    <a:pt x="799" y="7852"/>
                    <a:pt x="822" y="7738"/>
                    <a:pt x="868" y="7670"/>
                  </a:cubicBezTo>
                  <a:cubicBezTo>
                    <a:pt x="1758" y="5889"/>
                    <a:pt x="2100" y="3972"/>
                    <a:pt x="2191" y="1735"/>
                  </a:cubicBezTo>
                  <a:cubicBezTo>
                    <a:pt x="2146" y="1438"/>
                    <a:pt x="2100" y="891"/>
                    <a:pt x="1940" y="343"/>
                  </a:cubicBezTo>
                  <a:cubicBezTo>
                    <a:pt x="1918" y="183"/>
                    <a:pt x="1621" y="115"/>
                    <a:pt x="146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4" name="Google Shape;1644;p46"/>
            <p:cNvSpPr/>
            <p:nvPr/>
          </p:nvSpPr>
          <p:spPr>
            <a:xfrm>
              <a:off x="4703784" y="3564524"/>
              <a:ext cx="76426" cy="64252"/>
            </a:xfrm>
            <a:custGeom>
              <a:avLst/>
              <a:gdLst/>
              <a:ahLst/>
              <a:cxnLst/>
              <a:rect l="l" t="t" r="r" b="b"/>
              <a:pathLst>
                <a:path w="4269" h="3589" extrusionOk="0">
                  <a:moveTo>
                    <a:pt x="343" y="0"/>
                  </a:moveTo>
                  <a:cubicBezTo>
                    <a:pt x="183" y="114"/>
                    <a:pt x="23" y="183"/>
                    <a:pt x="0" y="251"/>
                  </a:cubicBezTo>
                  <a:cubicBezTo>
                    <a:pt x="0" y="434"/>
                    <a:pt x="23" y="639"/>
                    <a:pt x="114" y="799"/>
                  </a:cubicBezTo>
                  <a:cubicBezTo>
                    <a:pt x="936" y="2054"/>
                    <a:pt x="2123" y="2899"/>
                    <a:pt x="3470" y="3538"/>
                  </a:cubicBezTo>
                  <a:cubicBezTo>
                    <a:pt x="3536" y="3575"/>
                    <a:pt x="3614" y="3588"/>
                    <a:pt x="3699" y="3588"/>
                  </a:cubicBezTo>
                  <a:cubicBezTo>
                    <a:pt x="3877" y="3588"/>
                    <a:pt x="4083" y="3531"/>
                    <a:pt x="4268" y="3515"/>
                  </a:cubicBezTo>
                  <a:cubicBezTo>
                    <a:pt x="4132" y="3310"/>
                    <a:pt x="4017" y="3036"/>
                    <a:pt x="3812" y="2922"/>
                  </a:cubicBezTo>
                  <a:cubicBezTo>
                    <a:pt x="2602" y="2260"/>
                    <a:pt x="1484" y="1530"/>
                    <a:pt x="731" y="365"/>
                  </a:cubicBezTo>
                  <a:cubicBezTo>
                    <a:pt x="639" y="228"/>
                    <a:pt x="479" y="137"/>
                    <a:pt x="34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5" name="Google Shape;1645;p46"/>
            <p:cNvSpPr/>
            <p:nvPr/>
          </p:nvSpPr>
          <p:spPr>
            <a:xfrm>
              <a:off x="5133247" y="3282237"/>
              <a:ext cx="38831" cy="72272"/>
            </a:xfrm>
            <a:custGeom>
              <a:avLst/>
              <a:gdLst/>
              <a:ahLst/>
              <a:cxnLst/>
              <a:rect l="l" t="t" r="r" b="b"/>
              <a:pathLst>
                <a:path w="2169" h="4037" extrusionOk="0">
                  <a:moveTo>
                    <a:pt x="363" y="0"/>
                  </a:moveTo>
                  <a:cubicBezTo>
                    <a:pt x="267" y="0"/>
                    <a:pt x="168" y="25"/>
                    <a:pt x="115" y="64"/>
                  </a:cubicBezTo>
                  <a:cubicBezTo>
                    <a:pt x="23" y="133"/>
                    <a:pt x="1" y="338"/>
                    <a:pt x="46" y="475"/>
                  </a:cubicBezTo>
                  <a:cubicBezTo>
                    <a:pt x="457" y="1548"/>
                    <a:pt x="868" y="2621"/>
                    <a:pt x="1324" y="3671"/>
                  </a:cubicBezTo>
                  <a:cubicBezTo>
                    <a:pt x="1393" y="3831"/>
                    <a:pt x="1575" y="3922"/>
                    <a:pt x="1712" y="4036"/>
                  </a:cubicBezTo>
                  <a:cubicBezTo>
                    <a:pt x="1849" y="3899"/>
                    <a:pt x="1963" y="3739"/>
                    <a:pt x="2169" y="3534"/>
                  </a:cubicBezTo>
                  <a:cubicBezTo>
                    <a:pt x="1758" y="2507"/>
                    <a:pt x="1370" y="1502"/>
                    <a:pt x="959" y="521"/>
                  </a:cubicBezTo>
                  <a:cubicBezTo>
                    <a:pt x="891" y="316"/>
                    <a:pt x="708" y="156"/>
                    <a:pt x="548" y="42"/>
                  </a:cubicBezTo>
                  <a:cubicBezTo>
                    <a:pt x="501" y="13"/>
                    <a:pt x="433" y="0"/>
                    <a:pt x="36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6" name="Google Shape;1646;p46"/>
            <p:cNvSpPr/>
            <p:nvPr/>
          </p:nvSpPr>
          <p:spPr>
            <a:xfrm>
              <a:off x="4722975" y="3304526"/>
              <a:ext cx="133230" cy="159941"/>
            </a:xfrm>
            <a:custGeom>
              <a:avLst/>
              <a:gdLst/>
              <a:ahLst/>
              <a:cxnLst/>
              <a:rect l="l" t="t" r="r" b="b"/>
              <a:pathLst>
                <a:path w="7442" h="8934" extrusionOk="0">
                  <a:moveTo>
                    <a:pt x="4951" y="1"/>
                  </a:moveTo>
                  <a:cubicBezTo>
                    <a:pt x="3742" y="1"/>
                    <a:pt x="2881" y="773"/>
                    <a:pt x="2124" y="1650"/>
                  </a:cubicBezTo>
                  <a:cubicBezTo>
                    <a:pt x="1964" y="1810"/>
                    <a:pt x="2032" y="2129"/>
                    <a:pt x="1987" y="2380"/>
                  </a:cubicBezTo>
                  <a:cubicBezTo>
                    <a:pt x="2238" y="2289"/>
                    <a:pt x="2489" y="2220"/>
                    <a:pt x="2694" y="2083"/>
                  </a:cubicBezTo>
                  <a:cubicBezTo>
                    <a:pt x="3333" y="1673"/>
                    <a:pt x="3927" y="1148"/>
                    <a:pt x="4612" y="805"/>
                  </a:cubicBezTo>
                  <a:cubicBezTo>
                    <a:pt x="4772" y="721"/>
                    <a:pt x="4937" y="683"/>
                    <a:pt x="5099" y="683"/>
                  </a:cubicBezTo>
                  <a:cubicBezTo>
                    <a:pt x="5468" y="683"/>
                    <a:pt x="5826" y="883"/>
                    <a:pt x="6095" y="1216"/>
                  </a:cubicBezTo>
                  <a:cubicBezTo>
                    <a:pt x="6483" y="1718"/>
                    <a:pt x="6187" y="2129"/>
                    <a:pt x="5935" y="2540"/>
                  </a:cubicBezTo>
                  <a:cubicBezTo>
                    <a:pt x="5844" y="2677"/>
                    <a:pt x="5753" y="2791"/>
                    <a:pt x="5639" y="2905"/>
                  </a:cubicBezTo>
                  <a:cubicBezTo>
                    <a:pt x="4246" y="4275"/>
                    <a:pt x="3151" y="5804"/>
                    <a:pt x="2443" y="7630"/>
                  </a:cubicBezTo>
                  <a:cubicBezTo>
                    <a:pt x="2300" y="8011"/>
                    <a:pt x="2151" y="8193"/>
                    <a:pt x="1967" y="8193"/>
                  </a:cubicBezTo>
                  <a:cubicBezTo>
                    <a:pt x="1798" y="8193"/>
                    <a:pt x="1599" y="8039"/>
                    <a:pt x="1348" y="7744"/>
                  </a:cubicBezTo>
                  <a:cubicBezTo>
                    <a:pt x="777" y="7059"/>
                    <a:pt x="731" y="6283"/>
                    <a:pt x="960" y="5462"/>
                  </a:cubicBezTo>
                  <a:cubicBezTo>
                    <a:pt x="1005" y="5279"/>
                    <a:pt x="868" y="5051"/>
                    <a:pt x="823" y="4845"/>
                  </a:cubicBezTo>
                  <a:cubicBezTo>
                    <a:pt x="617" y="4982"/>
                    <a:pt x="343" y="5074"/>
                    <a:pt x="275" y="5279"/>
                  </a:cubicBezTo>
                  <a:cubicBezTo>
                    <a:pt x="115" y="5576"/>
                    <a:pt x="115" y="5941"/>
                    <a:pt x="1" y="6443"/>
                  </a:cubicBezTo>
                  <a:cubicBezTo>
                    <a:pt x="138" y="6854"/>
                    <a:pt x="252" y="7379"/>
                    <a:pt x="503" y="7858"/>
                  </a:cubicBezTo>
                  <a:cubicBezTo>
                    <a:pt x="832" y="8407"/>
                    <a:pt x="1287" y="8934"/>
                    <a:pt x="1991" y="8934"/>
                  </a:cubicBezTo>
                  <a:cubicBezTo>
                    <a:pt x="2019" y="8934"/>
                    <a:pt x="2048" y="8933"/>
                    <a:pt x="2078" y="8931"/>
                  </a:cubicBezTo>
                  <a:cubicBezTo>
                    <a:pt x="2808" y="8908"/>
                    <a:pt x="2991" y="8246"/>
                    <a:pt x="3242" y="7721"/>
                  </a:cubicBezTo>
                  <a:cubicBezTo>
                    <a:pt x="3311" y="7584"/>
                    <a:pt x="3379" y="7447"/>
                    <a:pt x="3448" y="7288"/>
                  </a:cubicBezTo>
                  <a:cubicBezTo>
                    <a:pt x="3904" y="6101"/>
                    <a:pt x="4634" y="5051"/>
                    <a:pt x="5525" y="4115"/>
                  </a:cubicBezTo>
                  <a:cubicBezTo>
                    <a:pt x="5981" y="3658"/>
                    <a:pt x="6415" y="3156"/>
                    <a:pt x="6734" y="2631"/>
                  </a:cubicBezTo>
                  <a:cubicBezTo>
                    <a:pt x="7442" y="1490"/>
                    <a:pt x="6849" y="280"/>
                    <a:pt x="5502" y="52"/>
                  </a:cubicBezTo>
                  <a:cubicBezTo>
                    <a:pt x="5310" y="17"/>
                    <a:pt x="5127" y="1"/>
                    <a:pt x="495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7" name="Google Shape;1647;p46"/>
            <p:cNvSpPr/>
            <p:nvPr/>
          </p:nvSpPr>
          <p:spPr>
            <a:xfrm>
              <a:off x="5027407" y="3342640"/>
              <a:ext cx="26173" cy="64574"/>
            </a:xfrm>
            <a:custGeom>
              <a:avLst/>
              <a:gdLst/>
              <a:ahLst/>
              <a:cxnLst/>
              <a:rect l="l" t="t" r="r" b="b"/>
              <a:pathLst>
                <a:path w="1462" h="3607" extrusionOk="0">
                  <a:moveTo>
                    <a:pt x="161" y="0"/>
                  </a:moveTo>
                  <a:cubicBezTo>
                    <a:pt x="115" y="183"/>
                    <a:pt x="1" y="388"/>
                    <a:pt x="24" y="571"/>
                  </a:cubicBezTo>
                  <a:cubicBezTo>
                    <a:pt x="183" y="1415"/>
                    <a:pt x="366" y="2260"/>
                    <a:pt x="571" y="3082"/>
                  </a:cubicBezTo>
                  <a:cubicBezTo>
                    <a:pt x="617" y="3287"/>
                    <a:pt x="822" y="3424"/>
                    <a:pt x="959" y="3606"/>
                  </a:cubicBezTo>
                  <a:cubicBezTo>
                    <a:pt x="1074" y="3424"/>
                    <a:pt x="1211" y="3241"/>
                    <a:pt x="1302" y="3059"/>
                  </a:cubicBezTo>
                  <a:cubicBezTo>
                    <a:pt x="1347" y="2967"/>
                    <a:pt x="1325" y="2830"/>
                    <a:pt x="1325" y="2739"/>
                  </a:cubicBezTo>
                  <a:cubicBezTo>
                    <a:pt x="1370" y="2716"/>
                    <a:pt x="1416" y="2693"/>
                    <a:pt x="1462" y="2693"/>
                  </a:cubicBezTo>
                  <a:cubicBezTo>
                    <a:pt x="1211" y="1895"/>
                    <a:pt x="982" y="1073"/>
                    <a:pt x="686" y="274"/>
                  </a:cubicBezTo>
                  <a:cubicBezTo>
                    <a:pt x="640" y="137"/>
                    <a:pt x="343" y="91"/>
                    <a:pt x="16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8" name="Google Shape;1648;p46"/>
            <p:cNvSpPr/>
            <p:nvPr/>
          </p:nvSpPr>
          <p:spPr>
            <a:xfrm>
              <a:off x="4996758" y="3347546"/>
              <a:ext cx="20051" cy="55587"/>
            </a:xfrm>
            <a:custGeom>
              <a:avLst/>
              <a:gdLst/>
              <a:ahLst/>
              <a:cxnLst/>
              <a:rect l="l" t="t" r="r" b="b"/>
              <a:pathLst>
                <a:path w="1120" h="3105" extrusionOk="0">
                  <a:moveTo>
                    <a:pt x="138" y="0"/>
                  </a:moveTo>
                  <a:cubicBezTo>
                    <a:pt x="92" y="160"/>
                    <a:pt x="1" y="342"/>
                    <a:pt x="24" y="502"/>
                  </a:cubicBezTo>
                  <a:cubicBezTo>
                    <a:pt x="47" y="776"/>
                    <a:pt x="183" y="1050"/>
                    <a:pt x="206" y="1324"/>
                  </a:cubicBezTo>
                  <a:cubicBezTo>
                    <a:pt x="252" y="1758"/>
                    <a:pt x="206" y="2214"/>
                    <a:pt x="275" y="2625"/>
                  </a:cubicBezTo>
                  <a:cubicBezTo>
                    <a:pt x="298" y="2808"/>
                    <a:pt x="480" y="2944"/>
                    <a:pt x="617" y="3104"/>
                  </a:cubicBezTo>
                  <a:cubicBezTo>
                    <a:pt x="731" y="2967"/>
                    <a:pt x="937" y="2830"/>
                    <a:pt x="982" y="2671"/>
                  </a:cubicBezTo>
                  <a:cubicBezTo>
                    <a:pt x="1051" y="2442"/>
                    <a:pt x="1005" y="2191"/>
                    <a:pt x="1005" y="1940"/>
                  </a:cubicBezTo>
                  <a:cubicBezTo>
                    <a:pt x="1028" y="1940"/>
                    <a:pt x="1074" y="1917"/>
                    <a:pt x="1119" y="1917"/>
                  </a:cubicBezTo>
                  <a:cubicBezTo>
                    <a:pt x="982" y="1347"/>
                    <a:pt x="868" y="776"/>
                    <a:pt x="686" y="228"/>
                  </a:cubicBezTo>
                  <a:cubicBezTo>
                    <a:pt x="640" y="114"/>
                    <a:pt x="320" y="68"/>
                    <a:pt x="13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9" name="Google Shape;1649;p46"/>
            <p:cNvSpPr/>
            <p:nvPr/>
          </p:nvSpPr>
          <p:spPr>
            <a:xfrm>
              <a:off x="4743008" y="3491339"/>
              <a:ext cx="32708" cy="45812"/>
            </a:xfrm>
            <a:custGeom>
              <a:avLst/>
              <a:gdLst/>
              <a:ahLst/>
              <a:cxnLst/>
              <a:rect l="l" t="t" r="r" b="b"/>
              <a:pathLst>
                <a:path w="1827" h="2559" extrusionOk="0">
                  <a:moveTo>
                    <a:pt x="539" y="1"/>
                  </a:moveTo>
                  <a:cubicBezTo>
                    <a:pt x="534" y="1"/>
                    <a:pt x="530" y="1"/>
                    <a:pt x="525" y="2"/>
                  </a:cubicBezTo>
                  <a:cubicBezTo>
                    <a:pt x="366" y="48"/>
                    <a:pt x="251" y="254"/>
                    <a:pt x="0" y="527"/>
                  </a:cubicBezTo>
                  <a:cubicBezTo>
                    <a:pt x="434" y="1189"/>
                    <a:pt x="822" y="1851"/>
                    <a:pt x="1256" y="2468"/>
                  </a:cubicBezTo>
                  <a:cubicBezTo>
                    <a:pt x="1324" y="2559"/>
                    <a:pt x="1598" y="2513"/>
                    <a:pt x="1781" y="2536"/>
                  </a:cubicBezTo>
                  <a:cubicBezTo>
                    <a:pt x="1781" y="2354"/>
                    <a:pt x="1826" y="2125"/>
                    <a:pt x="1758" y="1965"/>
                  </a:cubicBezTo>
                  <a:cubicBezTo>
                    <a:pt x="1507" y="1418"/>
                    <a:pt x="1210" y="893"/>
                    <a:pt x="913" y="345"/>
                  </a:cubicBezTo>
                  <a:cubicBezTo>
                    <a:pt x="848" y="214"/>
                    <a:pt x="638" y="1"/>
                    <a:pt x="53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50" name="Google Shape;1650;p46"/>
            <p:cNvSpPr/>
            <p:nvPr/>
          </p:nvSpPr>
          <p:spPr>
            <a:xfrm>
              <a:off x="4767517" y="3482566"/>
              <a:ext cx="24544" cy="37345"/>
            </a:xfrm>
            <a:custGeom>
              <a:avLst/>
              <a:gdLst/>
              <a:ahLst/>
              <a:cxnLst/>
              <a:rect l="l" t="t" r="r" b="b"/>
              <a:pathLst>
                <a:path w="1371" h="2086" extrusionOk="0">
                  <a:moveTo>
                    <a:pt x="351" y="1"/>
                  </a:moveTo>
                  <a:cubicBezTo>
                    <a:pt x="329" y="1"/>
                    <a:pt x="310" y="5"/>
                    <a:pt x="298" y="13"/>
                  </a:cubicBezTo>
                  <a:cubicBezTo>
                    <a:pt x="183" y="59"/>
                    <a:pt x="1" y="241"/>
                    <a:pt x="47" y="333"/>
                  </a:cubicBezTo>
                  <a:cubicBezTo>
                    <a:pt x="252" y="903"/>
                    <a:pt x="480" y="1451"/>
                    <a:pt x="754" y="1999"/>
                  </a:cubicBezTo>
                  <a:cubicBezTo>
                    <a:pt x="771" y="2048"/>
                    <a:pt x="906" y="2086"/>
                    <a:pt x="1031" y="2086"/>
                  </a:cubicBezTo>
                  <a:cubicBezTo>
                    <a:pt x="1080" y="2086"/>
                    <a:pt x="1127" y="2080"/>
                    <a:pt x="1165" y="2067"/>
                  </a:cubicBezTo>
                  <a:cubicBezTo>
                    <a:pt x="1256" y="2045"/>
                    <a:pt x="1302" y="1885"/>
                    <a:pt x="1370" y="1771"/>
                  </a:cubicBezTo>
                  <a:cubicBezTo>
                    <a:pt x="1119" y="1200"/>
                    <a:pt x="891" y="652"/>
                    <a:pt x="640" y="127"/>
                  </a:cubicBezTo>
                  <a:cubicBezTo>
                    <a:pt x="603" y="72"/>
                    <a:pt x="445" y="1"/>
                    <a:pt x="35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51" name="Google Shape;1651;p46"/>
            <p:cNvSpPr/>
            <p:nvPr/>
          </p:nvSpPr>
          <p:spPr>
            <a:xfrm>
              <a:off x="4982060" y="3492592"/>
              <a:ext cx="27391" cy="23381"/>
            </a:xfrm>
            <a:custGeom>
              <a:avLst/>
              <a:gdLst/>
              <a:ahLst/>
              <a:cxnLst/>
              <a:rect l="l" t="t" r="r" b="b"/>
              <a:pathLst>
                <a:path w="1530" h="1306" extrusionOk="0">
                  <a:moveTo>
                    <a:pt x="594" y="1"/>
                  </a:moveTo>
                  <a:cubicBezTo>
                    <a:pt x="388" y="1"/>
                    <a:pt x="0" y="412"/>
                    <a:pt x="23" y="617"/>
                  </a:cubicBezTo>
                  <a:cubicBezTo>
                    <a:pt x="46" y="868"/>
                    <a:pt x="365" y="1279"/>
                    <a:pt x="594" y="1302"/>
                  </a:cubicBezTo>
                  <a:cubicBezTo>
                    <a:pt x="607" y="1305"/>
                    <a:pt x="620" y="1306"/>
                    <a:pt x="633" y="1306"/>
                  </a:cubicBezTo>
                  <a:cubicBezTo>
                    <a:pt x="854" y="1306"/>
                    <a:pt x="1121" y="964"/>
                    <a:pt x="1529" y="663"/>
                  </a:cubicBezTo>
                  <a:cubicBezTo>
                    <a:pt x="1096" y="343"/>
                    <a:pt x="845" y="1"/>
                    <a:pt x="5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52" name="Google Shape;1652;p46"/>
            <p:cNvSpPr/>
            <p:nvPr/>
          </p:nvSpPr>
          <p:spPr>
            <a:xfrm>
              <a:off x="5015162" y="3474188"/>
              <a:ext cx="22486" cy="17706"/>
            </a:xfrm>
            <a:custGeom>
              <a:avLst/>
              <a:gdLst/>
              <a:ahLst/>
              <a:cxnLst/>
              <a:rect l="l" t="t" r="r" b="b"/>
              <a:pathLst>
                <a:path w="1256" h="989" extrusionOk="0">
                  <a:moveTo>
                    <a:pt x="463" y="0"/>
                  </a:moveTo>
                  <a:cubicBezTo>
                    <a:pt x="328" y="0"/>
                    <a:pt x="153" y="259"/>
                    <a:pt x="0" y="413"/>
                  </a:cubicBezTo>
                  <a:cubicBezTo>
                    <a:pt x="183" y="595"/>
                    <a:pt x="365" y="846"/>
                    <a:pt x="593" y="983"/>
                  </a:cubicBezTo>
                  <a:cubicBezTo>
                    <a:pt x="600" y="987"/>
                    <a:pt x="608" y="988"/>
                    <a:pt x="617" y="988"/>
                  </a:cubicBezTo>
                  <a:cubicBezTo>
                    <a:pt x="723" y="988"/>
                    <a:pt x="960" y="738"/>
                    <a:pt x="1255" y="527"/>
                  </a:cubicBezTo>
                  <a:cubicBezTo>
                    <a:pt x="913" y="276"/>
                    <a:pt x="708" y="47"/>
                    <a:pt x="479" y="2"/>
                  </a:cubicBezTo>
                  <a:cubicBezTo>
                    <a:pt x="474" y="1"/>
                    <a:pt x="468" y="0"/>
                    <a:pt x="46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53" name="Google Shape;1653;p46"/>
            <p:cNvSpPr/>
            <p:nvPr/>
          </p:nvSpPr>
          <p:spPr>
            <a:xfrm>
              <a:off x="4993088" y="3458255"/>
              <a:ext cx="15128" cy="19657"/>
            </a:xfrm>
            <a:custGeom>
              <a:avLst/>
              <a:gdLst/>
              <a:ahLst/>
              <a:cxnLst/>
              <a:rect l="l" t="t" r="r" b="b"/>
              <a:pathLst>
                <a:path w="845" h="1098" extrusionOk="0">
                  <a:moveTo>
                    <a:pt x="378" y="0"/>
                  </a:moveTo>
                  <a:cubicBezTo>
                    <a:pt x="293" y="0"/>
                    <a:pt x="0" y="236"/>
                    <a:pt x="0" y="367"/>
                  </a:cubicBezTo>
                  <a:cubicBezTo>
                    <a:pt x="0" y="549"/>
                    <a:pt x="183" y="755"/>
                    <a:pt x="366" y="1097"/>
                  </a:cubicBezTo>
                  <a:cubicBezTo>
                    <a:pt x="594" y="778"/>
                    <a:pt x="845" y="595"/>
                    <a:pt x="822" y="435"/>
                  </a:cubicBezTo>
                  <a:cubicBezTo>
                    <a:pt x="822" y="276"/>
                    <a:pt x="571" y="70"/>
                    <a:pt x="388" y="2"/>
                  </a:cubicBezTo>
                  <a:cubicBezTo>
                    <a:pt x="386" y="1"/>
                    <a:pt x="382" y="0"/>
                    <a:pt x="37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1667" name="Google Shape;1667;p46"/>
          <p:cNvSpPr txBox="1"/>
          <p:nvPr/>
        </p:nvSpPr>
        <p:spPr>
          <a:xfrm>
            <a:off x="9831437" y="4127821"/>
            <a:ext cx="1499216" cy="625154"/>
          </a:xfrm>
          <a:prstGeom prst="rect">
            <a:avLst/>
          </a:prstGeom>
          <a:noFill/>
          <a:ln>
            <a:noFill/>
          </a:ln>
        </p:spPr>
        <p:txBody>
          <a:bodyPr spcFirstLastPara="1" wrap="square" lIns="121900" tIns="121900" rIns="121900" bIns="121900" anchor="ctr" anchorCtr="0">
            <a:noAutofit/>
          </a:bodyPr>
          <a:lstStyle/>
          <a:p>
            <a:pPr algn="ctr"/>
            <a:r>
              <a:rPr lang="en-SG" b="1" dirty="0">
                <a:solidFill>
                  <a:schemeClr val="dk1"/>
                </a:solidFill>
                <a:latin typeface="Sniglet" panose="04070505030100020000" pitchFamily="82" charset="0"/>
                <a:ea typeface="Itim"/>
                <a:cs typeface="Itim"/>
                <a:sym typeface="Itim"/>
              </a:rPr>
              <a:t>Overall</a:t>
            </a:r>
            <a:endParaRPr b="1" dirty="0">
              <a:solidFill>
                <a:schemeClr val="dk1"/>
              </a:solidFill>
              <a:latin typeface="Sniglet" panose="04070505030100020000" pitchFamily="82" charset="0"/>
              <a:ea typeface="Itim"/>
              <a:cs typeface="Itim"/>
              <a:sym typeface="Itim"/>
            </a:endParaRPr>
          </a:p>
        </p:txBody>
      </p:sp>
      <p:sp>
        <p:nvSpPr>
          <p:cNvPr id="1668" name="Google Shape;1668;p46"/>
          <p:cNvSpPr txBox="1"/>
          <p:nvPr/>
        </p:nvSpPr>
        <p:spPr>
          <a:xfrm>
            <a:off x="2167531" y="3050985"/>
            <a:ext cx="1841695" cy="567200"/>
          </a:xfrm>
          <a:prstGeom prst="rect">
            <a:avLst/>
          </a:prstGeom>
          <a:noFill/>
          <a:ln>
            <a:noFill/>
          </a:ln>
        </p:spPr>
        <p:txBody>
          <a:bodyPr spcFirstLastPara="1" wrap="square" lIns="121900" tIns="121900" rIns="121900" bIns="121900" anchor="ctr" anchorCtr="0">
            <a:noAutofit/>
          </a:bodyPr>
          <a:lstStyle/>
          <a:p>
            <a:pPr algn="ctr"/>
            <a:r>
              <a:rPr lang="en-SG" b="1" dirty="0">
                <a:solidFill>
                  <a:schemeClr val="dk1"/>
                </a:solidFill>
                <a:latin typeface="Sniglet" panose="04070505030100020000" pitchFamily="82" charset="0"/>
                <a:ea typeface="Itim"/>
                <a:cs typeface="Itim"/>
                <a:sym typeface="Itim"/>
              </a:rPr>
              <a:t>Pre-processing</a:t>
            </a:r>
            <a:endParaRPr b="1" dirty="0">
              <a:solidFill>
                <a:schemeClr val="dk1"/>
              </a:solidFill>
              <a:latin typeface="Sniglet" panose="04070505030100020000" pitchFamily="82" charset="0"/>
              <a:ea typeface="Itim"/>
              <a:cs typeface="Itim"/>
              <a:sym typeface="Itim"/>
            </a:endParaRPr>
          </a:p>
        </p:txBody>
      </p:sp>
      <p:sp>
        <p:nvSpPr>
          <p:cNvPr id="1669" name="Google Shape;1669;p46"/>
          <p:cNvSpPr txBox="1"/>
          <p:nvPr/>
        </p:nvSpPr>
        <p:spPr>
          <a:xfrm>
            <a:off x="4677316" y="5269446"/>
            <a:ext cx="1789247" cy="567200"/>
          </a:xfrm>
          <a:prstGeom prst="rect">
            <a:avLst/>
          </a:prstGeom>
          <a:noFill/>
          <a:ln>
            <a:noFill/>
          </a:ln>
        </p:spPr>
        <p:txBody>
          <a:bodyPr spcFirstLastPara="1" wrap="square" lIns="121900" tIns="121900" rIns="121900" bIns="121900" anchor="ctr" anchorCtr="0">
            <a:noAutofit/>
          </a:bodyPr>
          <a:lstStyle/>
          <a:p>
            <a:pPr algn="ctr"/>
            <a:r>
              <a:rPr lang="en-SG" b="1" dirty="0">
                <a:solidFill>
                  <a:schemeClr val="dk1"/>
                </a:solidFill>
                <a:latin typeface="Sniglet" panose="04070505030100020000" pitchFamily="82" charset="0"/>
                <a:ea typeface="Itim"/>
                <a:cs typeface="Itim"/>
                <a:sym typeface="Itim"/>
              </a:rPr>
              <a:t>Searching</a:t>
            </a:r>
            <a:endParaRPr b="1" dirty="0">
              <a:solidFill>
                <a:schemeClr val="dk1"/>
              </a:solidFill>
              <a:latin typeface="Sniglet" panose="04070505030100020000" pitchFamily="82" charset="0"/>
              <a:ea typeface="Itim"/>
              <a:cs typeface="Itim"/>
              <a:sym typeface="Itim"/>
            </a:endParaRPr>
          </a:p>
        </p:txBody>
      </p:sp>
      <mc:AlternateContent xmlns:mc="http://schemas.openxmlformats.org/markup-compatibility/2006" xmlns:a14="http://schemas.microsoft.com/office/drawing/2010/main">
        <mc:Choice Requires="a14">
          <p:sp>
            <p:nvSpPr>
              <p:cNvPr id="1671" name="Google Shape;1671;p46"/>
              <p:cNvSpPr txBox="1"/>
              <p:nvPr/>
            </p:nvSpPr>
            <p:spPr>
              <a:xfrm>
                <a:off x="1743865" y="3901777"/>
                <a:ext cx="1630000" cy="7988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14:m>
                  <m:oMathPara xmlns:m="http://schemas.openxmlformats.org/officeDocument/2006/math">
                    <m:oMathParaPr>
                      <m:jc m:val="centerGroup"/>
                    </m:oMathParaPr>
                    <m:oMath xmlns:m="http://schemas.openxmlformats.org/officeDocument/2006/math">
                      <m:r>
                        <a:rPr lang="en-SG" sz="2133" b="1" i="1" smtClean="0">
                          <a:solidFill>
                            <a:schemeClr val="dk2"/>
                          </a:solidFill>
                          <a:latin typeface="Cambria Math" panose="02040503050406030204" pitchFamily="18" charset="0"/>
                          <a:ea typeface="Muli"/>
                          <a:cs typeface="Muli"/>
                          <a:sym typeface="Muli"/>
                        </a:rPr>
                        <m:t>𝑶</m:t>
                      </m:r>
                      <m:r>
                        <a:rPr lang="en-SG" sz="2133" b="1" i="1" smtClean="0">
                          <a:solidFill>
                            <a:schemeClr val="dk2"/>
                          </a:solidFill>
                          <a:latin typeface="Cambria Math" panose="02040503050406030204" pitchFamily="18" charset="0"/>
                          <a:ea typeface="Muli"/>
                          <a:cs typeface="Muli"/>
                          <a:sym typeface="Muli"/>
                        </a:rPr>
                        <m:t>(</m:t>
                      </m:r>
                      <m:sSup>
                        <m:sSupPr>
                          <m:ctrlPr>
                            <a:rPr lang="en-SG" sz="2133" b="1" i="1" smtClean="0">
                              <a:solidFill>
                                <a:schemeClr val="dk2"/>
                              </a:solidFill>
                              <a:latin typeface="Cambria Math" panose="02040503050406030204" pitchFamily="18" charset="0"/>
                              <a:sym typeface="Muli"/>
                            </a:rPr>
                          </m:ctrlPr>
                        </m:sSupPr>
                        <m:e>
                          <m:r>
                            <a:rPr lang="en-SG" sz="2133" b="1" i="1" smtClean="0">
                              <a:solidFill>
                                <a:schemeClr val="dk2"/>
                              </a:solidFill>
                              <a:latin typeface="Cambria Math" panose="02040503050406030204" pitchFamily="18" charset="0"/>
                              <a:sym typeface="Muli"/>
                            </a:rPr>
                            <m:t>𝟒</m:t>
                          </m:r>
                          <m:r>
                            <a:rPr lang="en-SG" sz="2133" b="1" i="1" smtClean="0">
                              <a:solidFill>
                                <a:schemeClr val="dk2"/>
                              </a:solidFill>
                              <a:latin typeface="Cambria Math" panose="02040503050406030204" pitchFamily="18" charset="0"/>
                              <a:sym typeface="Muli"/>
                            </a:rPr>
                            <m:t>𝒎</m:t>
                          </m:r>
                        </m:e>
                        <m:sup>
                          <m:r>
                            <a:rPr lang="en-SG" sz="2133" b="1" i="1" smtClean="0">
                              <a:solidFill>
                                <a:schemeClr val="dk2"/>
                              </a:solidFill>
                              <a:latin typeface="Cambria Math" panose="02040503050406030204" pitchFamily="18" charset="0"/>
                              <a:sym typeface="Muli"/>
                            </a:rPr>
                            <m:t>𝟑</m:t>
                          </m:r>
                        </m:sup>
                      </m:sSup>
                      <m:r>
                        <a:rPr lang="en-SG" sz="2133" b="1" i="1" smtClean="0">
                          <a:solidFill>
                            <a:schemeClr val="dk2"/>
                          </a:solidFill>
                          <a:latin typeface="Cambria Math" panose="02040503050406030204" pitchFamily="18" charset="0"/>
                          <a:sym typeface="Muli"/>
                        </a:rPr>
                        <m:t>)</m:t>
                      </m:r>
                    </m:oMath>
                  </m:oMathPara>
                </a14:m>
                <a:endParaRPr sz="2133" b="1" dirty="0">
                  <a:solidFill>
                    <a:schemeClr val="dk2"/>
                  </a:solidFill>
                  <a:latin typeface="Muli"/>
                  <a:ea typeface="Muli"/>
                  <a:cs typeface="Muli"/>
                  <a:sym typeface="Muli"/>
                </a:endParaRPr>
              </a:p>
            </p:txBody>
          </p:sp>
        </mc:Choice>
        <mc:Fallback xmlns="">
          <p:sp>
            <p:nvSpPr>
              <p:cNvPr id="1671" name="Google Shape;1671;p46"/>
              <p:cNvSpPr txBox="1">
                <a:spLocks noRot="1" noChangeAspect="1" noMove="1" noResize="1" noEditPoints="1" noAdjustHandles="1" noChangeArrowheads="1" noChangeShapeType="1" noTextEdit="1"/>
              </p:cNvSpPr>
              <p:nvPr/>
            </p:nvSpPr>
            <p:spPr>
              <a:xfrm>
                <a:off x="1743865" y="3901777"/>
                <a:ext cx="1630000" cy="798800"/>
              </a:xfrm>
              <a:prstGeom prst="rect">
                <a:avLst/>
              </a:prstGeom>
              <a:blipFill>
                <a:blip r:embed="rId4"/>
                <a:stretch>
                  <a:fillRect/>
                </a:stretch>
              </a:blipFill>
              <a:ln>
                <a:noFill/>
              </a:ln>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672" name="Google Shape;1672;p46"/>
              <p:cNvSpPr txBox="1"/>
              <p:nvPr/>
            </p:nvSpPr>
            <p:spPr>
              <a:xfrm>
                <a:off x="4683176" y="4404896"/>
                <a:ext cx="1630000" cy="7988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14:m>
                  <m:oMathPara xmlns:m="http://schemas.openxmlformats.org/officeDocument/2006/math">
                    <m:oMathParaPr>
                      <m:jc m:val="centerGroup"/>
                    </m:oMathParaPr>
                    <m:oMath xmlns:m="http://schemas.openxmlformats.org/officeDocument/2006/math">
                      <m:r>
                        <a:rPr lang="ar-AE" sz="2133" i="1" smtClean="0">
                          <a:solidFill>
                            <a:schemeClr val="dk2"/>
                          </a:solidFill>
                          <a:latin typeface="Cambria Math" panose="02040503050406030204" pitchFamily="18" charset="0"/>
                          <a:ea typeface="Cambria Math" panose="02040503050406030204" pitchFamily="18" charset="0"/>
                          <a:cs typeface="Muli"/>
                          <a:sym typeface="Muli"/>
                        </a:rPr>
                        <m:t>𝑂</m:t>
                      </m:r>
                      <m:r>
                        <a:rPr lang="ar-AE" sz="2133" i="1" smtClean="0">
                          <a:solidFill>
                            <a:schemeClr val="dk2"/>
                          </a:solidFill>
                          <a:latin typeface="Cambria Math" panose="02040503050406030204" pitchFamily="18" charset="0"/>
                          <a:ea typeface="Cambria Math" panose="02040503050406030204" pitchFamily="18" charset="0"/>
                          <a:cs typeface="Muli"/>
                          <a:sym typeface="Muli"/>
                        </a:rPr>
                        <m:t>(</m:t>
                      </m:r>
                      <m:r>
                        <a:rPr lang="en-SG" sz="2133" b="0" i="1" smtClean="0">
                          <a:solidFill>
                            <a:schemeClr val="dk2"/>
                          </a:solidFill>
                          <a:latin typeface="Cambria Math" panose="02040503050406030204" pitchFamily="18" charset="0"/>
                          <a:ea typeface="Cambria Math" panose="02040503050406030204" pitchFamily="18" charset="0"/>
                          <a:sym typeface="Muli"/>
                        </a:rPr>
                        <m:t>𝑛</m:t>
                      </m:r>
                      <m:r>
                        <a:rPr lang="ar-AE" sz="2133" i="1">
                          <a:solidFill>
                            <a:schemeClr val="dk2"/>
                          </a:solidFill>
                          <a:latin typeface="Cambria Math" panose="02040503050406030204" pitchFamily="18" charset="0"/>
                          <a:ea typeface="Cambria Math" panose="02040503050406030204" pitchFamily="18" charset="0"/>
                          <a:sym typeface="Muli"/>
                        </a:rPr>
                        <m:t>)</m:t>
                      </m:r>
                    </m:oMath>
                  </m:oMathPara>
                </a14:m>
                <a:endParaRPr lang="ar-AE" sz="2133" dirty="0">
                  <a:solidFill>
                    <a:schemeClr val="dk2"/>
                  </a:solidFill>
                  <a:latin typeface="Cambria Math" panose="02040503050406030204" pitchFamily="18" charset="0"/>
                  <a:ea typeface="Cambria Math" panose="02040503050406030204" pitchFamily="18" charset="0"/>
                  <a:cs typeface="Muli"/>
                  <a:sym typeface="Muli"/>
                </a:endParaRPr>
              </a:p>
              <a:p>
                <a:pPr algn="ctr">
                  <a:lnSpc>
                    <a:spcPct val="115000"/>
                  </a:lnSpc>
                  <a:spcAft>
                    <a:spcPts val="2133"/>
                  </a:spcAft>
                </a:pPr>
                <a:endParaRPr sz="2133" dirty="0">
                  <a:solidFill>
                    <a:schemeClr val="dk2"/>
                  </a:solidFill>
                  <a:latin typeface="Muli"/>
                  <a:ea typeface="Muli"/>
                  <a:cs typeface="Muli"/>
                  <a:sym typeface="Muli"/>
                </a:endParaRPr>
              </a:p>
            </p:txBody>
          </p:sp>
        </mc:Choice>
        <mc:Fallback xmlns="">
          <p:sp>
            <p:nvSpPr>
              <p:cNvPr id="1672" name="Google Shape;1672;p46"/>
              <p:cNvSpPr txBox="1">
                <a:spLocks noRot="1" noChangeAspect="1" noMove="1" noResize="1" noEditPoints="1" noAdjustHandles="1" noChangeArrowheads="1" noChangeShapeType="1" noTextEdit="1"/>
              </p:cNvSpPr>
              <p:nvPr/>
            </p:nvSpPr>
            <p:spPr>
              <a:xfrm>
                <a:off x="4683176" y="4404896"/>
                <a:ext cx="1630000" cy="798800"/>
              </a:xfrm>
              <a:prstGeom prst="rect">
                <a:avLst/>
              </a:prstGeom>
              <a:blipFill>
                <a:blip r:embed="rId5"/>
                <a:stretch>
                  <a:fillRect/>
                </a:stretch>
              </a:blipFill>
              <a:ln>
                <a:noFill/>
              </a:ln>
            </p:spPr>
            <p:txBody>
              <a:bodyPr/>
              <a:lstStyle/>
              <a:p>
                <a:r>
                  <a:rPr lang="en-SG">
                    <a:noFill/>
                  </a:rPr>
                  <a:t> </a:t>
                </a:r>
              </a:p>
            </p:txBody>
          </p:sp>
        </mc:Fallback>
      </mc:AlternateContent>
      <p:sp>
        <p:nvSpPr>
          <p:cNvPr id="1673" name="Google Shape;1673;p46"/>
          <p:cNvSpPr txBox="1"/>
          <p:nvPr/>
        </p:nvSpPr>
        <p:spPr>
          <a:xfrm>
            <a:off x="7982327" y="6040488"/>
            <a:ext cx="1630000" cy="7988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 sz="2133" dirty="0">
                <a:solidFill>
                  <a:schemeClr val="dk2"/>
                </a:solidFill>
                <a:latin typeface="Muli"/>
                <a:ea typeface="Muli"/>
                <a:cs typeface="Muli"/>
                <a:sym typeface="Muli"/>
              </a:rPr>
              <a:t>Saturn</a:t>
            </a:r>
            <a:endParaRPr sz="2133" dirty="0">
              <a:solidFill>
                <a:schemeClr val="dk2"/>
              </a:solidFill>
              <a:latin typeface="Muli"/>
              <a:ea typeface="Muli"/>
              <a:cs typeface="Muli"/>
              <a:sym typeface="Muli"/>
            </a:endParaRPr>
          </a:p>
        </p:txBody>
      </p:sp>
      <mc:AlternateContent xmlns:mc="http://schemas.openxmlformats.org/markup-compatibility/2006" xmlns:a14="http://schemas.microsoft.com/office/drawing/2010/main">
        <mc:Choice Requires="a14">
          <p:sp>
            <p:nvSpPr>
              <p:cNvPr id="1674" name="Google Shape;1674;p46"/>
              <p:cNvSpPr txBox="1"/>
              <p:nvPr/>
            </p:nvSpPr>
            <p:spPr>
              <a:xfrm>
                <a:off x="9419119" y="4876043"/>
                <a:ext cx="2234583" cy="959594"/>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14:m>
                  <m:oMath xmlns:m="http://schemas.openxmlformats.org/officeDocument/2006/math">
                    <m:r>
                      <a:rPr lang="ar-AE" sz="2133" i="1" smtClean="0">
                        <a:solidFill>
                          <a:schemeClr val="dk2"/>
                        </a:solidFill>
                        <a:latin typeface="Cambria Math" panose="02040503050406030204" pitchFamily="18" charset="0"/>
                        <a:ea typeface="Cambria Math" panose="02040503050406030204" pitchFamily="18" charset="0"/>
                        <a:cs typeface="Muli"/>
                        <a:sym typeface="Muli"/>
                      </a:rPr>
                      <m:t>𝑂</m:t>
                    </m:r>
                    <m:r>
                      <a:rPr lang="ar-AE" sz="2133" i="1" smtClean="0">
                        <a:solidFill>
                          <a:schemeClr val="dk2"/>
                        </a:solidFill>
                        <a:latin typeface="Cambria Math" panose="02040503050406030204" pitchFamily="18" charset="0"/>
                        <a:ea typeface="Cambria Math" panose="02040503050406030204" pitchFamily="18" charset="0"/>
                        <a:cs typeface="Muli"/>
                        <a:sym typeface="Muli"/>
                      </a:rPr>
                      <m:t>(</m:t>
                    </m:r>
                    <m:r>
                      <a:rPr lang="en-SG" sz="2133" i="1">
                        <a:solidFill>
                          <a:schemeClr val="dk2"/>
                        </a:solidFill>
                        <a:latin typeface="Cambria Math" panose="02040503050406030204" pitchFamily="18" charset="0"/>
                        <a:ea typeface="Cambria Math" panose="02040503050406030204" pitchFamily="18" charset="0"/>
                        <a:sym typeface="Muli"/>
                      </a:rPr>
                      <m:t>𝑛</m:t>
                    </m:r>
                    <m:r>
                      <a:rPr lang="ar-AE" sz="2133" i="1">
                        <a:solidFill>
                          <a:schemeClr val="dk2"/>
                        </a:solidFill>
                        <a:latin typeface="Cambria Math" panose="02040503050406030204" pitchFamily="18" charset="0"/>
                        <a:ea typeface="Cambria Math" panose="02040503050406030204" pitchFamily="18" charset="0"/>
                        <a:sym typeface="Muli"/>
                      </a:rPr>
                      <m:t>)</m:t>
                    </m:r>
                  </m:oMath>
                </a14:m>
                <a:r>
                  <a:rPr lang="en-SG" sz="2133" dirty="0">
                    <a:solidFill>
                      <a:schemeClr val="dk2"/>
                    </a:solidFill>
                    <a:latin typeface="Cambria Math" panose="02040503050406030204" pitchFamily="18" charset="0"/>
                    <a:ea typeface="Cambria Math" panose="02040503050406030204" pitchFamily="18" charset="0"/>
                    <a:cs typeface="Muli"/>
                    <a:sym typeface="Muli"/>
                  </a:rPr>
                  <a:t> + </a:t>
                </a:r>
                <a14:m>
                  <m:oMath xmlns:m="http://schemas.openxmlformats.org/officeDocument/2006/math">
                    <m:r>
                      <a:rPr lang="ar-AE" sz="2133" i="1">
                        <a:solidFill>
                          <a:schemeClr val="dk2"/>
                        </a:solidFill>
                        <a:latin typeface="Cambria Math" panose="02040503050406030204" pitchFamily="18" charset="0"/>
                        <a:ea typeface="Cambria Math" panose="02040503050406030204" pitchFamily="18" charset="0"/>
                        <a:cs typeface="Muli"/>
                        <a:sym typeface="Muli"/>
                      </a:rPr>
                      <m:t>𝑂</m:t>
                    </m:r>
                    <m:r>
                      <a:rPr lang="ar-AE" sz="2133" i="1">
                        <a:solidFill>
                          <a:schemeClr val="dk2"/>
                        </a:solidFill>
                        <a:latin typeface="Cambria Math" panose="02040503050406030204" pitchFamily="18" charset="0"/>
                        <a:ea typeface="Cambria Math" panose="02040503050406030204" pitchFamily="18" charset="0"/>
                        <a:cs typeface="Muli"/>
                        <a:sym typeface="Muli"/>
                      </a:rPr>
                      <m:t>(</m:t>
                    </m:r>
                    <m:sSup>
                      <m:sSupPr>
                        <m:ctrlPr>
                          <a:rPr lang="ar-AE" sz="2133" i="1">
                            <a:solidFill>
                              <a:schemeClr val="dk2"/>
                            </a:solidFill>
                            <a:latin typeface="Cambria Math" panose="02040503050406030204" pitchFamily="18" charset="0"/>
                            <a:ea typeface="Cambria Math" panose="02040503050406030204" pitchFamily="18" charset="0"/>
                            <a:sym typeface="Muli"/>
                          </a:rPr>
                        </m:ctrlPr>
                      </m:sSupPr>
                      <m:e>
                        <m:r>
                          <a:rPr lang="en-SG" sz="2133" b="0" i="1" smtClean="0">
                            <a:solidFill>
                              <a:schemeClr val="dk2"/>
                            </a:solidFill>
                            <a:latin typeface="Cambria Math" panose="02040503050406030204" pitchFamily="18" charset="0"/>
                            <a:ea typeface="Cambria Math" panose="02040503050406030204" pitchFamily="18" charset="0"/>
                            <a:sym typeface="Muli"/>
                          </a:rPr>
                          <m:t>4</m:t>
                        </m:r>
                        <m:r>
                          <a:rPr lang="ar-AE" sz="2133" i="1">
                            <a:solidFill>
                              <a:schemeClr val="dk2"/>
                            </a:solidFill>
                            <a:latin typeface="Cambria Math" panose="02040503050406030204" pitchFamily="18" charset="0"/>
                            <a:ea typeface="Cambria Math" panose="02040503050406030204" pitchFamily="18" charset="0"/>
                            <a:sym typeface="Muli"/>
                          </a:rPr>
                          <m:t>𝑚</m:t>
                        </m:r>
                      </m:e>
                      <m:sup>
                        <m:r>
                          <a:rPr lang="ar-AE" sz="2133" i="1">
                            <a:solidFill>
                              <a:schemeClr val="dk2"/>
                            </a:solidFill>
                            <a:latin typeface="Cambria Math" panose="02040503050406030204" pitchFamily="18" charset="0"/>
                            <a:ea typeface="Cambria Math" panose="02040503050406030204" pitchFamily="18" charset="0"/>
                            <a:sym typeface="Muli"/>
                          </a:rPr>
                          <m:t>3</m:t>
                        </m:r>
                      </m:sup>
                    </m:sSup>
                    <m:r>
                      <a:rPr lang="ar-AE" sz="2133" i="1">
                        <a:solidFill>
                          <a:schemeClr val="dk2"/>
                        </a:solidFill>
                        <a:latin typeface="Cambria Math" panose="02040503050406030204" pitchFamily="18" charset="0"/>
                        <a:ea typeface="Cambria Math" panose="02040503050406030204" pitchFamily="18" charset="0"/>
                        <a:sym typeface="Muli"/>
                      </a:rPr>
                      <m:t>)</m:t>
                    </m:r>
                  </m:oMath>
                </a14:m>
                <a:endParaRPr lang="ar-AE" sz="2133" dirty="0">
                  <a:solidFill>
                    <a:schemeClr val="dk2"/>
                  </a:solidFill>
                  <a:latin typeface="Cambria Math" panose="02040503050406030204" pitchFamily="18" charset="0"/>
                  <a:ea typeface="Cambria Math" panose="02040503050406030204" pitchFamily="18" charset="0"/>
                  <a:cs typeface="Muli"/>
                  <a:sym typeface="Muli"/>
                </a:endParaRPr>
              </a:p>
              <a:p>
                <a:pPr algn="ctr">
                  <a:lnSpc>
                    <a:spcPct val="115000"/>
                  </a:lnSpc>
                  <a:spcAft>
                    <a:spcPts val="2133"/>
                  </a:spcAft>
                </a:pPr>
                <a:r>
                  <a:rPr lang="en-SG" sz="2133" dirty="0">
                    <a:solidFill>
                      <a:schemeClr val="dk2"/>
                    </a:solidFill>
                    <a:latin typeface="Muli"/>
                    <a:ea typeface="Muli"/>
                    <a:cs typeface="Muli"/>
                    <a:sym typeface="Muli"/>
                  </a:rPr>
                  <a:t> </a:t>
                </a:r>
                <a:endParaRPr lang="ar-AE" sz="2133" dirty="0">
                  <a:solidFill>
                    <a:schemeClr val="dk2"/>
                  </a:solidFill>
                  <a:latin typeface="Muli"/>
                  <a:ea typeface="Muli"/>
                  <a:cs typeface="Muli"/>
                  <a:sym typeface="Muli"/>
                </a:endParaRPr>
              </a:p>
            </p:txBody>
          </p:sp>
        </mc:Choice>
        <mc:Fallback xmlns="">
          <p:sp>
            <p:nvSpPr>
              <p:cNvPr id="1674" name="Google Shape;1674;p46"/>
              <p:cNvSpPr txBox="1">
                <a:spLocks noRot="1" noChangeAspect="1" noMove="1" noResize="1" noEditPoints="1" noAdjustHandles="1" noChangeArrowheads="1" noChangeShapeType="1" noTextEdit="1"/>
              </p:cNvSpPr>
              <p:nvPr/>
            </p:nvSpPr>
            <p:spPr>
              <a:xfrm>
                <a:off x="9419119" y="4876043"/>
                <a:ext cx="2234583" cy="959594"/>
              </a:xfrm>
              <a:prstGeom prst="rect">
                <a:avLst/>
              </a:prstGeom>
              <a:blipFill>
                <a:blip r:embed="rId6"/>
                <a:stretch>
                  <a:fillRect r="-1362" b="-33121"/>
                </a:stretch>
              </a:blipFill>
              <a:ln>
                <a:noFill/>
              </a:ln>
            </p:spPr>
            <p:txBody>
              <a:bodyPr/>
              <a:lstStyle/>
              <a:p>
                <a:r>
                  <a:rPr lang="en-SG">
                    <a:noFill/>
                  </a:rPr>
                  <a:t> </a:t>
                </a:r>
              </a:p>
            </p:txBody>
          </p:sp>
        </mc:Fallback>
      </mc:AlternateContent>
      <p:grpSp>
        <p:nvGrpSpPr>
          <p:cNvPr id="1676" name="Google Shape;1676;p46"/>
          <p:cNvGrpSpPr/>
          <p:nvPr/>
        </p:nvGrpSpPr>
        <p:grpSpPr>
          <a:xfrm rot="2695203">
            <a:off x="10026905" y="907929"/>
            <a:ext cx="1271407" cy="737447"/>
            <a:chOff x="-583650" y="3109250"/>
            <a:chExt cx="570275" cy="272025"/>
          </a:xfrm>
        </p:grpSpPr>
        <p:sp>
          <p:nvSpPr>
            <p:cNvPr id="1677" name="Google Shape;1677;p46"/>
            <p:cNvSpPr/>
            <p:nvPr/>
          </p:nvSpPr>
          <p:spPr>
            <a:xfrm>
              <a:off x="-583650" y="3186975"/>
              <a:ext cx="570275" cy="194300"/>
            </a:xfrm>
            <a:custGeom>
              <a:avLst/>
              <a:gdLst/>
              <a:ahLst/>
              <a:cxnLst/>
              <a:rect l="l" t="t" r="r" b="b"/>
              <a:pathLst>
                <a:path w="22811" h="7772" extrusionOk="0">
                  <a:moveTo>
                    <a:pt x="22543" y="6377"/>
                  </a:moveTo>
                  <a:lnTo>
                    <a:pt x="22543" y="6377"/>
                  </a:lnTo>
                  <a:cubicBezTo>
                    <a:pt x="22536" y="6381"/>
                    <a:pt x="22532" y="6384"/>
                    <a:pt x="22525" y="6384"/>
                  </a:cubicBezTo>
                  <a:cubicBezTo>
                    <a:pt x="22190" y="6488"/>
                    <a:pt x="21851" y="6580"/>
                    <a:pt x="21513" y="6669"/>
                  </a:cubicBezTo>
                  <a:cubicBezTo>
                    <a:pt x="21762" y="6905"/>
                    <a:pt x="22083" y="7030"/>
                    <a:pt x="22322" y="7030"/>
                  </a:cubicBezTo>
                  <a:cubicBezTo>
                    <a:pt x="22632" y="7030"/>
                    <a:pt x="22810" y="6822"/>
                    <a:pt x="22543" y="6377"/>
                  </a:cubicBezTo>
                  <a:close/>
                  <a:moveTo>
                    <a:pt x="12021" y="1"/>
                  </a:moveTo>
                  <a:cubicBezTo>
                    <a:pt x="9332" y="1"/>
                    <a:pt x="6501" y="875"/>
                    <a:pt x="4639" y="2230"/>
                  </a:cubicBezTo>
                  <a:cubicBezTo>
                    <a:pt x="4539" y="2301"/>
                    <a:pt x="4393" y="2333"/>
                    <a:pt x="4222" y="2333"/>
                  </a:cubicBezTo>
                  <a:cubicBezTo>
                    <a:pt x="3909" y="2333"/>
                    <a:pt x="3520" y="2226"/>
                    <a:pt x="3221" y="2087"/>
                  </a:cubicBezTo>
                  <a:cubicBezTo>
                    <a:pt x="1672" y="3100"/>
                    <a:pt x="860" y="4609"/>
                    <a:pt x="175" y="6448"/>
                  </a:cubicBezTo>
                  <a:cubicBezTo>
                    <a:pt x="0" y="6923"/>
                    <a:pt x="924" y="7771"/>
                    <a:pt x="1455" y="7771"/>
                  </a:cubicBezTo>
                  <a:cubicBezTo>
                    <a:pt x="1605" y="7771"/>
                    <a:pt x="1719" y="7707"/>
                    <a:pt x="1776" y="7553"/>
                  </a:cubicBezTo>
                  <a:cubicBezTo>
                    <a:pt x="2507" y="5593"/>
                    <a:pt x="3345" y="4002"/>
                    <a:pt x="5328" y="3100"/>
                  </a:cubicBezTo>
                  <a:cubicBezTo>
                    <a:pt x="6989" y="2348"/>
                    <a:pt x="8897" y="1905"/>
                    <a:pt x="10687" y="1599"/>
                  </a:cubicBezTo>
                  <a:cubicBezTo>
                    <a:pt x="11486" y="1463"/>
                    <a:pt x="12313" y="1374"/>
                    <a:pt x="13137" y="1374"/>
                  </a:cubicBezTo>
                  <a:cubicBezTo>
                    <a:pt x="14481" y="1374"/>
                    <a:pt x="15814" y="1610"/>
                    <a:pt x="17012" y="2255"/>
                  </a:cubicBezTo>
                  <a:cubicBezTo>
                    <a:pt x="17700" y="2626"/>
                    <a:pt x="18321" y="3100"/>
                    <a:pt x="18888" y="3638"/>
                  </a:cubicBezTo>
                  <a:cubicBezTo>
                    <a:pt x="17733" y="1042"/>
                    <a:pt x="14962" y="1"/>
                    <a:pt x="1202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78" name="Google Shape;1678;p46"/>
            <p:cNvSpPr/>
            <p:nvPr/>
          </p:nvSpPr>
          <p:spPr>
            <a:xfrm>
              <a:off x="-198800" y="3109250"/>
              <a:ext cx="181150" cy="265500"/>
            </a:xfrm>
            <a:custGeom>
              <a:avLst/>
              <a:gdLst/>
              <a:ahLst/>
              <a:cxnLst/>
              <a:rect l="l" t="t" r="r" b="b"/>
              <a:pathLst>
                <a:path w="7246" h="10620" extrusionOk="0">
                  <a:moveTo>
                    <a:pt x="3302" y="1"/>
                  </a:moveTo>
                  <a:cubicBezTo>
                    <a:pt x="3137" y="1"/>
                    <a:pt x="3098" y="190"/>
                    <a:pt x="3359" y="697"/>
                  </a:cubicBezTo>
                  <a:cubicBezTo>
                    <a:pt x="3552" y="1067"/>
                    <a:pt x="3733" y="1441"/>
                    <a:pt x="3908" y="1816"/>
                  </a:cubicBezTo>
                  <a:cubicBezTo>
                    <a:pt x="4129" y="1694"/>
                    <a:pt x="4375" y="1588"/>
                    <a:pt x="4585" y="1523"/>
                  </a:cubicBezTo>
                  <a:cubicBezTo>
                    <a:pt x="4467" y="1285"/>
                    <a:pt x="4347" y="1042"/>
                    <a:pt x="4225" y="804"/>
                  </a:cubicBezTo>
                  <a:cubicBezTo>
                    <a:pt x="4008" y="383"/>
                    <a:pt x="3530" y="1"/>
                    <a:pt x="3302" y="1"/>
                  </a:cubicBezTo>
                  <a:close/>
                  <a:moveTo>
                    <a:pt x="6906" y="7874"/>
                  </a:moveTo>
                  <a:cubicBezTo>
                    <a:pt x="6860" y="8145"/>
                    <a:pt x="6743" y="8406"/>
                    <a:pt x="6504" y="8648"/>
                  </a:cubicBezTo>
                  <a:cubicBezTo>
                    <a:pt x="6675" y="8858"/>
                    <a:pt x="6842" y="9069"/>
                    <a:pt x="7006" y="9283"/>
                  </a:cubicBezTo>
                  <a:cubicBezTo>
                    <a:pt x="7064" y="9357"/>
                    <a:pt x="7110" y="9421"/>
                    <a:pt x="7149" y="9486"/>
                  </a:cubicBezTo>
                  <a:cubicBezTo>
                    <a:pt x="7245" y="9429"/>
                    <a:pt x="7214" y="9169"/>
                    <a:pt x="7199" y="9112"/>
                  </a:cubicBezTo>
                  <a:cubicBezTo>
                    <a:pt x="7110" y="8698"/>
                    <a:pt x="7010" y="8284"/>
                    <a:pt x="6906" y="7874"/>
                  </a:cubicBezTo>
                  <a:close/>
                  <a:moveTo>
                    <a:pt x="3979" y="8327"/>
                  </a:moveTo>
                  <a:cubicBezTo>
                    <a:pt x="2742" y="8595"/>
                    <a:pt x="1490" y="8773"/>
                    <a:pt x="217" y="8862"/>
                  </a:cubicBezTo>
                  <a:cubicBezTo>
                    <a:pt x="0" y="8876"/>
                    <a:pt x="14" y="9194"/>
                    <a:pt x="142" y="9550"/>
                  </a:cubicBezTo>
                  <a:cubicBezTo>
                    <a:pt x="324" y="9490"/>
                    <a:pt x="509" y="9447"/>
                    <a:pt x="677" y="9433"/>
                  </a:cubicBezTo>
                  <a:cubicBezTo>
                    <a:pt x="1761" y="9336"/>
                    <a:pt x="2834" y="9194"/>
                    <a:pt x="3904" y="8983"/>
                  </a:cubicBezTo>
                  <a:cubicBezTo>
                    <a:pt x="4044" y="8958"/>
                    <a:pt x="4724" y="8904"/>
                    <a:pt x="5042" y="8798"/>
                  </a:cubicBezTo>
                  <a:cubicBezTo>
                    <a:pt x="4603" y="8748"/>
                    <a:pt x="4129" y="8570"/>
                    <a:pt x="3979" y="8327"/>
                  </a:cubicBezTo>
                  <a:close/>
                  <a:moveTo>
                    <a:pt x="5665" y="9222"/>
                  </a:moveTo>
                  <a:cubicBezTo>
                    <a:pt x="5017" y="9533"/>
                    <a:pt x="4261" y="9678"/>
                    <a:pt x="3605" y="9824"/>
                  </a:cubicBezTo>
                  <a:cubicBezTo>
                    <a:pt x="2606" y="10046"/>
                    <a:pt x="1600" y="10213"/>
                    <a:pt x="588" y="10334"/>
                  </a:cubicBezTo>
                  <a:cubicBezTo>
                    <a:pt x="731" y="10506"/>
                    <a:pt x="884" y="10619"/>
                    <a:pt x="1023" y="10619"/>
                  </a:cubicBezTo>
                  <a:cubicBezTo>
                    <a:pt x="1027" y="10619"/>
                    <a:pt x="1034" y="10619"/>
                    <a:pt x="1037" y="10616"/>
                  </a:cubicBezTo>
                  <a:cubicBezTo>
                    <a:pt x="2767" y="10495"/>
                    <a:pt x="4454" y="10217"/>
                    <a:pt x="6119" y="9778"/>
                  </a:cubicBezTo>
                  <a:cubicBezTo>
                    <a:pt x="6068" y="9732"/>
                    <a:pt x="6022" y="9682"/>
                    <a:pt x="5979" y="9625"/>
                  </a:cubicBezTo>
                  <a:cubicBezTo>
                    <a:pt x="5876" y="9493"/>
                    <a:pt x="5769" y="9357"/>
                    <a:pt x="5665" y="922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79" name="Google Shape;1679;p46"/>
            <p:cNvSpPr/>
            <p:nvPr/>
          </p:nvSpPr>
          <p:spPr>
            <a:xfrm>
              <a:off x="-227425" y="3145900"/>
              <a:ext cx="203250" cy="225300"/>
            </a:xfrm>
            <a:custGeom>
              <a:avLst/>
              <a:gdLst/>
              <a:ahLst/>
              <a:cxnLst/>
              <a:rect l="l" t="t" r="r" b="b"/>
              <a:pathLst>
                <a:path w="8130" h="9012" extrusionOk="0">
                  <a:moveTo>
                    <a:pt x="5053" y="350"/>
                  </a:moveTo>
                  <a:cubicBezTo>
                    <a:pt x="4689" y="557"/>
                    <a:pt x="4397" y="814"/>
                    <a:pt x="4472" y="992"/>
                  </a:cubicBezTo>
                  <a:cubicBezTo>
                    <a:pt x="4850" y="1897"/>
                    <a:pt x="5199" y="2825"/>
                    <a:pt x="5502" y="3762"/>
                  </a:cubicBezTo>
                  <a:cubicBezTo>
                    <a:pt x="6101" y="4443"/>
                    <a:pt x="6568" y="5264"/>
                    <a:pt x="6846" y="6237"/>
                  </a:cubicBezTo>
                  <a:cubicBezTo>
                    <a:pt x="6889" y="6287"/>
                    <a:pt x="6935" y="6341"/>
                    <a:pt x="6978" y="6390"/>
                  </a:cubicBezTo>
                  <a:cubicBezTo>
                    <a:pt x="7024" y="6376"/>
                    <a:pt x="7067" y="6362"/>
                    <a:pt x="7110" y="6351"/>
                  </a:cubicBezTo>
                  <a:cubicBezTo>
                    <a:pt x="6632" y="4276"/>
                    <a:pt x="5951" y="2276"/>
                    <a:pt x="5053" y="350"/>
                  </a:cubicBezTo>
                  <a:close/>
                  <a:moveTo>
                    <a:pt x="6069" y="1"/>
                  </a:moveTo>
                  <a:cubicBezTo>
                    <a:pt x="5976" y="1"/>
                    <a:pt x="5859" y="22"/>
                    <a:pt x="5730" y="57"/>
                  </a:cubicBezTo>
                  <a:cubicBezTo>
                    <a:pt x="6718" y="2093"/>
                    <a:pt x="7488" y="4219"/>
                    <a:pt x="8051" y="6408"/>
                  </a:cubicBezTo>
                  <a:cubicBezTo>
                    <a:pt x="8130" y="5909"/>
                    <a:pt x="7966" y="5371"/>
                    <a:pt x="7830" y="4810"/>
                  </a:cubicBezTo>
                  <a:cubicBezTo>
                    <a:pt x="7431" y="3192"/>
                    <a:pt x="6893" y="1619"/>
                    <a:pt x="6251" y="79"/>
                  </a:cubicBezTo>
                  <a:cubicBezTo>
                    <a:pt x="6229" y="22"/>
                    <a:pt x="6162" y="1"/>
                    <a:pt x="6069" y="1"/>
                  </a:cubicBezTo>
                  <a:close/>
                  <a:moveTo>
                    <a:pt x="1287" y="8084"/>
                  </a:moveTo>
                  <a:cubicBezTo>
                    <a:pt x="1012" y="8180"/>
                    <a:pt x="745" y="8323"/>
                    <a:pt x="556" y="8501"/>
                  </a:cubicBezTo>
                  <a:cubicBezTo>
                    <a:pt x="467" y="8584"/>
                    <a:pt x="0" y="9011"/>
                    <a:pt x="364" y="9011"/>
                  </a:cubicBezTo>
                  <a:cubicBezTo>
                    <a:pt x="378" y="9011"/>
                    <a:pt x="396" y="9011"/>
                    <a:pt x="413" y="9008"/>
                  </a:cubicBezTo>
                  <a:cubicBezTo>
                    <a:pt x="856" y="8969"/>
                    <a:pt x="1295" y="8922"/>
                    <a:pt x="1733" y="8868"/>
                  </a:cubicBezTo>
                  <a:cubicBezTo>
                    <a:pt x="1555" y="8658"/>
                    <a:pt x="1387" y="8358"/>
                    <a:pt x="1287" y="8084"/>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0" name="Google Shape;1680;p46"/>
            <p:cNvSpPr/>
            <p:nvPr/>
          </p:nvSpPr>
          <p:spPr>
            <a:xfrm>
              <a:off x="-56275" y="3301800"/>
              <a:ext cx="3325" cy="4475"/>
            </a:xfrm>
            <a:custGeom>
              <a:avLst/>
              <a:gdLst/>
              <a:ahLst/>
              <a:cxnLst/>
              <a:rect l="l" t="t" r="r" b="b"/>
              <a:pathLst>
                <a:path w="133" h="179" extrusionOk="0">
                  <a:moveTo>
                    <a:pt x="0" y="1"/>
                  </a:moveTo>
                  <a:lnTo>
                    <a:pt x="0" y="1"/>
                  </a:lnTo>
                  <a:cubicBezTo>
                    <a:pt x="18" y="62"/>
                    <a:pt x="33" y="119"/>
                    <a:pt x="47" y="179"/>
                  </a:cubicBezTo>
                  <a:cubicBezTo>
                    <a:pt x="76" y="169"/>
                    <a:pt x="104" y="162"/>
                    <a:pt x="132" y="154"/>
                  </a:cubicBezTo>
                  <a:cubicBezTo>
                    <a:pt x="89" y="105"/>
                    <a:pt x="43" y="51"/>
                    <a:pt x="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1" name="Google Shape;1681;p46"/>
            <p:cNvSpPr/>
            <p:nvPr/>
          </p:nvSpPr>
          <p:spPr>
            <a:xfrm>
              <a:off x="-195250" y="3147325"/>
              <a:ext cx="169125" cy="220300"/>
            </a:xfrm>
            <a:custGeom>
              <a:avLst/>
              <a:gdLst/>
              <a:ahLst/>
              <a:cxnLst/>
              <a:rect l="l" t="t" r="r" b="b"/>
              <a:pathLst>
                <a:path w="6765" h="8812" extrusionOk="0">
                  <a:moveTo>
                    <a:pt x="4443" y="0"/>
                  </a:moveTo>
                  <a:cubicBezTo>
                    <a:pt x="4233" y="65"/>
                    <a:pt x="3987" y="171"/>
                    <a:pt x="3766" y="293"/>
                  </a:cubicBezTo>
                  <a:cubicBezTo>
                    <a:pt x="4664" y="2219"/>
                    <a:pt x="5345" y="4219"/>
                    <a:pt x="5823" y="6294"/>
                  </a:cubicBezTo>
                  <a:cubicBezTo>
                    <a:pt x="5780" y="6305"/>
                    <a:pt x="5737" y="6319"/>
                    <a:pt x="5691" y="6333"/>
                  </a:cubicBezTo>
                  <a:cubicBezTo>
                    <a:pt x="5920" y="6590"/>
                    <a:pt x="6140" y="6858"/>
                    <a:pt x="6362" y="7125"/>
                  </a:cubicBezTo>
                  <a:cubicBezTo>
                    <a:pt x="6601" y="6883"/>
                    <a:pt x="6718" y="6622"/>
                    <a:pt x="6764" y="6351"/>
                  </a:cubicBezTo>
                  <a:cubicBezTo>
                    <a:pt x="6201" y="4162"/>
                    <a:pt x="5431" y="2036"/>
                    <a:pt x="4443" y="0"/>
                  </a:cubicBezTo>
                  <a:close/>
                  <a:moveTo>
                    <a:pt x="4900" y="7275"/>
                  </a:moveTo>
                  <a:cubicBezTo>
                    <a:pt x="4582" y="7381"/>
                    <a:pt x="3902" y="7435"/>
                    <a:pt x="3762" y="7460"/>
                  </a:cubicBezTo>
                  <a:cubicBezTo>
                    <a:pt x="2692" y="7671"/>
                    <a:pt x="1619" y="7813"/>
                    <a:pt x="535" y="7910"/>
                  </a:cubicBezTo>
                  <a:cubicBezTo>
                    <a:pt x="367" y="7924"/>
                    <a:pt x="182" y="7967"/>
                    <a:pt x="0" y="8027"/>
                  </a:cubicBezTo>
                  <a:cubicBezTo>
                    <a:pt x="100" y="8301"/>
                    <a:pt x="268" y="8601"/>
                    <a:pt x="446" y="8811"/>
                  </a:cubicBezTo>
                  <a:cubicBezTo>
                    <a:pt x="1458" y="8690"/>
                    <a:pt x="2464" y="8523"/>
                    <a:pt x="3463" y="8301"/>
                  </a:cubicBezTo>
                  <a:cubicBezTo>
                    <a:pt x="4119" y="8155"/>
                    <a:pt x="4875" y="8010"/>
                    <a:pt x="5523" y="7699"/>
                  </a:cubicBezTo>
                  <a:cubicBezTo>
                    <a:pt x="5416" y="7564"/>
                    <a:pt x="5306" y="7424"/>
                    <a:pt x="5196" y="7286"/>
                  </a:cubicBezTo>
                  <a:lnTo>
                    <a:pt x="5128" y="7286"/>
                  </a:lnTo>
                  <a:cubicBezTo>
                    <a:pt x="5053" y="7286"/>
                    <a:pt x="4978" y="7282"/>
                    <a:pt x="4900" y="7275"/>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2" name="Google Shape;1682;p46"/>
            <p:cNvSpPr/>
            <p:nvPr/>
          </p:nvSpPr>
          <p:spPr>
            <a:xfrm>
              <a:off x="-65375" y="3305650"/>
              <a:ext cx="29200" cy="34150"/>
            </a:xfrm>
            <a:custGeom>
              <a:avLst/>
              <a:gdLst/>
              <a:ahLst/>
              <a:cxnLst/>
              <a:rect l="l" t="t" r="r" b="b"/>
              <a:pathLst>
                <a:path w="1168" h="1366" extrusionOk="0">
                  <a:moveTo>
                    <a:pt x="496" y="0"/>
                  </a:moveTo>
                  <a:cubicBezTo>
                    <a:pt x="468" y="8"/>
                    <a:pt x="440" y="15"/>
                    <a:pt x="411" y="25"/>
                  </a:cubicBezTo>
                  <a:cubicBezTo>
                    <a:pt x="457" y="204"/>
                    <a:pt x="500" y="389"/>
                    <a:pt x="532" y="578"/>
                  </a:cubicBezTo>
                  <a:cubicBezTo>
                    <a:pt x="578" y="828"/>
                    <a:pt x="333" y="938"/>
                    <a:pt x="1" y="953"/>
                  </a:cubicBezTo>
                  <a:cubicBezTo>
                    <a:pt x="111" y="1091"/>
                    <a:pt x="221" y="1231"/>
                    <a:pt x="328" y="1366"/>
                  </a:cubicBezTo>
                  <a:cubicBezTo>
                    <a:pt x="624" y="1227"/>
                    <a:pt x="899" y="1052"/>
                    <a:pt x="1131" y="828"/>
                  </a:cubicBezTo>
                  <a:cubicBezTo>
                    <a:pt x="1146" y="817"/>
                    <a:pt x="1156" y="806"/>
                    <a:pt x="1167" y="792"/>
                  </a:cubicBezTo>
                  <a:cubicBezTo>
                    <a:pt x="945" y="525"/>
                    <a:pt x="725" y="257"/>
                    <a:pt x="49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3" name="Google Shape;1683;p46"/>
            <p:cNvSpPr/>
            <p:nvPr/>
          </p:nvSpPr>
          <p:spPr>
            <a:xfrm>
              <a:off x="-517950" y="3165500"/>
              <a:ext cx="439050" cy="151925"/>
            </a:xfrm>
            <a:custGeom>
              <a:avLst/>
              <a:gdLst/>
              <a:ahLst/>
              <a:cxnLst/>
              <a:rect l="l" t="t" r="r" b="b"/>
              <a:pathLst>
                <a:path w="17562" h="6077" extrusionOk="0">
                  <a:moveTo>
                    <a:pt x="8412" y="1"/>
                  </a:moveTo>
                  <a:cubicBezTo>
                    <a:pt x="5492" y="1"/>
                    <a:pt x="2599" y="667"/>
                    <a:pt x="186" y="2422"/>
                  </a:cubicBezTo>
                  <a:cubicBezTo>
                    <a:pt x="0" y="2561"/>
                    <a:pt x="232" y="2775"/>
                    <a:pt x="593" y="2946"/>
                  </a:cubicBezTo>
                  <a:cubicBezTo>
                    <a:pt x="909" y="2732"/>
                    <a:pt x="1263" y="2543"/>
                    <a:pt x="1651" y="2379"/>
                  </a:cubicBezTo>
                  <a:cubicBezTo>
                    <a:pt x="3759" y="1474"/>
                    <a:pt x="6223" y="932"/>
                    <a:pt x="8497" y="750"/>
                  </a:cubicBezTo>
                  <a:cubicBezTo>
                    <a:pt x="8808" y="725"/>
                    <a:pt x="9108" y="714"/>
                    <a:pt x="9403" y="714"/>
                  </a:cubicBezTo>
                  <a:cubicBezTo>
                    <a:pt x="12752" y="714"/>
                    <a:pt x="15340" y="2265"/>
                    <a:pt x="17562" y="4494"/>
                  </a:cubicBezTo>
                  <a:cubicBezTo>
                    <a:pt x="17430" y="3984"/>
                    <a:pt x="17284" y="3478"/>
                    <a:pt x="17123" y="2978"/>
                  </a:cubicBezTo>
                  <a:cubicBezTo>
                    <a:pt x="15668" y="1327"/>
                    <a:pt x="13418" y="471"/>
                    <a:pt x="11065" y="172"/>
                  </a:cubicBezTo>
                  <a:cubicBezTo>
                    <a:pt x="10188" y="62"/>
                    <a:pt x="9300" y="1"/>
                    <a:pt x="8412" y="1"/>
                  </a:cubicBezTo>
                  <a:close/>
                  <a:moveTo>
                    <a:pt x="16260" y="4497"/>
                  </a:moveTo>
                  <a:lnTo>
                    <a:pt x="16260" y="4497"/>
                  </a:lnTo>
                  <a:cubicBezTo>
                    <a:pt x="16460" y="4939"/>
                    <a:pt x="16609" y="5432"/>
                    <a:pt x="16706" y="5966"/>
                  </a:cubicBezTo>
                  <a:cubicBezTo>
                    <a:pt x="16713" y="6006"/>
                    <a:pt x="16728" y="6042"/>
                    <a:pt x="16745" y="6077"/>
                  </a:cubicBezTo>
                  <a:cubicBezTo>
                    <a:pt x="17016" y="6016"/>
                    <a:pt x="17287" y="5952"/>
                    <a:pt x="17558" y="5888"/>
                  </a:cubicBezTo>
                  <a:cubicBezTo>
                    <a:pt x="17148" y="5400"/>
                    <a:pt x="16720" y="4929"/>
                    <a:pt x="16260" y="449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4" name="Google Shape;1684;p46"/>
            <p:cNvSpPr/>
            <p:nvPr/>
          </p:nvSpPr>
          <p:spPr>
            <a:xfrm>
              <a:off x="-503150" y="3183350"/>
              <a:ext cx="432275" cy="129350"/>
            </a:xfrm>
            <a:custGeom>
              <a:avLst/>
              <a:gdLst/>
              <a:ahLst/>
              <a:cxnLst/>
              <a:rect l="l" t="t" r="r" b="b"/>
              <a:pathLst>
                <a:path w="17291" h="5174" extrusionOk="0">
                  <a:moveTo>
                    <a:pt x="8811" y="0"/>
                  </a:moveTo>
                  <a:cubicBezTo>
                    <a:pt x="8516" y="0"/>
                    <a:pt x="8216" y="11"/>
                    <a:pt x="7905" y="36"/>
                  </a:cubicBezTo>
                  <a:cubicBezTo>
                    <a:pt x="5631" y="218"/>
                    <a:pt x="3167" y="760"/>
                    <a:pt x="1059" y="1665"/>
                  </a:cubicBezTo>
                  <a:cubicBezTo>
                    <a:pt x="671" y="1829"/>
                    <a:pt x="317" y="2018"/>
                    <a:pt x="1" y="2232"/>
                  </a:cubicBezTo>
                  <a:cubicBezTo>
                    <a:pt x="300" y="2371"/>
                    <a:pt x="689" y="2478"/>
                    <a:pt x="1002" y="2478"/>
                  </a:cubicBezTo>
                  <a:cubicBezTo>
                    <a:pt x="1173" y="2478"/>
                    <a:pt x="1319" y="2446"/>
                    <a:pt x="1419" y="2375"/>
                  </a:cubicBezTo>
                  <a:cubicBezTo>
                    <a:pt x="3281" y="1020"/>
                    <a:pt x="6112" y="146"/>
                    <a:pt x="8801" y="146"/>
                  </a:cubicBezTo>
                  <a:cubicBezTo>
                    <a:pt x="11742" y="146"/>
                    <a:pt x="14513" y="1187"/>
                    <a:pt x="15668" y="3783"/>
                  </a:cubicBezTo>
                  <a:cubicBezTo>
                    <a:pt x="16128" y="4215"/>
                    <a:pt x="16556" y="4686"/>
                    <a:pt x="16966" y="5174"/>
                  </a:cubicBezTo>
                  <a:cubicBezTo>
                    <a:pt x="17073" y="5145"/>
                    <a:pt x="17184" y="5117"/>
                    <a:pt x="17291" y="5088"/>
                  </a:cubicBezTo>
                  <a:cubicBezTo>
                    <a:pt x="17251" y="4943"/>
                    <a:pt x="17216" y="4807"/>
                    <a:pt x="17202" y="4739"/>
                  </a:cubicBezTo>
                  <a:cubicBezTo>
                    <a:pt x="17130" y="4418"/>
                    <a:pt x="17055" y="4097"/>
                    <a:pt x="16970" y="3780"/>
                  </a:cubicBezTo>
                  <a:cubicBezTo>
                    <a:pt x="14748" y="1551"/>
                    <a:pt x="12160" y="0"/>
                    <a:pt x="881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5" name="Google Shape;1685;p46"/>
            <p:cNvSpPr/>
            <p:nvPr/>
          </p:nvSpPr>
          <p:spPr>
            <a:xfrm>
              <a:off x="-99325" y="3312675"/>
              <a:ext cx="30775" cy="16525"/>
            </a:xfrm>
            <a:custGeom>
              <a:avLst/>
              <a:gdLst/>
              <a:ahLst/>
              <a:cxnLst/>
              <a:rect l="l" t="t" r="r" b="b"/>
              <a:pathLst>
                <a:path w="1231" h="661" extrusionOk="0">
                  <a:moveTo>
                    <a:pt x="813" y="1"/>
                  </a:moveTo>
                  <a:cubicBezTo>
                    <a:pt x="542" y="65"/>
                    <a:pt x="271" y="129"/>
                    <a:pt x="0" y="190"/>
                  </a:cubicBezTo>
                  <a:cubicBezTo>
                    <a:pt x="150" y="433"/>
                    <a:pt x="624" y="611"/>
                    <a:pt x="1063" y="661"/>
                  </a:cubicBezTo>
                  <a:cubicBezTo>
                    <a:pt x="1141" y="632"/>
                    <a:pt x="1199" y="600"/>
                    <a:pt x="1216" y="568"/>
                  </a:cubicBezTo>
                  <a:cubicBezTo>
                    <a:pt x="1223" y="554"/>
                    <a:pt x="1227" y="532"/>
                    <a:pt x="1230" y="511"/>
                  </a:cubicBezTo>
                  <a:cubicBezTo>
                    <a:pt x="1092" y="340"/>
                    <a:pt x="952" y="168"/>
                    <a:pt x="81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6" name="Google Shape;1686;p46"/>
            <p:cNvSpPr/>
            <p:nvPr/>
          </p:nvSpPr>
          <p:spPr>
            <a:xfrm>
              <a:off x="-79000" y="3310550"/>
              <a:ext cx="10800" cy="14900"/>
            </a:xfrm>
            <a:custGeom>
              <a:avLst/>
              <a:gdLst/>
              <a:ahLst/>
              <a:cxnLst/>
              <a:rect l="l" t="t" r="r" b="b"/>
              <a:pathLst>
                <a:path w="432" h="596" extrusionOk="0">
                  <a:moveTo>
                    <a:pt x="325" y="0"/>
                  </a:moveTo>
                  <a:cubicBezTo>
                    <a:pt x="218" y="29"/>
                    <a:pt x="107" y="57"/>
                    <a:pt x="0" y="86"/>
                  </a:cubicBezTo>
                  <a:cubicBezTo>
                    <a:pt x="139" y="253"/>
                    <a:pt x="279" y="425"/>
                    <a:pt x="417" y="596"/>
                  </a:cubicBezTo>
                  <a:cubicBezTo>
                    <a:pt x="432" y="464"/>
                    <a:pt x="378" y="218"/>
                    <a:pt x="32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7" name="Google Shape;1687;p46"/>
            <p:cNvSpPr/>
            <p:nvPr/>
          </p:nvSpPr>
          <p:spPr>
            <a:xfrm>
              <a:off x="-89900" y="3239950"/>
              <a:ext cx="33650" cy="61875"/>
            </a:xfrm>
            <a:custGeom>
              <a:avLst/>
              <a:gdLst/>
              <a:ahLst/>
              <a:cxnLst/>
              <a:rect l="l" t="t" r="r" b="b"/>
              <a:pathLst>
                <a:path w="1346" h="2475" extrusionOk="0">
                  <a:moveTo>
                    <a:pt x="1" y="0"/>
                  </a:moveTo>
                  <a:lnTo>
                    <a:pt x="1" y="0"/>
                  </a:lnTo>
                  <a:cubicBezTo>
                    <a:pt x="162" y="500"/>
                    <a:pt x="308" y="1006"/>
                    <a:pt x="440" y="1516"/>
                  </a:cubicBezTo>
                  <a:cubicBezTo>
                    <a:pt x="750" y="1823"/>
                    <a:pt x="1049" y="2144"/>
                    <a:pt x="1345" y="2475"/>
                  </a:cubicBezTo>
                  <a:cubicBezTo>
                    <a:pt x="1067" y="1502"/>
                    <a:pt x="600" y="681"/>
                    <a:pt x="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8" name="Google Shape;1688;p46"/>
            <p:cNvSpPr/>
            <p:nvPr/>
          </p:nvSpPr>
          <p:spPr>
            <a:xfrm>
              <a:off x="-78925" y="3277825"/>
              <a:ext cx="23825" cy="32750"/>
            </a:xfrm>
            <a:custGeom>
              <a:avLst/>
              <a:gdLst/>
              <a:ahLst/>
              <a:cxnLst/>
              <a:rect l="l" t="t" r="r" b="b"/>
              <a:pathLst>
                <a:path w="953" h="1310" extrusionOk="0">
                  <a:moveTo>
                    <a:pt x="1" y="1"/>
                  </a:moveTo>
                  <a:lnTo>
                    <a:pt x="1" y="1"/>
                  </a:lnTo>
                  <a:cubicBezTo>
                    <a:pt x="86" y="318"/>
                    <a:pt x="161" y="639"/>
                    <a:pt x="233" y="960"/>
                  </a:cubicBezTo>
                  <a:cubicBezTo>
                    <a:pt x="247" y="1028"/>
                    <a:pt x="282" y="1164"/>
                    <a:pt x="322" y="1309"/>
                  </a:cubicBezTo>
                  <a:cubicBezTo>
                    <a:pt x="532" y="1256"/>
                    <a:pt x="742" y="1199"/>
                    <a:pt x="953" y="1138"/>
                  </a:cubicBezTo>
                  <a:cubicBezTo>
                    <a:pt x="939" y="1078"/>
                    <a:pt x="924" y="1021"/>
                    <a:pt x="906" y="960"/>
                  </a:cubicBezTo>
                  <a:cubicBezTo>
                    <a:pt x="610" y="629"/>
                    <a:pt x="311" y="308"/>
                    <a:pt x="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9" name="Google Shape;1689;p46"/>
            <p:cNvSpPr/>
            <p:nvPr/>
          </p:nvSpPr>
          <p:spPr>
            <a:xfrm>
              <a:off x="-70900" y="3306250"/>
              <a:ext cx="20000" cy="23225"/>
            </a:xfrm>
            <a:custGeom>
              <a:avLst/>
              <a:gdLst/>
              <a:ahLst/>
              <a:cxnLst/>
              <a:rect l="l" t="t" r="r" b="b"/>
              <a:pathLst>
                <a:path w="800" h="929" extrusionOk="0">
                  <a:moveTo>
                    <a:pt x="632" y="1"/>
                  </a:moveTo>
                  <a:cubicBezTo>
                    <a:pt x="421" y="62"/>
                    <a:pt x="211" y="119"/>
                    <a:pt x="1" y="172"/>
                  </a:cubicBezTo>
                  <a:cubicBezTo>
                    <a:pt x="54" y="390"/>
                    <a:pt x="108" y="636"/>
                    <a:pt x="93" y="768"/>
                  </a:cubicBezTo>
                  <a:lnTo>
                    <a:pt x="222" y="929"/>
                  </a:lnTo>
                  <a:cubicBezTo>
                    <a:pt x="554" y="914"/>
                    <a:pt x="799" y="804"/>
                    <a:pt x="753" y="554"/>
                  </a:cubicBezTo>
                  <a:cubicBezTo>
                    <a:pt x="721" y="365"/>
                    <a:pt x="678" y="180"/>
                    <a:pt x="63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690" name="Google Shape;1690;p46"/>
          <p:cNvGrpSpPr/>
          <p:nvPr/>
        </p:nvGrpSpPr>
        <p:grpSpPr>
          <a:xfrm>
            <a:off x="2623787" y="5995821"/>
            <a:ext cx="2327444" cy="306897"/>
            <a:chOff x="1394800" y="3522000"/>
            <a:chExt cx="1048650" cy="138275"/>
          </a:xfrm>
        </p:grpSpPr>
        <p:sp>
          <p:nvSpPr>
            <p:cNvPr id="1691" name="Google Shape;1691;p46"/>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2" name="Google Shape;1692;p46"/>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3" name="Google Shape;1693;p46"/>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4" name="Google Shape;1694;p46"/>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5" name="Google Shape;1695;p46"/>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6" name="Google Shape;1696;p46"/>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7" name="Google Shape;1697;p46"/>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8" name="Google Shape;1698;p46"/>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9" name="Google Shape;1699;p46"/>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pic>
        <p:nvPicPr>
          <p:cNvPr id="2" name="Picture 1">
            <a:extLst>
              <a:ext uri="{FF2B5EF4-FFF2-40B4-BE49-F238E27FC236}">
                <a16:creationId xmlns:a16="http://schemas.microsoft.com/office/drawing/2014/main" id="{3A20E683-FB8E-4A69-B698-4E9FE86F5195}"/>
              </a:ext>
            </a:extLst>
          </p:cNvPr>
          <p:cNvPicPr>
            <a:picLocks noChangeAspect="1"/>
          </p:cNvPicPr>
          <p:nvPr/>
        </p:nvPicPr>
        <p:blipFill>
          <a:blip r:embed="rId7"/>
          <a:stretch>
            <a:fillRect/>
          </a:stretch>
        </p:blipFill>
        <p:spPr>
          <a:xfrm>
            <a:off x="5075866" y="1981272"/>
            <a:ext cx="6749849" cy="1958130"/>
          </a:xfrm>
          <a:prstGeom prst="rect">
            <a:avLst/>
          </a:prstGeom>
        </p:spPr>
      </p:pic>
      <p:sp>
        <p:nvSpPr>
          <p:cNvPr id="4" name="Oval 3">
            <a:extLst>
              <a:ext uri="{FF2B5EF4-FFF2-40B4-BE49-F238E27FC236}">
                <a16:creationId xmlns:a16="http://schemas.microsoft.com/office/drawing/2014/main" id="{21CF5820-A1ED-4C7A-B470-BD4DF3AAF185}"/>
              </a:ext>
            </a:extLst>
          </p:cNvPr>
          <p:cNvSpPr/>
          <p:nvPr/>
        </p:nvSpPr>
        <p:spPr>
          <a:xfrm>
            <a:off x="1281549" y="2212237"/>
            <a:ext cx="243840" cy="176492"/>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4" name="Oval 113">
            <a:extLst>
              <a:ext uri="{FF2B5EF4-FFF2-40B4-BE49-F238E27FC236}">
                <a16:creationId xmlns:a16="http://schemas.microsoft.com/office/drawing/2014/main" id="{BDCFED93-623E-44C4-9673-BAD38440FD51}"/>
              </a:ext>
            </a:extLst>
          </p:cNvPr>
          <p:cNvSpPr/>
          <p:nvPr/>
        </p:nvSpPr>
        <p:spPr>
          <a:xfrm>
            <a:off x="1479661" y="2318576"/>
            <a:ext cx="243840" cy="176492"/>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5" name="Oval 114">
            <a:extLst>
              <a:ext uri="{FF2B5EF4-FFF2-40B4-BE49-F238E27FC236}">
                <a16:creationId xmlns:a16="http://schemas.microsoft.com/office/drawing/2014/main" id="{56C392BD-BF35-4E28-B964-A1AAFB4DF2E6}"/>
              </a:ext>
            </a:extLst>
          </p:cNvPr>
          <p:cNvSpPr/>
          <p:nvPr/>
        </p:nvSpPr>
        <p:spPr>
          <a:xfrm>
            <a:off x="5524135" y="2699621"/>
            <a:ext cx="243840" cy="176492"/>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5"/>
                                        </p:tgtEl>
                                        <p:attrNameLst>
                                          <p:attrName>style.visibility</p:attrName>
                                        </p:attrNameLst>
                                      </p:cBhvr>
                                      <p:to>
                                        <p:strVal val="visible"/>
                                      </p:to>
                                    </p:set>
                                    <p:animEffect transition="in" filter="fade">
                                      <p:cBhvr>
                                        <p:cTn id="21"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4" grpId="0" animBg="1"/>
      <p:bldP spid="1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pic>
        <p:nvPicPr>
          <p:cNvPr id="2" name="Picture 1">
            <a:extLst>
              <a:ext uri="{FF2B5EF4-FFF2-40B4-BE49-F238E27FC236}">
                <a16:creationId xmlns:a16="http://schemas.microsoft.com/office/drawing/2014/main" id="{36FC44A7-3972-4BA1-9A8E-8C6F64BD2B5A}"/>
              </a:ext>
            </a:extLst>
          </p:cNvPr>
          <p:cNvPicPr>
            <a:picLocks noChangeAspect="1"/>
          </p:cNvPicPr>
          <p:nvPr/>
        </p:nvPicPr>
        <p:blipFill>
          <a:blip r:embed="rId3"/>
          <a:stretch>
            <a:fillRect/>
          </a:stretch>
        </p:blipFill>
        <p:spPr>
          <a:xfrm>
            <a:off x="2518908" y="1228449"/>
            <a:ext cx="7919823" cy="1942025"/>
          </a:xfrm>
          <a:prstGeom prst="rect">
            <a:avLst/>
          </a:prstGeom>
        </p:spPr>
      </p:pic>
      <p:grpSp>
        <p:nvGrpSpPr>
          <p:cNvPr id="1591" name="Google Shape;1591;p46"/>
          <p:cNvGrpSpPr/>
          <p:nvPr/>
        </p:nvGrpSpPr>
        <p:grpSpPr>
          <a:xfrm flipH="1">
            <a:off x="981638" y="1200857"/>
            <a:ext cx="2918564" cy="237752"/>
            <a:chOff x="4345425" y="2175475"/>
            <a:chExt cx="800750" cy="176025"/>
          </a:xfrm>
        </p:grpSpPr>
        <p:sp>
          <p:nvSpPr>
            <p:cNvPr id="1592" name="Google Shape;1592;p46"/>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sp>
          <p:nvSpPr>
            <p:cNvPr id="1593" name="Google Shape;1593;p46"/>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grpSp>
      <p:sp>
        <p:nvSpPr>
          <p:cNvPr id="1597" name="Google Shape;1597;p46"/>
          <p:cNvSpPr txBox="1">
            <a:spLocks noGrp="1"/>
          </p:cNvSpPr>
          <p:nvPr>
            <p:ph type="title"/>
          </p:nvPr>
        </p:nvSpPr>
        <p:spPr>
          <a:xfrm>
            <a:off x="965419" y="796278"/>
            <a:ext cx="6432800" cy="1324800"/>
          </a:xfrm>
          <a:prstGeom prst="rect">
            <a:avLst/>
          </a:prstGeom>
        </p:spPr>
        <p:txBody>
          <a:bodyPr spcFirstLastPara="1" wrap="square" lIns="0" tIns="0" rIns="0" bIns="0" anchor="t" anchorCtr="0">
            <a:noAutofit/>
          </a:bodyPr>
          <a:lstStyle/>
          <a:p>
            <a:r>
              <a:rPr lang="en-SG" dirty="0">
                <a:latin typeface="Walter Turncoat" panose="02000000000000000000" pitchFamily="2" charset="0"/>
                <a:ea typeface="Walter Turncoat" panose="02000000000000000000" pitchFamily="2" charset="0"/>
              </a:rPr>
              <a:t>Time Complexity</a:t>
            </a:r>
            <a:endParaRPr dirty="0">
              <a:latin typeface="Walter Turncoat" panose="02000000000000000000" pitchFamily="2" charset="0"/>
              <a:ea typeface="Walter Turncoat" panose="02000000000000000000" pitchFamily="2" charset="0"/>
            </a:endParaRPr>
          </a:p>
        </p:txBody>
      </p:sp>
      <p:grpSp>
        <p:nvGrpSpPr>
          <p:cNvPr id="1598" name="Google Shape;1598;p46"/>
          <p:cNvGrpSpPr/>
          <p:nvPr/>
        </p:nvGrpSpPr>
        <p:grpSpPr>
          <a:xfrm>
            <a:off x="1419233" y="3383163"/>
            <a:ext cx="7653531" cy="2900981"/>
            <a:chOff x="2359881" y="2256363"/>
            <a:chExt cx="3639686" cy="2080253"/>
          </a:xfrm>
        </p:grpSpPr>
        <p:sp>
          <p:nvSpPr>
            <p:cNvPr id="1599" name="Google Shape;1599;p46"/>
            <p:cNvSpPr/>
            <p:nvPr/>
          </p:nvSpPr>
          <p:spPr>
            <a:xfrm>
              <a:off x="2359881" y="2256363"/>
              <a:ext cx="3639686" cy="2080253"/>
            </a:xfrm>
            <a:custGeom>
              <a:avLst/>
              <a:gdLst/>
              <a:ahLst/>
              <a:cxnLst/>
              <a:rect l="l" t="t" r="r" b="b"/>
              <a:pathLst>
                <a:path w="203306" h="116199" extrusionOk="0">
                  <a:moveTo>
                    <a:pt x="3489" y="84365"/>
                  </a:moveTo>
                  <a:cubicBezTo>
                    <a:pt x="3961" y="84365"/>
                    <a:pt x="4369" y="84688"/>
                    <a:pt x="4748" y="85021"/>
                  </a:cubicBezTo>
                  <a:cubicBezTo>
                    <a:pt x="5341" y="85546"/>
                    <a:pt x="5478" y="86528"/>
                    <a:pt x="5113" y="87281"/>
                  </a:cubicBezTo>
                  <a:cubicBezTo>
                    <a:pt x="4748" y="87988"/>
                    <a:pt x="4086" y="88285"/>
                    <a:pt x="3287" y="88331"/>
                  </a:cubicBezTo>
                  <a:lnTo>
                    <a:pt x="3104" y="88331"/>
                  </a:lnTo>
                  <a:cubicBezTo>
                    <a:pt x="2283" y="88308"/>
                    <a:pt x="1575" y="88034"/>
                    <a:pt x="1187" y="87212"/>
                  </a:cubicBezTo>
                  <a:cubicBezTo>
                    <a:pt x="845" y="86436"/>
                    <a:pt x="1004" y="85569"/>
                    <a:pt x="1666" y="84998"/>
                  </a:cubicBezTo>
                  <a:cubicBezTo>
                    <a:pt x="1872" y="84816"/>
                    <a:pt x="2191" y="84770"/>
                    <a:pt x="2465" y="84679"/>
                  </a:cubicBezTo>
                  <a:cubicBezTo>
                    <a:pt x="2486" y="84674"/>
                    <a:pt x="2508" y="84672"/>
                    <a:pt x="2530" y="84672"/>
                  </a:cubicBezTo>
                  <a:cubicBezTo>
                    <a:pt x="2569" y="84672"/>
                    <a:pt x="2609" y="84677"/>
                    <a:pt x="2642" y="84677"/>
                  </a:cubicBezTo>
                  <a:cubicBezTo>
                    <a:pt x="2673" y="84677"/>
                    <a:pt x="2700" y="84673"/>
                    <a:pt x="2716" y="84656"/>
                  </a:cubicBezTo>
                  <a:cubicBezTo>
                    <a:pt x="2993" y="84448"/>
                    <a:pt x="3249" y="84365"/>
                    <a:pt x="3489" y="84365"/>
                  </a:cubicBezTo>
                  <a:close/>
                  <a:moveTo>
                    <a:pt x="112657" y="1"/>
                  </a:moveTo>
                  <a:cubicBezTo>
                    <a:pt x="112087" y="1"/>
                    <a:pt x="111512" y="22"/>
                    <a:pt x="110931" y="66"/>
                  </a:cubicBezTo>
                  <a:cubicBezTo>
                    <a:pt x="105316" y="499"/>
                    <a:pt x="100203" y="2280"/>
                    <a:pt x="95547" y="5224"/>
                  </a:cubicBezTo>
                  <a:cubicBezTo>
                    <a:pt x="90251" y="8602"/>
                    <a:pt x="86485" y="13418"/>
                    <a:pt x="83427" y="18714"/>
                  </a:cubicBezTo>
                  <a:cubicBezTo>
                    <a:pt x="80003" y="24648"/>
                    <a:pt x="78063" y="31131"/>
                    <a:pt x="76944" y="37864"/>
                  </a:cubicBezTo>
                  <a:cubicBezTo>
                    <a:pt x="76237" y="42132"/>
                    <a:pt x="75392" y="46355"/>
                    <a:pt x="74137" y="50509"/>
                  </a:cubicBezTo>
                  <a:cubicBezTo>
                    <a:pt x="72950" y="54390"/>
                    <a:pt x="71443" y="58156"/>
                    <a:pt x="69184" y="61602"/>
                  </a:cubicBezTo>
                  <a:cubicBezTo>
                    <a:pt x="65509" y="67149"/>
                    <a:pt x="60259" y="70618"/>
                    <a:pt x="54005" y="72696"/>
                  </a:cubicBezTo>
                  <a:cubicBezTo>
                    <a:pt x="50441" y="73884"/>
                    <a:pt x="46759" y="74267"/>
                    <a:pt x="43043" y="74267"/>
                  </a:cubicBezTo>
                  <a:cubicBezTo>
                    <a:pt x="42119" y="74267"/>
                    <a:pt x="41192" y="74243"/>
                    <a:pt x="40264" y="74202"/>
                  </a:cubicBezTo>
                  <a:cubicBezTo>
                    <a:pt x="36018" y="73997"/>
                    <a:pt x="31773" y="73768"/>
                    <a:pt x="27505" y="73540"/>
                  </a:cubicBezTo>
                  <a:cubicBezTo>
                    <a:pt x="25359" y="73631"/>
                    <a:pt x="23168" y="73745"/>
                    <a:pt x="20999" y="73837"/>
                  </a:cubicBezTo>
                  <a:cubicBezTo>
                    <a:pt x="15635" y="74065"/>
                    <a:pt x="10842" y="75777"/>
                    <a:pt x="6620" y="78995"/>
                  </a:cubicBezTo>
                  <a:cubicBezTo>
                    <a:pt x="5341" y="79954"/>
                    <a:pt x="3995" y="80890"/>
                    <a:pt x="3310" y="82373"/>
                  </a:cubicBezTo>
                  <a:cubicBezTo>
                    <a:pt x="2945" y="83172"/>
                    <a:pt x="2488" y="83697"/>
                    <a:pt x="1666" y="84085"/>
                  </a:cubicBezTo>
                  <a:cubicBezTo>
                    <a:pt x="457" y="84610"/>
                    <a:pt x="0" y="86048"/>
                    <a:pt x="411" y="87304"/>
                  </a:cubicBezTo>
                  <a:cubicBezTo>
                    <a:pt x="789" y="88395"/>
                    <a:pt x="1861" y="89100"/>
                    <a:pt x="3132" y="89100"/>
                  </a:cubicBezTo>
                  <a:cubicBezTo>
                    <a:pt x="3243" y="89100"/>
                    <a:pt x="3356" y="89095"/>
                    <a:pt x="3470" y="89084"/>
                  </a:cubicBezTo>
                  <a:cubicBezTo>
                    <a:pt x="4839" y="88970"/>
                    <a:pt x="5843" y="88057"/>
                    <a:pt x="6003" y="86779"/>
                  </a:cubicBezTo>
                  <a:cubicBezTo>
                    <a:pt x="6186" y="85386"/>
                    <a:pt x="5638" y="84451"/>
                    <a:pt x="4154" y="83789"/>
                  </a:cubicBezTo>
                  <a:cubicBezTo>
                    <a:pt x="3675" y="83583"/>
                    <a:pt x="3561" y="83332"/>
                    <a:pt x="3835" y="82944"/>
                  </a:cubicBezTo>
                  <a:cubicBezTo>
                    <a:pt x="4268" y="82351"/>
                    <a:pt x="4634" y="81666"/>
                    <a:pt x="5182" y="81164"/>
                  </a:cubicBezTo>
                  <a:cubicBezTo>
                    <a:pt x="8765" y="77923"/>
                    <a:pt x="12919" y="75663"/>
                    <a:pt x="17804" y="74932"/>
                  </a:cubicBezTo>
                  <a:cubicBezTo>
                    <a:pt x="20691" y="74494"/>
                    <a:pt x="23585" y="74354"/>
                    <a:pt x="26485" y="74354"/>
                  </a:cubicBezTo>
                  <a:cubicBezTo>
                    <a:pt x="29019" y="74354"/>
                    <a:pt x="31558" y="74461"/>
                    <a:pt x="34101" y="74567"/>
                  </a:cubicBezTo>
                  <a:cubicBezTo>
                    <a:pt x="37367" y="74692"/>
                    <a:pt x="40634" y="74893"/>
                    <a:pt x="43917" y="74893"/>
                  </a:cubicBezTo>
                  <a:cubicBezTo>
                    <a:pt x="44236" y="74893"/>
                    <a:pt x="44555" y="74891"/>
                    <a:pt x="44875" y="74887"/>
                  </a:cubicBezTo>
                  <a:cubicBezTo>
                    <a:pt x="49303" y="74818"/>
                    <a:pt x="53571" y="73905"/>
                    <a:pt x="57657" y="72079"/>
                  </a:cubicBezTo>
                  <a:cubicBezTo>
                    <a:pt x="63386" y="69523"/>
                    <a:pt x="67746" y="65597"/>
                    <a:pt x="70873" y="60324"/>
                  </a:cubicBezTo>
                  <a:cubicBezTo>
                    <a:pt x="72973" y="56786"/>
                    <a:pt x="74365" y="52952"/>
                    <a:pt x="75324" y="49003"/>
                  </a:cubicBezTo>
                  <a:cubicBezTo>
                    <a:pt x="76442" y="44324"/>
                    <a:pt x="77378" y="39599"/>
                    <a:pt x="78314" y="34874"/>
                  </a:cubicBezTo>
                  <a:cubicBezTo>
                    <a:pt x="79797" y="27433"/>
                    <a:pt x="82628" y="20585"/>
                    <a:pt x="87170" y="14423"/>
                  </a:cubicBezTo>
                  <a:cubicBezTo>
                    <a:pt x="91279" y="8853"/>
                    <a:pt x="96414" y="4653"/>
                    <a:pt x="103125" y="2394"/>
                  </a:cubicBezTo>
                  <a:cubicBezTo>
                    <a:pt x="106357" y="1322"/>
                    <a:pt x="109631" y="754"/>
                    <a:pt x="112980" y="754"/>
                  </a:cubicBezTo>
                  <a:cubicBezTo>
                    <a:pt x="113911" y="754"/>
                    <a:pt x="114849" y="798"/>
                    <a:pt x="115793" y="887"/>
                  </a:cubicBezTo>
                  <a:cubicBezTo>
                    <a:pt x="118988" y="1207"/>
                    <a:pt x="121910" y="2371"/>
                    <a:pt x="124786" y="3626"/>
                  </a:cubicBezTo>
                  <a:cubicBezTo>
                    <a:pt x="126247" y="4243"/>
                    <a:pt x="127685" y="5041"/>
                    <a:pt x="128963" y="5977"/>
                  </a:cubicBezTo>
                  <a:cubicBezTo>
                    <a:pt x="133323" y="9150"/>
                    <a:pt x="136541" y="13213"/>
                    <a:pt x="138915" y="17961"/>
                  </a:cubicBezTo>
                  <a:cubicBezTo>
                    <a:pt x="140558" y="21247"/>
                    <a:pt x="142316" y="24466"/>
                    <a:pt x="144142" y="27661"/>
                  </a:cubicBezTo>
                  <a:cubicBezTo>
                    <a:pt x="144713" y="28666"/>
                    <a:pt x="145557" y="29533"/>
                    <a:pt x="146425" y="30309"/>
                  </a:cubicBezTo>
                  <a:cubicBezTo>
                    <a:pt x="149323" y="32934"/>
                    <a:pt x="152838" y="34463"/>
                    <a:pt x="156650" y="35353"/>
                  </a:cubicBezTo>
                  <a:cubicBezTo>
                    <a:pt x="158453" y="35764"/>
                    <a:pt x="160234" y="36244"/>
                    <a:pt x="161969" y="36814"/>
                  </a:cubicBezTo>
                  <a:cubicBezTo>
                    <a:pt x="162904" y="37111"/>
                    <a:pt x="163840" y="37545"/>
                    <a:pt x="164593" y="38138"/>
                  </a:cubicBezTo>
                  <a:cubicBezTo>
                    <a:pt x="165917" y="39234"/>
                    <a:pt x="167310" y="40375"/>
                    <a:pt x="168314" y="41744"/>
                  </a:cubicBezTo>
                  <a:cubicBezTo>
                    <a:pt x="171966" y="46720"/>
                    <a:pt x="172628" y="52153"/>
                    <a:pt x="170186" y="57791"/>
                  </a:cubicBezTo>
                  <a:cubicBezTo>
                    <a:pt x="168793" y="61055"/>
                    <a:pt x="166785" y="64045"/>
                    <a:pt x="164593" y="66898"/>
                  </a:cubicBezTo>
                  <a:cubicBezTo>
                    <a:pt x="160348" y="72467"/>
                    <a:pt x="156148" y="78082"/>
                    <a:pt x="152747" y="84199"/>
                  </a:cubicBezTo>
                  <a:cubicBezTo>
                    <a:pt x="150487" y="88262"/>
                    <a:pt x="149346" y="92553"/>
                    <a:pt x="149962" y="97164"/>
                  </a:cubicBezTo>
                  <a:cubicBezTo>
                    <a:pt x="150807" y="103532"/>
                    <a:pt x="153980" y="108463"/>
                    <a:pt x="159846" y="111498"/>
                  </a:cubicBezTo>
                  <a:cubicBezTo>
                    <a:pt x="165050" y="114192"/>
                    <a:pt x="170597" y="115927"/>
                    <a:pt x="176577" y="116155"/>
                  </a:cubicBezTo>
                  <a:cubicBezTo>
                    <a:pt x="177232" y="116182"/>
                    <a:pt x="177887" y="116198"/>
                    <a:pt x="178541" y="116198"/>
                  </a:cubicBezTo>
                  <a:cubicBezTo>
                    <a:pt x="181207" y="116198"/>
                    <a:pt x="183848" y="115926"/>
                    <a:pt x="186414" y="114991"/>
                  </a:cubicBezTo>
                  <a:cubicBezTo>
                    <a:pt x="187784" y="114489"/>
                    <a:pt x="189176" y="113986"/>
                    <a:pt x="190569" y="113461"/>
                  </a:cubicBezTo>
                  <a:cubicBezTo>
                    <a:pt x="195636" y="111544"/>
                    <a:pt x="199630" y="108257"/>
                    <a:pt x="202826" y="104012"/>
                  </a:cubicBezTo>
                  <a:cubicBezTo>
                    <a:pt x="203008" y="103784"/>
                    <a:pt x="203191" y="103510"/>
                    <a:pt x="203260" y="103213"/>
                  </a:cubicBezTo>
                  <a:cubicBezTo>
                    <a:pt x="203305" y="103076"/>
                    <a:pt x="203123" y="102893"/>
                    <a:pt x="203054" y="102711"/>
                  </a:cubicBezTo>
                  <a:cubicBezTo>
                    <a:pt x="202894" y="102802"/>
                    <a:pt x="202666" y="102825"/>
                    <a:pt x="202575" y="102939"/>
                  </a:cubicBezTo>
                  <a:cubicBezTo>
                    <a:pt x="201936" y="103806"/>
                    <a:pt x="201365" y="104742"/>
                    <a:pt x="200635" y="105541"/>
                  </a:cubicBezTo>
                  <a:cubicBezTo>
                    <a:pt x="197256" y="109284"/>
                    <a:pt x="193079" y="111772"/>
                    <a:pt x="188286" y="113598"/>
                  </a:cubicBezTo>
                  <a:cubicBezTo>
                    <a:pt x="184892" y="114875"/>
                    <a:pt x="181489" y="115405"/>
                    <a:pt x="178042" y="115405"/>
                  </a:cubicBezTo>
                  <a:cubicBezTo>
                    <a:pt x="176064" y="115405"/>
                    <a:pt x="174071" y="115230"/>
                    <a:pt x="172057" y="114922"/>
                  </a:cubicBezTo>
                  <a:cubicBezTo>
                    <a:pt x="168565" y="114374"/>
                    <a:pt x="165301" y="113142"/>
                    <a:pt x="162083" y="111750"/>
                  </a:cubicBezTo>
                  <a:cubicBezTo>
                    <a:pt x="158590" y="110243"/>
                    <a:pt x="155669" y="108143"/>
                    <a:pt x="153592" y="104925"/>
                  </a:cubicBezTo>
                  <a:cubicBezTo>
                    <a:pt x="151629" y="101912"/>
                    <a:pt x="150602" y="98671"/>
                    <a:pt x="150533" y="95133"/>
                  </a:cubicBezTo>
                  <a:cubicBezTo>
                    <a:pt x="150465" y="91344"/>
                    <a:pt x="151583" y="87851"/>
                    <a:pt x="153432" y="84519"/>
                  </a:cubicBezTo>
                  <a:cubicBezTo>
                    <a:pt x="156285" y="79383"/>
                    <a:pt x="159686" y="74590"/>
                    <a:pt x="163247" y="69934"/>
                  </a:cubicBezTo>
                  <a:cubicBezTo>
                    <a:pt x="165666" y="66784"/>
                    <a:pt x="167949" y="63565"/>
                    <a:pt x="169912" y="60119"/>
                  </a:cubicBezTo>
                  <a:cubicBezTo>
                    <a:pt x="172833" y="54960"/>
                    <a:pt x="173244" y="49619"/>
                    <a:pt x="170688" y="44232"/>
                  </a:cubicBezTo>
                  <a:cubicBezTo>
                    <a:pt x="168862" y="40352"/>
                    <a:pt x="165986" y="37385"/>
                    <a:pt x="161717" y="35924"/>
                  </a:cubicBezTo>
                  <a:cubicBezTo>
                    <a:pt x="160531" y="35536"/>
                    <a:pt x="159298" y="35194"/>
                    <a:pt x="158088" y="34920"/>
                  </a:cubicBezTo>
                  <a:cubicBezTo>
                    <a:pt x="155669" y="34372"/>
                    <a:pt x="153272" y="33756"/>
                    <a:pt x="151081" y="32592"/>
                  </a:cubicBezTo>
                  <a:cubicBezTo>
                    <a:pt x="148753" y="31359"/>
                    <a:pt x="146493" y="29989"/>
                    <a:pt x="145078" y="27753"/>
                  </a:cubicBezTo>
                  <a:cubicBezTo>
                    <a:pt x="143594" y="25379"/>
                    <a:pt x="142247" y="22914"/>
                    <a:pt x="140969" y="20426"/>
                  </a:cubicBezTo>
                  <a:cubicBezTo>
                    <a:pt x="139303" y="17230"/>
                    <a:pt x="137797" y="13966"/>
                    <a:pt x="135446" y="11136"/>
                  </a:cubicBezTo>
                  <a:cubicBezTo>
                    <a:pt x="132273" y="7301"/>
                    <a:pt x="128575" y="4197"/>
                    <a:pt x="123805" y="2371"/>
                  </a:cubicBezTo>
                  <a:cubicBezTo>
                    <a:pt x="120182" y="977"/>
                    <a:pt x="116542" y="1"/>
                    <a:pt x="1126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00" name="Google Shape;1600;p46"/>
            <p:cNvSpPr/>
            <p:nvPr/>
          </p:nvSpPr>
          <p:spPr>
            <a:xfrm>
              <a:off x="2874936" y="3490132"/>
              <a:ext cx="238622" cy="151759"/>
            </a:xfrm>
            <a:custGeom>
              <a:avLst/>
              <a:gdLst/>
              <a:ahLst/>
              <a:cxnLst/>
              <a:rect l="l" t="t" r="r" b="b"/>
              <a:pathLst>
                <a:path w="13329" h="8477" extrusionOk="0">
                  <a:moveTo>
                    <a:pt x="7316" y="1"/>
                  </a:moveTo>
                  <a:cubicBezTo>
                    <a:pt x="7191" y="1"/>
                    <a:pt x="7069" y="55"/>
                    <a:pt x="7020" y="173"/>
                  </a:cubicBezTo>
                  <a:cubicBezTo>
                    <a:pt x="6130" y="2136"/>
                    <a:pt x="5765" y="4236"/>
                    <a:pt x="5149" y="6267"/>
                  </a:cubicBezTo>
                  <a:cubicBezTo>
                    <a:pt x="5080" y="6496"/>
                    <a:pt x="5012" y="6724"/>
                    <a:pt x="4920" y="6975"/>
                  </a:cubicBezTo>
                  <a:cubicBezTo>
                    <a:pt x="4897" y="7021"/>
                    <a:pt x="4852" y="7295"/>
                    <a:pt x="4783" y="7340"/>
                  </a:cubicBezTo>
                  <a:cubicBezTo>
                    <a:pt x="4740" y="7383"/>
                    <a:pt x="4738" y="7406"/>
                    <a:pt x="4738" y="7406"/>
                  </a:cubicBezTo>
                  <a:cubicBezTo>
                    <a:pt x="4738" y="7406"/>
                    <a:pt x="4740" y="7378"/>
                    <a:pt x="4692" y="7317"/>
                  </a:cubicBezTo>
                  <a:cubicBezTo>
                    <a:pt x="4555" y="7112"/>
                    <a:pt x="4487" y="6701"/>
                    <a:pt x="4395" y="6473"/>
                  </a:cubicBezTo>
                  <a:cubicBezTo>
                    <a:pt x="4304" y="6199"/>
                    <a:pt x="4213" y="5925"/>
                    <a:pt x="4121" y="5651"/>
                  </a:cubicBezTo>
                  <a:cubicBezTo>
                    <a:pt x="3733" y="4556"/>
                    <a:pt x="3345" y="3437"/>
                    <a:pt x="2980" y="2342"/>
                  </a:cubicBezTo>
                  <a:cubicBezTo>
                    <a:pt x="2913" y="2181"/>
                    <a:pt x="2744" y="2075"/>
                    <a:pt x="2584" y="2075"/>
                  </a:cubicBezTo>
                  <a:cubicBezTo>
                    <a:pt x="2470" y="2075"/>
                    <a:pt x="2361" y="2128"/>
                    <a:pt x="2295" y="2250"/>
                  </a:cubicBezTo>
                  <a:cubicBezTo>
                    <a:pt x="1519" y="3643"/>
                    <a:pt x="812" y="5035"/>
                    <a:pt x="127" y="6473"/>
                  </a:cubicBezTo>
                  <a:cubicBezTo>
                    <a:pt x="1" y="6756"/>
                    <a:pt x="266" y="7018"/>
                    <a:pt x="503" y="7018"/>
                  </a:cubicBezTo>
                  <a:cubicBezTo>
                    <a:pt x="609" y="7018"/>
                    <a:pt x="710" y="6965"/>
                    <a:pt x="766" y="6838"/>
                  </a:cubicBezTo>
                  <a:cubicBezTo>
                    <a:pt x="1337" y="5651"/>
                    <a:pt x="1930" y="4487"/>
                    <a:pt x="2546" y="3346"/>
                  </a:cubicBezTo>
                  <a:cubicBezTo>
                    <a:pt x="2912" y="4396"/>
                    <a:pt x="3277" y="5446"/>
                    <a:pt x="3642" y="6496"/>
                  </a:cubicBezTo>
                  <a:cubicBezTo>
                    <a:pt x="3802" y="6975"/>
                    <a:pt x="3893" y="7660"/>
                    <a:pt x="4304" y="8025"/>
                  </a:cubicBezTo>
                  <a:cubicBezTo>
                    <a:pt x="4441" y="8152"/>
                    <a:pt x="4608" y="8212"/>
                    <a:pt x="4771" y="8212"/>
                  </a:cubicBezTo>
                  <a:cubicBezTo>
                    <a:pt x="4989" y="8212"/>
                    <a:pt x="5201" y="8106"/>
                    <a:pt x="5331" y="7911"/>
                  </a:cubicBezTo>
                  <a:cubicBezTo>
                    <a:pt x="5651" y="7432"/>
                    <a:pt x="5788" y="6747"/>
                    <a:pt x="5925" y="6222"/>
                  </a:cubicBezTo>
                  <a:cubicBezTo>
                    <a:pt x="6107" y="5583"/>
                    <a:pt x="6267" y="4944"/>
                    <a:pt x="6450" y="4327"/>
                  </a:cubicBezTo>
                  <a:cubicBezTo>
                    <a:pt x="6655" y="3437"/>
                    <a:pt x="6906" y="2570"/>
                    <a:pt x="7203" y="1702"/>
                  </a:cubicBezTo>
                  <a:cubicBezTo>
                    <a:pt x="7363" y="2638"/>
                    <a:pt x="7522" y="3574"/>
                    <a:pt x="7705" y="4510"/>
                  </a:cubicBezTo>
                  <a:cubicBezTo>
                    <a:pt x="7819" y="5172"/>
                    <a:pt x="7910" y="5811"/>
                    <a:pt x="8047" y="6473"/>
                  </a:cubicBezTo>
                  <a:cubicBezTo>
                    <a:pt x="8162" y="6998"/>
                    <a:pt x="8253" y="7683"/>
                    <a:pt x="8527" y="8185"/>
                  </a:cubicBezTo>
                  <a:cubicBezTo>
                    <a:pt x="8643" y="8378"/>
                    <a:pt x="8831" y="8477"/>
                    <a:pt x="9023" y="8477"/>
                  </a:cubicBezTo>
                  <a:cubicBezTo>
                    <a:pt x="9171" y="8477"/>
                    <a:pt x="9320" y="8418"/>
                    <a:pt x="9440" y="8299"/>
                  </a:cubicBezTo>
                  <a:cubicBezTo>
                    <a:pt x="9851" y="7865"/>
                    <a:pt x="10056" y="7180"/>
                    <a:pt x="10307" y="6655"/>
                  </a:cubicBezTo>
                  <a:cubicBezTo>
                    <a:pt x="10764" y="5720"/>
                    <a:pt x="11197" y="4784"/>
                    <a:pt x="11745" y="3894"/>
                  </a:cubicBezTo>
                  <a:cubicBezTo>
                    <a:pt x="11951" y="4350"/>
                    <a:pt x="11973" y="4966"/>
                    <a:pt x="12087" y="5423"/>
                  </a:cubicBezTo>
                  <a:lnTo>
                    <a:pt x="12544" y="7569"/>
                  </a:lnTo>
                  <a:cubicBezTo>
                    <a:pt x="12590" y="7753"/>
                    <a:pt x="12733" y="7833"/>
                    <a:pt x="12881" y="7833"/>
                  </a:cubicBezTo>
                  <a:cubicBezTo>
                    <a:pt x="13099" y="7833"/>
                    <a:pt x="13329" y="7658"/>
                    <a:pt x="13274" y="7386"/>
                  </a:cubicBezTo>
                  <a:cubicBezTo>
                    <a:pt x="13092" y="6541"/>
                    <a:pt x="12909" y="5720"/>
                    <a:pt x="12727" y="4875"/>
                  </a:cubicBezTo>
                  <a:cubicBezTo>
                    <a:pt x="12567" y="4213"/>
                    <a:pt x="12498" y="3460"/>
                    <a:pt x="11996" y="2958"/>
                  </a:cubicBezTo>
                  <a:cubicBezTo>
                    <a:pt x="11918" y="2880"/>
                    <a:pt x="11823" y="2843"/>
                    <a:pt x="11730" y="2843"/>
                  </a:cubicBezTo>
                  <a:cubicBezTo>
                    <a:pt x="11604" y="2843"/>
                    <a:pt x="11481" y="2909"/>
                    <a:pt x="11403" y="3026"/>
                  </a:cubicBezTo>
                  <a:cubicBezTo>
                    <a:pt x="10878" y="3780"/>
                    <a:pt x="10467" y="4601"/>
                    <a:pt x="10079" y="5423"/>
                  </a:cubicBezTo>
                  <a:cubicBezTo>
                    <a:pt x="9896" y="5811"/>
                    <a:pt x="9714" y="6199"/>
                    <a:pt x="9531" y="6587"/>
                  </a:cubicBezTo>
                  <a:cubicBezTo>
                    <a:pt x="9417" y="6815"/>
                    <a:pt x="9303" y="7044"/>
                    <a:pt x="9211" y="7249"/>
                  </a:cubicBezTo>
                  <a:cubicBezTo>
                    <a:pt x="9166" y="7295"/>
                    <a:pt x="9120" y="7454"/>
                    <a:pt x="9052" y="7569"/>
                  </a:cubicBezTo>
                  <a:cubicBezTo>
                    <a:pt x="9006" y="7386"/>
                    <a:pt x="8960" y="7112"/>
                    <a:pt x="8938" y="7021"/>
                  </a:cubicBezTo>
                  <a:cubicBezTo>
                    <a:pt x="8869" y="6747"/>
                    <a:pt x="8801" y="6473"/>
                    <a:pt x="8755" y="6199"/>
                  </a:cubicBezTo>
                  <a:cubicBezTo>
                    <a:pt x="8618" y="5537"/>
                    <a:pt x="8504" y="4898"/>
                    <a:pt x="8390" y="4236"/>
                  </a:cubicBezTo>
                  <a:cubicBezTo>
                    <a:pt x="8162" y="2912"/>
                    <a:pt x="7933" y="1588"/>
                    <a:pt x="7682" y="264"/>
                  </a:cubicBezTo>
                  <a:cubicBezTo>
                    <a:pt x="7656" y="96"/>
                    <a:pt x="7482" y="1"/>
                    <a:pt x="731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01" name="Google Shape;1601;p46"/>
            <p:cNvSpPr/>
            <p:nvPr/>
          </p:nvSpPr>
          <p:spPr>
            <a:xfrm>
              <a:off x="4941958" y="2748127"/>
              <a:ext cx="263220" cy="196569"/>
            </a:xfrm>
            <a:custGeom>
              <a:avLst/>
              <a:gdLst/>
              <a:ahLst/>
              <a:cxnLst/>
              <a:rect l="l" t="t" r="r" b="b"/>
              <a:pathLst>
                <a:path w="14703" h="10980" extrusionOk="0">
                  <a:moveTo>
                    <a:pt x="5483" y="0"/>
                  </a:moveTo>
                  <a:cubicBezTo>
                    <a:pt x="4872" y="0"/>
                    <a:pt x="3928" y="566"/>
                    <a:pt x="3610" y="717"/>
                  </a:cubicBezTo>
                  <a:cubicBezTo>
                    <a:pt x="2491" y="1265"/>
                    <a:pt x="1396" y="1859"/>
                    <a:pt x="346" y="2520"/>
                  </a:cubicBezTo>
                  <a:cubicBezTo>
                    <a:pt x="0" y="2732"/>
                    <a:pt x="203" y="3217"/>
                    <a:pt x="521" y="3217"/>
                  </a:cubicBezTo>
                  <a:cubicBezTo>
                    <a:pt x="581" y="3217"/>
                    <a:pt x="645" y="3200"/>
                    <a:pt x="711" y="3160"/>
                  </a:cubicBezTo>
                  <a:cubicBezTo>
                    <a:pt x="1578" y="2612"/>
                    <a:pt x="2446" y="2110"/>
                    <a:pt x="3359" y="1653"/>
                  </a:cubicBezTo>
                  <a:cubicBezTo>
                    <a:pt x="3815" y="1402"/>
                    <a:pt x="4272" y="1197"/>
                    <a:pt x="4751" y="991"/>
                  </a:cubicBezTo>
                  <a:cubicBezTo>
                    <a:pt x="4842" y="946"/>
                    <a:pt x="4956" y="900"/>
                    <a:pt x="5048" y="831"/>
                  </a:cubicBezTo>
                  <a:cubicBezTo>
                    <a:pt x="5116" y="809"/>
                    <a:pt x="5162" y="786"/>
                    <a:pt x="5207" y="763"/>
                  </a:cubicBezTo>
                  <a:cubicBezTo>
                    <a:pt x="5237" y="723"/>
                    <a:pt x="5254" y="705"/>
                    <a:pt x="5260" y="705"/>
                  </a:cubicBezTo>
                  <a:lnTo>
                    <a:pt x="5260" y="705"/>
                  </a:lnTo>
                  <a:cubicBezTo>
                    <a:pt x="5267" y="705"/>
                    <a:pt x="5256" y="734"/>
                    <a:pt x="5230" y="786"/>
                  </a:cubicBezTo>
                  <a:cubicBezTo>
                    <a:pt x="5253" y="968"/>
                    <a:pt x="5070" y="1311"/>
                    <a:pt x="5002" y="1470"/>
                  </a:cubicBezTo>
                  <a:cubicBezTo>
                    <a:pt x="4340" y="3251"/>
                    <a:pt x="3404" y="4963"/>
                    <a:pt x="2993" y="6834"/>
                  </a:cubicBezTo>
                  <a:cubicBezTo>
                    <a:pt x="2938" y="7074"/>
                    <a:pt x="3136" y="7284"/>
                    <a:pt x="3370" y="7284"/>
                  </a:cubicBezTo>
                  <a:cubicBezTo>
                    <a:pt x="3426" y="7284"/>
                    <a:pt x="3484" y="7272"/>
                    <a:pt x="3541" y="7245"/>
                  </a:cubicBezTo>
                  <a:cubicBezTo>
                    <a:pt x="5915" y="5990"/>
                    <a:pt x="7604" y="3799"/>
                    <a:pt x="9864" y="2383"/>
                  </a:cubicBezTo>
                  <a:lnTo>
                    <a:pt x="9864" y="2383"/>
                  </a:lnTo>
                  <a:lnTo>
                    <a:pt x="6486" y="9459"/>
                  </a:lnTo>
                  <a:cubicBezTo>
                    <a:pt x="6361" y="9729"/>
                    <a:pt x="6519" y="10017"/>
                    <a:pt x="6805" y="10017"/>
                  </a:cubicBezTo>
                  <a:cubicBezTo>
                    <a:pt x="6834" y="10017"/>
                    <a:pt x="6865" y="10013"/>
                    <a:pt x="6897" y="10007"/>
                  </a:cubicBezTo>
                  <a:cubicBezTo>
                    <a:pt x="7924" y="9756"/>
                    <a:pt x="8723" y="9071"/>
                    <a:pt x="9521" y="8455"/>
                  </a:cubicBezTo>
                  <a:cubicBezTo>
                    <a:pt x="10503" y="7679"/>
                    <a:pt x="11484" y="6926"/>
                    <a:pt x="12466" y="6195"/>
                  </a:cubicBezTo>
                  <a:cubicBezTo>
                    <a:pt x="12656" y="6069"/>
                    <a:pt x="13550" y="5336"/>
                    <a:pt x="13791" y="5336"/>
                  </a:cubicBezTo>
                  <a:cubicBezTo>
                    <a:pt x="13810" y="5336"/>
                    <a:pt x="13825" y="5341"/>
                    <a:pt x="13835" y="5351"/>
                  </a:cubicBezTo>
                  <a:cubicBezTo>
                    <a:pt x="13904" y="5442"/>
                    <a:pt x="13630" y="6058"/>
                    <a:pt x="13607" y="6150"/>
                  </a:cubicBezTo>
                  <a:cubicBezTo>
                    <a:pt x="13539" y="6424"/>
                    <a:pt x="13447" y="6720"/>
                    <a:pt x="13356" y="6994"/>
                  </a:cubicBezTo>
                  <a:cubicBezTo>
                    <a:pt x="13037" y="8181"/>
                    <a:pt x="12694" y="9368"/>
                    <a:pt x="12329" y="10532"/>
                  </a:cubicBezTo>
                  <a:cubicBezTo>
                    <a:pt x="12261" y="10804"/>
                    <a:pt x="12485" y="10979"/>
                    <a:pt x="12706" y="10979"/>
                  </a:cubicBezTo>
                  <a:cubicBezTo>
                    <a:pt x="12856" y="10979"/>
                    <a:pt x="13004" y="10899"/>
                    <a:pt x="13059" y="10715"/>
                  </a:cubicBezTo>
                  <a:cubicBezTo>
                    <a:pt x="13447" y="9368"/>
                    <a:pt x="13835" y="8021"/>
                    <a:pt x="14223" y="6675"/>
                  </a:cubicBezTo>
                  <a:cubicBezTo>
                    <a:pt x="14360" y="6195"/>
                    <a:pt x="14703" y="5511"/>
                    <a:pt x="14566" y="5008"/>
                  </a:cubicBezTo>
                  <a:cubicBezTo>
                    <a:pt x="14461" y="4678"/>
                    <a:pt x="14187" y="4535"/>
                    <a:pt x="13895" y="4535"/>
                  </a:cubicBezTo>
                  <a:cubicBezTo>
                    <a:pt x="13744" y="4535"/>
                    <a:pt x="13588" y="4573"/>
                    <a:pt x="13447" y="4643"/>
                  </a:cubicBezTo>
                  <a:cubicBezTo>
                    <a:pt x="12831" y="4940"/>
                    <a:pt x="12283" y="5442"/>
                    <a:pt x="11758" y="5830"/>
                  </a:cubicBezTo>
                  <a:cubicBezTo>
                    <a:pt x="11210" y="6241"/>
                    <a:pt x="10663" y="6652"/>
                    <a:pt x="10115" y="7063"/>
                  </a:cubicBezTo>
                  <a:cubicBezTo>
                    <a:pt x="9293" y="7679"/>
                    <a:pt x="8471" y="8501"/>
                    <a:pt x="7513" y="8980"/>
                  </a:cubicBezTo>
                  <a:lnTo>
                    <a:pt x="11005" y="1676"/>
                  </a:lnTo>
                  <a:cubicBezTo>
                    <a:pt x="11137" y="1412"/>
                    <a:pt x="10943" y="1133"/>
                    <a:pt x="10678" y="1133"/>
                  </a:cubicBezTo>
                  <a:cubicBezTo>
                    <a:pt x="10622" y="1133"/>
                    <a:pt x="10563" y="1146"/>
                    <a:pt x="10503" y="1174"/>
                  </a:cubicBezTo>
                  <a:cubicBezTo>
                    <a:pt x="7992" y="2406"/>
                    <a:pt x="6257" y="4666"/>
                    <a:pt x="3929" y="6172"/>
                  </a:cubicBezTo>
                  <a:cubicBezTo>
                    <a:pt x="4180" y="5305"/>
                    <a:pt x="4523" y="4483"/>
                    <a:pt x="4888" y="3662"/>
                  </a:cubicBezTo>
                  <a:cubicBezTo>
                    <a:pt x="5116" y="3137"/>
                    <a:pt x="5344" y="2612"/>
                    <a:pt x="5550" y="2087"/>
                  </a:cubicBezTo>
                  <a:cubicBezTo>
                    <a:pt x="5732" y="1630"/>
                    <a:pt x="6052" y="1060"/>
                    <a:pt x="6029" y="557"/>
                  </a:cubicBezTo>
                  <a:cubicBezTo>
                    <a:pt x="6014" y="144"/>
                    <a:pt x="5791" y="0"/>
                    <a:pt x="548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02" name="Google Shape;1602;p46"/>
            <p:cNvSpPr/>
            <p:nvPr/>
          </p:nvSpPr>
          <p:spPr>
            <a:xfrm>
              <a:off x="5033942" y="4055475"/>
              <a:ext cx="189229" cy="224837"/>
            </a:xfrm>
            <a:custGeom>
              <a:avLst/>
              <a:gdLst/>
              <a:ahLst/>
              <a:cxnLst/>
              <a:rect l="l" t="t" r="r" b="b"/>
              <a:pathLst>
                <a:path w="10570" h="12559" extrusionOk="0">
                  <a:moveTo>
                    <a:pt x="4798" y="1"/>
                  </a:moveTo>
                  <a:cubicBezTo>
                    <a:pt x="4790" y="1"/>
                    <a:pt x="4781" y="1"/>
                    <a:pt x="4771" y="2"/>
                  </a:cubicBezTo>
                  <a:cubicBezTo>
                    <a:pt x="3356" y="93"/>
                    <a:pt x="1964" y="344"/>
                    <a:pt x="640" y="801"/>
                  </a:cubicBezTo>
                  <a:cubicBezTo>
                    <a:pt x="229" y="944"/>
                    <a:pt x="336" y="1531"/>
                    <a:pt x="694" y="1531"/>
                  </a:cubicBezTo>
                  <a:cubicBezTo>
                    <a:pt x="734" y="1531"/>
                    <a:pt x="777" y="1524"/>
                    <a:pt x="823" y="1508"/>
                  </a:cubicBezTo>
                  <a:cubicBezTo>
                    <a:pt x="1827" y="1166"/>
                    <a:pt x="2877" y="938"/>
                    <a:pt x="3927" y="801"/>
                  </a:cubicBezTo>
                  <a:lnTo>
                    <a:pt x="3927" y="801"/>
                  </a:lnTo>
                  <a:cubicBezTo>
                    <a:pt x="2717" y="2239"/>
                    <a:pt x="1462" y="3654"/>
                    <a:pt x="161" y="5046"/>
                  </a:cubicBezTo>
                  <a:cubicBezTo>
                    <a:pt x="1" y="5206"/>
                    <a:pt x="24" y="5503"/>
                    <a:pt x="229" y="5617"/>
                  </a:cubicBezTo>
                  <a:cubicBezTo>
                    <a:pt x="482" y="5733"/>
                    <a:pt x="735" y="5780"/>
                    <a:pt x="989" y="5780"/>
                  </a:cubicBezTo>
                  <a:cubicBezTo>
                    <a:pt x="1287" y="5780"/>
                    <a:pt x="1588" y="5715"/>
                    <a:pt x="1895" y="5617"/>
                  </a:cubicBezTo>
                  <a:cubicBezTo>
                    <a:pt x="2557" y="5388"/>
                    <a:pt x="3197" y="5115"/>
                    <a:pt x="3836" y="4863"/>
                  </a:cubicBezTo>
                  <a:cubicBezTo>
                    <a:pt x="5251" y="4361"/>
                    <a:pt x="6666" y="3859"/>
                    <a:pt x="8104" y="3448"/>
                  </a:cubicBezTo>
                  <a:cubicBezTo>
                    <a:pt x="8150" y="3425"/>
                    <a:pt x="8218" y="3403"/>
                    <a:pt x="8287" y="3380"/>
                  </a:cubicBezTo>
                  <a:lnTo>
                    <a:pt x="8287" y="3380"/>
                  </a:lnTo>
                  <a:cubicBezTo>
                    <a:pt x="8218" y="3494"/>
                    <a:pt x="8013" y="3654"/>
                    <a:pt x="7921" y="3745"/>
                  </a:cubicBezTo>
                  <a:cubicBezTo>
                    <a:pt x="7670" y="3996"/>
                    <a:pt x="7419" y="4247"/>
                    <a:pt x="7168" y="4498"/>
                  </a:cubicBezTo>
                  <a:cubicBezTo>
                    <a:pt x="6597" y="5046"/>
                    <a:pt x="6050" y="5594"/>
                    <a:pt x="5479" y="6142"/>
                  </a:cubicBezTo>
                  <a:cubicBezTo>
                    <a:pt x="4406" y="7214"/>
                    <a:pt x="3356" y="8264"/>
                    <a:pt x="2283" y="9314"/>
                  </a:cubicBezTo>
                  <a:cubicBezTo>
                    <a:pt x="2062" y="9536"/>
                    <a:pt x="2214" y="9954"/>
                    <a:pt x="2504" y="9954"/>
                  </a:cubicBezTo>
                  <a:cubicBezTo>
                    <a:pt x="2543" y="9954"/>
                    <a:pt x="2583" y="9947"/>
                    <a:pt x="2626" y="9931"/>
                  </a:cubicBezTo>
                  <a:cubicBezTo>
                    <a:pt x="3858" y="9474"/>
                    <a:pt x="5091" y="9040"/>
                    <a:pt x="6346" y="8584"/>
                  </a:cubicBezTo>
                  <a:cubicBezTo>
                    <a:pt x="6940" y="8379"/>
                    <a:pt x="7533" y="8150"/>
                    <a:pt x="8150" y="7945"/>
                  </a:cubicBezTo>
                  <a:cubicBezTo>
                    <a:pt x="8424" y="7831"/>
                    <a:pt x="8720" y="7739"/>
                    <a:pt x="8994" y="7625"/>
                  </a:cubicBezTo>
                  <a:cubicBezTo>
                    <a:pt x="9177" y="7557"/>
                    <a:pt x="9382" y="7466"/>
                    <a:pt x="9588" y="7443"/>
                  </a:cubicBezTo>
                  <a:lnTo>
                    <a:pt x="9588" y="7443"/>
                  </a:lnTo>
                  <a:cubicBezTo>
                    <a:pt x="8766" y="8972"/>
                    <a:pt x="7967" y="10501"/>
                    <a:pt x="7145" y="12031"/>
                  </a:cubicBezTo>
                  <a:cubicBezTo>
                    <a:pt x="6990" y="12310"/>
                    <a:pt x="7237" y="12558"/>
                    <a:pt x="7482" y="12558"/>
                  </a:cubicBezTo>
                  <a:cubicBezTo>
                    <a:pt x="7597" y="12558"/>
                    <a:pt x="7712" y="12504"/>
                    <a:pt x="7784" y="12373"/>
                  </a:cubicBezTo>
                  <a:cubicBezTo>
                    <a:pt x="8675" y="10707"/>
                    <a:pt x="9588" y="9018"/>
                    <a:pt x="10478" y="7351"/>
                  </a:cubicBezTo>
                  <a:cubicBezTo>
                    <a:pt x="10569" y="7192"/>
                    <a:pt x="10523" y="6941"/>
                    <a:pt x="10341" y="6849"/>
                  </a:cubicBezTo>
                  <a:cubicBezTo>
                    <a:pt x="10139" y="6753"/>
                    <a:pt x="9944" y="6714"/>
                    <a:pt x="9751" y="6714"/>
                  </a:cubicBezTo>
                  <a:cubicBezTo>
                    <a:pt x="9441" y="6714"/>
                    <a:pt x="9135" y="6814"/>
                    <a:pt x="8812" y="6941"/>
                  </a:cubicBezTo>
                  <a:cubicBezTo>
                    <a:pt x="8104" y="7192"/>
                    <a:pt x="7374" y="7443"/>
                    <a:pt x="6666" y="7717"/>
                  </a:cubicBezTo>
                  <a:cubicBezTo>
                    <a:pt x="5753" y="8036"/>
                    <a:pt x="4863" y="8356"/>
                    <a:pt x="3973" y="8675"/>
                  </a:cubicBezTo>
                  <a:cubicBezTo>
                    <a:pt x="4771" y="7876"/>
                    <a:pt x="5593" y="7078"/>
                    <a:pt x="6392" y="6279"/>
                  </a:cubicBezTo>
                  <a:lnTo>
                    <a:pt x="8195" y="4498"/>
                  </a:lnTo>
                  <a:cubicBezTo>
                    <a:pt x="8560" y="4133"/>
                    <a:pt x="9405" y="3562"/>
                    <a:pt x="9085" y="2969"/>
                  </a:cubicBezTo>
                  <a:cubicBezTo>
                    <a:pt x="8957" y="2721"/>
                    <a:pt x="8738" y="2641"/>
                    <a:pt x="8494" y="2641"/>
                  </a:cubicBezTo>
                  <a:cubicBezTo>
                    <a:pt x="8175" y="2641"/>
                    <a:pt x="7815" y="2777"/>
                    <a:pt x="7556" y="2855"/>
                  </a:cubicBezTo>
                  <a:cubicBezTo>
                    <a:pt x="6757" y="3106"/>
                    <a:pt x="5958" y="3357"/>
                    <a:pt x="5159" y="3631"/>
                  </a:cubicBezTo>
                  <a:cubicBezTo>
                    <a:pt x="4383" y="3905"/>
                    <a:pt x="3585" y="4202"/>
                    <a:pt x="2808" y="4498"/>
                  </a:cubicBezTo>
                  <a:cubicBezTo>
                    <a:pt x="2352" y="4658"/>
                    <a:pt x="1690" y="5023"/>
                    <a:pt x="1119" y="5069"/>
                  </a:cubicBezTo>
                  <a:cubicBezTo>
                    <a:pt x="2466" y="3631"/>
                    <a:pt x="3767" y="2147"/>
                    <a:pt x="5023" y="618"/>
                  </a:cubicBezTo>
                  <a:cubicBezTo>
                    <a:pt x="5200" y="396"/>
                    <a:pt x="5119" y="1"/>
                    <a:pt x="479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1603" name="Google Shape;1603;p46"/>
          <p:cNvGrpSpPr/>
          <p:nvPr/>
        </p:nvGrpSpPr>
        <p:grpSpPr>
          <a:xfrm>
            <a:off x="1403469" y="3276824"/>
            <a:ext cx="2037044" cy="1385843"/>
            <a:chOff x="2218899" y="2411614"/>
            <a:chExt cx="1331749" cy="993768"/>
          </a:xfrm>
        </p:grpSpPr>
        <p:sp>
          <p:nvSpPr>
            <p:cNvPr id="1604" name="Google Shape;1604;p46"/>
            <p:cNvSpPr/>
            <p:nvPr/>
          </p:nvSpPr>
          <p:spPr>
            <a:xfrm>
              <a:off x="2523743" y="2697767"/>
              <a:ext cx="981129" cy="707614"/>
            </a:xfrm>
            <a:custGeom>
              <a:avLst/>
              <a:gdLst/>
              <a:ahLst/>
              <a:cxnLst/>
              <a:rect l="l" t="t" r="r" b="b"/>
              <a:pathLst>
                <a:path w="54804" h="39526" extrusionOk="0">
                  <a:moveTo>
                    <a:pt x="45444" y="1"/>
                  </a:moveTo>
                  <a:cubicBezTo>
                    <a:pt x="44251" y="1"/>
                    <a:pt x="43061" y="58"/>
                    <a:pt x="41885" y="129"/>
                  </a:cubicBezTo>
                  <a:cubicBezTo>
                    <a:pt x="38803" y="289"/>
                    <a:pt x="35722" y="472"/>
                    <a:pt x="32663" y="631"/>
                  </a:cubicBezTo>
                  <a:cubicBezTo>
                    <a:pt x="26592" y="974"/>
                    <a:pt x="20520" y="1271"/>
                    <a:pt x="14449" y="1681"/>
                  </a:cubicBezTo>
                  <a:cubicBezTo>
                    <a:pt x="11458" y="1887"/>
                    <a:pt x="8468" y="2138"/>
                    <a:pt x="5501" y="2549"/>
                  </a:cubicBezTo>
                  <a:cubicBezTo>
                    <a:pt x="4268" y="2731"/>
                    <a:pt x="2876" y="2800"/>
                    <a:pt x="1780" y="3439"/>
                  </a:cubicBezTo>
                  <a:cubicBezTo>
                    <a:pt x="845" y="3964"/>
                    <a:pt x="342" y="4877"/>
                    <a:pt x="228" y="5927"/>
                  </a:cubicBezTo>
                  <a:cubicBezTo>
                    <a:pt x="137" y="6543"/>
                    <a:pt x="206" y="7182"/>
                    <a:pt x="320" y="7799"/>
                  </a:cubicBezTo>
                  <a:cubicBezTo>
                    <a:pt x="0" y="13163"/>
                    <a:pt x="69" y="18526"/>
                    <a:pt x="479" y="23890"/>
                  </a:cubicBezTo>
                  <a:cubicBezTo>
                    <a:pt x="708" y="26789"/>
                    <a:pt x="1050" y="29688"/>
                    <a:pt x="1484" y="32564"/>
                  </a:cubicBezTo>
                  <a:cubicBezTo>
                    <a:pt x="1712" y="33934"/>
                    <a:pt x="1849" y="35349"/>
                    <a:pt x="2214" y="36650"/>
                  </a:cubicBezTo>
                  <a:cubicBezTo>
                    <a:pt x="2534" y="37768"/>
                    <a:pt x="3218" y="38613"/>
                    <a:pt x="4383" y="38932"/>
                  </a:cubicBezTo>
                  <a:cubicBezTo>
                    <a:pt x="5661" y="39275"/>
                    <a:pt x="7099" y="39343"/>
                    <a:pt x="8423" y="39412"/>
                  </a:cubicBezTo>
                  <a:cubicBezTo>
                    <a:pt x="9906" y="39503"/>
                    <a:pt x="11413" y="39526"/>
                    <a:pt x="12919" y="39526"/>
                  </a:cubicBezTo>
                  <a:cubicBezTo>
                    <a:pt x="15978" y="39480"/>
                    <a:pt x="19036" y="39389"/>
                    <a:pt x="22072" y="39275"/>
                  </a:cubicBezTo>
                  <a:cubicBezTo>
                    <a:pt x="28235" y="39046"/>
                    <a:pt x="34375" y="38727"/>
                    <a:pt x="40515" y="38316"/>
                  </a:cubicBezTo>
                  <a:cubicBezTo>
                    <a:pt x="43505" y="38111"/>
                    <a:pt x="46518" y="37882"/>
                    <a:pt x="49508" y="37631"/>
                  </a:cubicBezTo>
                  <a:cubicBezTo>
                    <a:pt x="50695" y="37540"/>
                    <a:pt x="52202" y="37631"/>
                    <a:pt x="53206" y="36878"/>
                  </a:cubicBezTo>
                  <a:cubicBezTo>
                    <a:pt x="54119" y="36193"/>
                    <a:pt x="54302" y="34983"/>
                    <a:pt x="54438" y="33934"/>
                  </a:cubicBezTo>
                  <a:cubicBezTo>
                    <a:pt x="54804" y="31080"/>
                    <a:pt x="54712" y="28182"/>
                    <a:pt x="54530" y="25306"/>
                  </a:cubicBezTo>
                  <a:cubicBezTo>
                    <a:pt x="54370" y="22384"/>
                    <a:pt x="54096" y="19462"/>
                    <a:pt x="53754" y="16563"/>
                  </a:cubicBezTo>
                  <a:cubicBezTo>
                    <a:pt x="53411" y="13733"/>
                    <a:pt x="53000" y="10903"/>
                    <a:pt x="52498" y="8095"/>
                  </a:cubicBezTo>
                  <a:cubicBezTo>
                    <a:pt x="52224" y="6657"/>
                    <a:pt x="51951" y="5219"/>
                    <a:pt x="51654" y="3781"/>
                  </a:cubicBezTo>
                  <a:cubicBezTo>
                    <a:pt x="51426" y="2686"/>
                    <a:pt x="51357" y="1225"/>
                    <a:pt x="50239" y="586"/>
                  </a:cubicBezTo>
                  <a:cubicBezTo>
                    <a:pt x="49805" y="312"/>
                    <a:pt x="49280" y="221"/>
                    <a:pt x="48755" y="175"/>
                  </a:cubicBezTo>
                  <a:cubicBezTo>
                    <a:pt x="47979" y="61"/>
                    <a:pt x="47226" y="38"/>
                    <a:pt x="46450" y="15"/>
                  </a:cubicBezTo>
                  <a:cubicBezTo>
                    <a:pt x="46114" y="5"/>
                    <a:pt x="45779" y="1"/>
                    <a:pt x="45444"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605" name="Google Shape;1605;p46"/>
            <p:cNvSpPr/>
            <p:nvPr/>
          </p:nvSpPr>
          <p:spPr>
            <a:xfrm>
              <a:off x="2491446" y="2663484"/>
              <a:ext cx="983187" cy="719126"/>
            </a:xfrm>
            <a:custGeom>
              <a:avLst/>
              <a:gdLst/>
              <a:ahLst/>
              <a:cxnLst/>
              <a:rect l="l" t="t" r="r" b="b"/>
              <a:pathLst>
                <a:path w="54919" h="40169" extrusionOk="0">
                  <a:moveTo>
                    <a:pt x="42484" y="1"/>
                  </a:moveTo>
                  <a:cubicBezTo>
                    <a:pt x="40375" y="1"/>
                    <a:pt x="38262" y="133"/>
                    <a:pt x="36156" y="241"/>
                  </a:cubicBezTo>
                  <a:cubicBezTo>
                    <a:pt x="32458" y="424"/>
                    <a:pt x="28761" y="766"/>
                    <a:pt x="25086" y="1086"/>
                  </a:cubicBezTo>
                  <a:cubicBezTo>
                    <a:pt x="21457" y="1405"/>
                    <a:pt x="17827" y="1793"/>
                    <a:pt x="14221" y="2181"/>
                  </a:cubicBezTo>
                  <a:cubicBezTo>
                    <a:pt x="14061" y="2181"/>
                    <a:pt x="13902" y="2409"/>
                    <a:pt x="13742" y="2524"/>
                  </a:cubicBezTo>
                  <a:cubicBezTo>
                    <a:pt x="13924" y="2661"/>
                    <a:pt x="14084" y="2798"/>
                    <a:pt x="14290" y="2889"/>
                  </a:cubicBezTo>
                  <a:cubicBezTo>
                    <a:pt x="14318" y="2903"/>
                    <a:pt x="14353" y="2908"/>
                    <a:pt x="14392" y="2908"/>
                  </a:cubicBezTo>
                  <a:cubicBezTo>
                    <a:pt x="14478" y="2908"/>
                    <a:pt x="14583" y="2882"/>
                    <a:pt x="14678" y="2866"/>
                  </a:cubicBezTo>
                  <a:cubicBezTo>
                    <a:pt x="17029" y="2592"/>
                    <a:pt x="19402" y="2250"/>
                    <a:pt x="21753" y="2044"/>
                  </a:cubicBezTo>
                  <a:cubicBezTo>
                    <a:pt x="25017" y="1770"/>
                    <a:pt x="28259" y="1519"/>
                    <a:pt x="31523" y="1337"/>
                  </a:cubicBezTo>
                  <a:cubicBezTo>
                    <a:pt x="35334" y="1108"/>
                    <a:pt x="39146" y="880"/>
                    <a:pt x="42958" y="789"/>
                  </a:cubicBezTo>
                  <a:cubicBezTo>
                    <a:pt x="43028" y="788"/>
                    <a:pt x="43099" y="788"/>
                    <a:pt x="43169" y="788"/>
                  </a:cubicBezTo>
                  <a:cubicBezTo>
                    <a:pt x="44881" y="788"/>
                    <a:pt x="46612" y="1047"/>
                    <a:pt x="48322" y="1223"/>
                  </a:cubicBezTo>
                  <a:cubicBezTo>
                    <a:pt x="50148" y="1382"/>
                    <a:pt x="51107" y="2432"/>
                    <a:pt x="51312" y="4190"/>
                  </a:cubicBezTo>
                  <a:cubicBezTo>
                    <a:pt x="51837" y="8595"/>
                    <a:pt x="52431" y="13000"/>
                    <a:pt x="52887" y="17429"/>
                  </a:cubicBezTo>
                  <a:cubicBezTo>
                    <a:pt x="53366" y="21902"/>
                    <a:pt x="53709" y="26399"/>
                    <a:pt x="54074" y="30895"/>
                  </a:cubicBezTo>
                  <a:cubicBezTo>
                    <a:pt x="54234" y="32836"/>
                    <a:pt x="54165" y="34776"/>
                    <a:pt x="53618" y="36693"/>
                  </a:cubicBezTo>
                  <a:cubicBezTo>
                    <a:pt x="53389" y="37423"/>
                    <a:pt x="52910" y="37834"/>
                    <a:pt x="52180" y="37994"/>
                  </a:cubicBezTo>
                  <a:cubicBezTo>
                    <a:pt x="51792" y="38063"/>
                    <a:pt x="51426" y="38154"/>
                    <a:pt x="51038" y="38154"/>
                  </a:cubicBezTo>
                  <a:cubicBezTo>
                    <a:pt x="45857" y="38336"/>
                    <a:pt x="40653" y="38519"/>
                    <a:pt x="35471" y="38702"/>
                  </a:cubicBezTo>
                  <a:cubicBezTo>
                    <a:pt x="31842" y="38839"/>
                    <a:pt x="28190" y="38998"/>
                    <a:pt x="24561" y="39135"/>
                  </a:cubicBezTo>
                  <a:cubicBezTo>
                    <a:pt x="20567" y="39272"/>
                    <a:pt x="16549" y="39478"/>
                    <a:pt x="12555" y="39501"/>
                  </a:cubicBezTo>
                  <a:cubicBezTo>
                    <a:pt x="9793" y="39501"/>
                    <a:pt x="7031" y="39272"/>
                    <a:pt x="4292" y="39067"/>
                  </a:cubicBezTo>
                  <a:cubicBezTo>
                    <a:pt x="3014" y="38998"/>
                    <a:pt x="2489" y="38473"/>
                    <a:pt x="2215" y="37286"/>
                  </a:cubicBezTo>
                  <a:cubicBezTo>
                    <a:pt x="2032" y="36488"/>
                    <a:pt x="1850" y="35689"/>
                    <a:pt x="1804" y="34890"/>
                  </a:cubicBezTo>
                  <a:cubicBezTo>
                    <a:pt x="1507" y="30485"/>
                    <a:pt x="1233" y="26056"/>
                    <a:pt x="960" y="21651"/>
                  </a:cubicBezTo>
                  <a:cubicBezTo>
                    <a:pt x="868" y="20168"/>
                    <a:pt x="823" y="18684"/>
                    <a:pt x="708" y="17200"/>
                  </a:cubicBezTo>
                  <a:cubicBezTo>
                    <a:pt x="708" y="17018"/>
                    <a:pt x="412" y="16835"/>
                    <a:pt x="275" y="16675"/>
                  </a:cubicBezTo>
                  <a:cubicBezTo>
                    <a:pt x="184" y="16858"/>
                    <a:pt x="1" y="17063"/>
                    <a:pt x="1" y="17246"/>
                  </a:cubicBezTo>
                  <a:cubicBezTo>
                    <a:pt x="275" y="22496"/>
                    <a:pt x="526" y="27746"/>
                    <a:pt x="845" y="32995"/>
                  </a:cubicBezTo>
                  <a:cubicBezTo>
                    <a:pt x="960" y="34525"/>
                    <a:pt x="1233" y="36077"/>
                    <a:pt x="1507" y="37606"/>
                  </a:cubicBezTo>
                  <a:cubicBezTo>
                    <a:pt x="1736" y="38861"/>
                    <a:pt x="2603" y="39592"/>
                    <a:pt x="3904" y="39752"/>
                  </a:cubicBezTo>
                  <a:cubicBezTo>
                    <a:pt x="5182" y="39934"/>
                    <a:pt x="6483" y="40117"/>
                    <a:pt x="7784" y="40140"/>
                  </a:cubicBezTo>
                  <a:cubicBezTo>
                    <a:pt x="9496" y="40162"/>
                    <a:pt x="11202" y="40168"/>
                    <a:pt x="12931" y="40168"/>
                  </a:cubicBezTo>
                  <a:cubicBezTo>
                    <a:pt x="14660" y="40168"/>
                    <a:pt x="16412" y="40162"/>
                    <a:pt x="18216" y="40162"/>
                  </a:cubicBezTo>
                  <a:cubicBezTo>
                    <a:pt x="22073" y="39980"/>
                    <a:pt x="26113" y="39774"/>
                    <a:pt x="30153" y="39637"/>
                  </a:cubicBezTo>
                  <a:cubicBezTo>
                    <a:pt x="36111" y="39432"/>
                    <a:pt x="42068" y="39272"/>
                    <a:pt x="48025" y="39067"/>
                  </a:cubicBezTo>
                  <a:cubicBezTo>
                    <a:pt x="49235" y="39021"/>
                    <a:pt x="50445" y="38930"/>
                    <a:pt x="51655" y="38839"/>
                  </a:cubicBezTo>
                  <a:cubicBezTo>
                    <a:pt x="53321" y="38679"/>
                    <a:pt x="54097" y="38131"/>
                    <a:pt x="54416" y="36533"/>
                  </a:cubicBezTo>
                  <a:cubicBezTo>
                    <a:pt x="54713" y="35118"/>
                    <a:pt x="54919" y="33657"/>
                    <a:pt x="54873" y="32242"/>
                  </a:cubicBezTo>
                  <a:cubicBezTo>
                    <a:pt x="54759" y="29184"/>
                    <a:pt x="54531" y="26125"/>
                    <a:pt x="54234" y="23066"/>
                  </a:cubicBezTo>
                  <a:cubicBezTo>
                    <a:pt x="53709" y="17657"/>
                    <a:pt x="53138" y="12270"/>
                    <a:pt x="52499" y="6883"/>
                  </a:cubicBezTo>
                  <a:cubicBezTo>
                    <a:pt x="52317" y="5308"/>
                    <a:pt x="51883" y="3756"/>
                    <a:pt x="51426" y="2227"/>
                  </a:cubicBezTo>
                  <a:cubicBezTo>
                    <a:pt x="51289" y="1770"/>
                    <a:pt x="50764" y="1337"/>
                    <a:pt x="50308" y="1108"/>
                  </a:cubicBezTo>
                  <a:cubicBezTo>
                    <a:pt x="49669" y="766"/>
                    <a:pt x="48938" y="583"/>
                    <a:pt x="48208" y="447"/>
                  </a:cubicBezTo>
                  <a:cubicBezTo>
                    <a:pt x="46308" y="110"/>
                    <a:pt x="44397" y="1"/>
                    <a:pt x="424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06" name="Google Shape;1606;p46"/>
            <p:cNvSpPr/>
            <p:nvPr/>
          </p:nvSpPr>
          <p:spPr>
            <a:xfrm>
              <a:off x="2433424" y="2990527"/>
              <a:ext cx="25762" cy="123098"/>
            </a:xfrm>
            <a:custGeom>
              <a:avLst/>
              <a:gdLst/>
              <a:ahLst/>
              <a:cxnLst/>
              <a:rect l="l" t="t" r="r" b="b"/>
              <a:pathLst>
                <a:path w="1439" h="6876" extrusionOk="0">
                  <a:moveTo>
                    <a:pt x="263" y="1"/>
                  </a:moveTo>
                  <a:cubicBezTo>
                    <a:pt x="243" y="1"/>
                    <a:pt x="224" y="2"/>
                    <a:pt x="206" y="5"/>
                  </a:cubicBezTo>
                  <a:cubicBezTo>
                    <a:pt x="115" y="28"/>
                    <a:pt x="1" y="256"/>
                    <a:pt x="1" y="370"/>
                  </a:cubicBezTo>
                  <a:cubicBezTo>
                    <a:pt x="92" y="1785"/>
                    <a:pt x="183" y="3201"/>
                    <a:pt x="320" y="4616"/>
                  </a:cubicBezTo>
                  <a:cubicBezTo>
                    <a:pt x="366" y="5232"/>
                    <a:pt x="503" y="5871"/>
                    <a:pt x="640" y="6487"/>
                  </a:cubicBezTo>
                  <a:cubicBezTo>
                    <a:pt x="685" y="6647"/>
                    <a:pt x="937" y="6739"/>
                    <a:pt x="1096" y="6875"/>
                  </a:cubicBezTo>
                  <a:cubicBezTo>
                    <a:pt x="1210" y="6739"/>
                    <a:pt x="1325" y="6602"/>
                    <a:pt x="1439" y="6465"/>
                  </a:cubicBezTo>
                  <a:cubicBezTo>
                    <a:pt x="1370" y="6442"/>
                    <a:pt x="1325" y="6442"/>
                    <a:pt x="1256" y="6419"/>
                  </a:cubicBezTo>
                  <a:cubicBezTo>
                    <a:pt x="1119" y="4456"/>
                    <a:pt x="982" y="2516"/>
                    <a:pt x="822" y="553"/>
                  </a:cubicBezTo>
                  <a:cubicBezTo>
                    <a:pt x="822" y="416"/>
                    <a:pt x="777" y="233"/>
                    <a:pt x="663" y="142"/>
                  </a:cubicBezTo>
                  <a:cubicBezTo>
                    <a:pt x="564" y="63"/>
                    <a:pt x="396" y="1"/>
                    <a:pt x="2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07" name="Google Shape;1607;p46"/>
            <p:cNvSpPr/>
            <p:nvPr/>
          </p:nvSpPr>
          <p:spPr>
            <a:xfrm>
              <a:off x="3486056" y="3245996"/>
              <a:ext cx="32296" cy="102993"/>
            </a:xfrm>
            <a:custGeom>
              <a:avLst/>
              <a:gdLst/>
              <a:ahLst/>
              <a:cxnLst/>
              <a:rect l="l" t="t" r="r" b="b"/>
              <a:pathLst>
                <a:path w="1804" h="5753" extrusionOk="0">
                  <a:moveTo>
                    <a:pt x="1188" y="1"/>
                  </a:moveTo>
                  <a:cubicBezTo>
                    <a:pt x="1119" y="229"/>
                    <a:pt x="982" y="435"/>
                    <a:pt x="982" y="640"/>
                  </a:cubicBezTo>
                  <a:cubicBezTo>
                    <a:pt x="959" y="959"/>
                    <a:pt x="1028" y="1256"/>
                    <a:pt x="1073" y="1553"/>
                  </a:cubicBezTo>
                  <a:cubicBezTo>
                    <a:pt x="1119" y="1576"/>
                    <a:pt x="1165" y="1599"/>
                    <a:pt x="1233" y="1621"/>
                  </a:cubicBezTo>
                  <a:cubicBezTo>
                    <a:pt x="822" y="2763"/>
                    <a:pt x="412" y="3927"/>
                    <a:pt x="46" y="5068"/>
                  </a:cubicBezTo>
                  <a:cubicBezTo>
                    <a:pt x="1" y="5273"/>
                    <a:pt x="138" y="5525"/>
                    <a:pt x="183" y="5753"/>
                  </a:cubicBezTo>
                  <a:cubicBezTo>
                    <a:pt x="366" y="5616"/>
                    <a:pt x="640" y="5547"/>
                    <a:pt x="708" y="5365"/>
                  </a:cubicBezTo>
                  <a:cubicBezTo>
                    <a:pt x="1051" y="4520"/>
                    <a:pt x="1439" y="3676"/>
                    <a:pt x="1644" y="2786"/>
                  </a:cubicBezTo>
                  <a:cubicBezTo>
                    <a:pt x="1804" y="2055"/>
                    <a:pt x="1713" y="1279"/>
                    <a:pt x="1667" y="526"/>
                  </a:cubicBezTo>
                  <a:cubicBezTo>
                    <a:pt x="1667" y="343"/>
                    <a:pt x="1347" y="183"/>
                    <a:pt x="118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08" name="Google Shape;1608;p46"/>
            <p:cNvSpPr/>
            <p:nvPr/>
          </p:nvSpPr>
          <p:spPr>
            <a:xfrm>
              <a:off x="3360179" y="2629380"/>
              <a:ext cx="111568" cy="13678"/>
            </a:xfrm>
            <a:custGeom>
              <a:avLst/>
              <a:gdLst/>
              <a:ahLst/>
              <a:cxnLst/>
              <a:rect l="l" t="t" r="r" b="b"/>
              <a:pathLst>
                <a:path w="6232" h="764" extrusionOk="0">
                  <a:moveTo>
                    <a:pt x="5775" y="1"/>
                  </a:moveTo>
                  <a:cubicBezTo>
                    <a:pt x="3995" y="1"/>
                    <a:pt x="2238" y="23"/>
                    <a:pt x="457" y="69"/>
                  </a:cubicBezTo>
                  <a:cubicBezTo>
                    <a:pt x="297" y="69"/>
                    <a:pt x="160" y="320"/>
                    <a:pt x="1" y="457"/>
                  </a:cubicBezTo>
                  <a:cubicBezTo>
                    <a:pt x="183" y="548"/>
                    <a:pt x="366" y="731"/>
                    <a:pt x="548" y="754"/>
                  </a:cubicBezTo>
                  <a:cubicBezTo>
                    <a:pt x="830" y="761"/>
                    <a:pt x="1109" y="764"/>
                    <a:pt x="1387" y="764"/>
                  </a:cubicBezTo>
                  <a:cubicBezTo>
                    <a:pt x="1943" y="764"/>
                    <a:pt x="2496" y="754"/>
                    <a:pt x="3059" y="754"/>
                  </a:cubicBezTo>
                  <a:lnTo>
                    <a:pt x="3059" y="731"/>
                  </a:lnTo>
                  <a:cubicBezTo>
                    <a:pt x="3504" y="731"/>
                    <a:pt x="3949" y="737"/>
                    <a:pt x="4397" y="737"/>
                  </a:cubicBezTo>
                  <a:cubicBezTo>
                    <a:pt x="4845" y="737"/>
                    <a:pt x="5296" y="731"/>
                    <a:pt x="5753" y="708"/>
                  </a:cubicBezTo>
                  <a:cubicBezTo>
                    <a:pt x="5912" y="708"/>
                    <a:pt x="6072" y="503"/>
                    <a:pt x="6232" y="389"/>
                  </a:cubicBezTo>
                  <a:cubicBezTo>
                    <a:pt x="6072" y="252"/>
                    <a:pt x="5935" y="1"/>
                    <a:pt x="577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09" name="Google Shape;1609;p46"/>
            <p:cNvSpPr/>
            <p:nvPr/>
          </p:nvSpPr>
          <p:spPr>
            <a:xfrm>
              <a:off x="2403187" y="2994251"/>
              <a:ext cx="24938" cy="102617"/>
            </a:xfrm>
            <a:custGeom>
              <a:avLst/>
              <a:gdLst/>
              <a:ahLst/>
              <a:cxnLst/>
              <a:rect l="l" t="t" r="r" b="b"/>
              <a:pathLst>
                <a:path w="1393" h="5732" extrusionOk="0">
                  <a:moveTo>
                    <a:pt x="280" y="0"/>
                  </a:moveTo>
                  <a:cubicBezTo>
                    <a:pt x="270" y="0"/>
                    <a:pt x="261" y="1"/>
                    <a:pt x="252" y="2"/>
                  </a:cubicBezTo>
                  <a:cubicBezTo>
                    <a:pt x="115" y="2"/>
                    <a:pt x="23" y="231"/>
                    <a:pt x="1" y="254"/>
                  </a:cubicBezTo>
                  <a:cubicBezTo>
                    <a:pt x="229" y="2034"/>
                    <a:pt x="411" y="3632"/>
                    <a:pt x="663" y="5229"/>
                  </a:cubicBezTo>
                  <a:cubicBezTo>
                    <a:pt x="685" y="5412"/>
                    <a:pt x="959" y="5572"/>
                    <a:pt x="1142" y="5732"/>
                  </a:cubicBezTo>
                  <a:cubicBezTo>
                    <a:pt x="1210" y="5503"/>
                    <a:pt x="1393" y="5275"/>
                    <a:pt x="1370" y="5070"/>
                  </a:cubicBezTo>
                  <a:cubicBezTo>
                    <a:pt x="1279" y="4065"/>
                    <a:pt x="1165" y="3084"/>
                    <a:pt x="1028" y="2080"/>
                  </a:cubicBezTo>
                  <a:cubicBezTo>
                    <a:pt x="936" y="1486"/>
                    <a:pt x="822" y="870"/>
                    <a:pt x="685" y="276"/>
                  </a:cubicBezTo>
                  <a:cubicBezTo>
                    <a:pt x="643" y="148"/>
                    <a:pt x="420" y="0"/>
                    <a:pt x="2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10" name="Google Shape;1610;p46"/>
            <p:cNvSpPr/>
            <p:nvPr/>
          </p:nvSpPr>
          <p:spPr>
            <a:xfrm>
              <a:off x="3387964" y="2597245"/>
              <a:ext cx="100129" cy="13874"/>
            </a:xfrm>
            <a:custGeom>
              <a:avLst/>
              <a:gdLst/>
              <a:ahLst/>
              <a:cxnLst/>
              <a:rect l="l" t="t" r="r" b="b"/>
              <a:pathLst>
                <a:path w="5593" h="775" extrusionOk="0">
                  <a:moveTo>
                    <a:pt x="4941" y="0"/>
                  </a:moveTo>
                  <a:cubicBezTo>
                    <a:pt x="4847" y="0"/>
                    <a:pt x="4748" y="15"/>
                    <a:pt x="4657" y="15"/>
                  </a:cubicBezTo>
                  <a:cubicBezTo>
                    <a:pt x="3310" y="15"/>
                    <a:pt x="1964" y="15"/>
                    <a:pt x="640" y="38"/>
                  </a:cubicBezTo>
                  <a:cubicBezTo>
                    <a:pt x="412" y="38"/>
                    <a:pt x="206" y="243"/>
                    <a:pt x="1" y="358"/>
                  </a:cubicBezTo>
                  <a:cubicBezTo>
                    <a:pt x="206" y="494"/>
                    <a:pt x="389" y="746"/>
                    <a:pt x="594" y="746"/>
                  </a:cubicBezTo>
                  <a:cubicBezTo>
                    <a:pt x="971" y="768"/>
                    <a:pt x="1353" y="774"/>
                    <a:pt x="1736" y="774"/>
                  </a:cubicBezTo>
                  <a:cubicBezTo>
                    <a:pt x="2118" y="774"/>
                    <a:pt x="2500" y="768"/>
                    <a:pt x="2877" y="768"/>
                  </a:cubicBezTo>
                  <a:lnTo>
                    <a:pt x="2877" y="723"/>
                  </a:lnTo>
                  <a:cubicBezTo>
                    <a:pt x="3364" y="723"/>
                    <a:pt x="3861" y="733"/>
                    <a:pt x="4355" y="733"/>
                  </a:cubicBezTo>
                  <a:cubicBezTo>
                    <a:pt x="4601" y="733"/>
                    <a:pt x="4847" y="730"/>
                    <a:pt x="5091" y="723"/>
                  </a:cubicBezTo>
                  <a:cubicBezTo>
                    <a:pt x="5251" y="700"/>
                    <a:pt x="5433" y="517"/>
                    <a:pt x="5593" y="403"/>
                  </a:cubicBezTo>
                  <a:cubicBezTo>
                    <a:pt x="5433" y="289"/>
                    <a:pt x="5296" y="129"/>
                    <a:pt x="5136" y="38"/>
                  </a:cubicBezTo>
                  <a:cubicBezTo>
                    <a:pt x="5078" y="9"/>
                    <a:pt x="5011" y="0"/>
                    <a:pt x="494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11" name="Google Shape;1611;p46"/>
            <p:cNvSpPr/>
            <p:nvPr/>
          </p:nvSpPr>
          <p:spPr>
            <a:xfrm>
              <a:off x="3518746" y="3269287"/>
              <a:ext cx="31902" cy="79702"/>
            </a:xfrm>
            <a:custGeom>
              <a:avLst/>
              <a:gdLst/>
              <a:ahLst/>
              <a:cxnLst/>
              <a:rect l="l" t="t" r="r" b="b"/>
              <a:pathLst>
                <a:path w="1782" h="4452" extrusionOk="0">
                  <a:moveTo>
                    <a:pt x="1028" y="1"/>
                  </a:moveTo>
                  <a:cubicBezTo>
                    <a:pt x="959" y="138"/>
                    <a:pt x="845" y="298"/>
                    <a:pt x="822" y="435"/>
                  </a:cubicBezTo>
                  <a:cubicBezTo>
                    <a:pt x="731" y="1051"/>
                    <a:pt x="731" y="1690"/>
                    <a:pt x="594" y="2283"/>
                  </a:cubicBezTo>
                  <a:cubicBezTo>
                    <a:pt x="457" y="2831"/>
                    <a:pt x="183" y="3333"/>
                    <a:pt x="46" y="3881"/>
                  </a:cubicBezTo>
                  <a:cubicBezTo>
                    <a:pt x="1" y="4041"/>
                    <a:pt x="161" y="4269"/>
                    <a:pt x="206" y="4452"/>
                  </a:cubicBezTo>
                  <a:cubicBezTo>
                    <a:pt x="366" y="4361"/>
                    <a:pt x="640" y="4315"/>
                    <a:pt x="685" y="4178"/>
                  </a:cubicBezTo>
                  <a:cubicBezTo>
                    <a:pt x="1074" y="3151"/>
                    <a:pt x="1416" y="2101"/>
                    <a:pt x="1781" y="1051"/>
                  </a:cubicBezTo>
                  <a:cubicBezTo>
                    <a:pt x="1735" y="1028"/>
                    <a:pt x="1713" y="1005"/>
                    <a:pt x="1667" y="1005"/>
                  </a:cubicBezTo>
                  <a:cubicBezTo>
                    <a:pt x="1621" y="731"/>
                    <a:pt x="1621" y="457"/>
                    <a:pt x="1507" y="252"/>
                  </a:cubicBezTo>
                  <a:cubicBezTo>
                    <a:pt x="1439" y="115"/>
                    <a:pt x="1188" y="69"/>
                    <a:pt x="102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12" name="Google Shape;1612;p46"/>
            <p:cNvSpPr/>
            <p:nvPr/>
          </p:nvSpPr>
          <p:spPr>
            <a:xfrm>
              <a:off x="2218899" y="2411614"/>
              <a:ext cx="580685" cy="492229"/>
            </a:xfrm>
            <a:custGeom>
              <a:avLst/>
              <a:gdLst/>
              <a:ahLst/>
              <a:cxnLst/>
              <a:rect l="l" t="t" r="r" b="b"/>
              <a:pathLst>
                <a:path w="32436" h="27495" extrusionOk="0">
                  <a:moveTo>
                    <a:pt x="27939" y="1300"/>
                  </a:moveTo>
                  <a:cubicBezTo>
                    <a:pt x="28007" y="1323"/>
                    <a:pt x="28076" y="1345"/>
                    <a:pt x="28121" y="1368"/>
                  </a:cubicBezTo>
                  <a:cubicBezTo>
                    <a:pt x="28121" y="2281"/>
                    <a:pt x="28213" y="3217"/>
                    <a:pt x="28098" y="4130"/>
                  </a:cubicBezTo>
                  <a:cubicBezTo>
                    <a:pt x="28053" y="4450"/>
                    <a:pt x="27573" y="4723"/>
                    <a:pt x="27299" y="5020"/>
                  </a:cubicBezTo>
                  <a:cubicBezTo>
                    <a:pt x="27254" y="4997"/>
                    <a:pt x="27208" y="4975"/>
                    <a:pt x="27140" y="4952"/>
                  </a:cubicBezTo>
                  <a:cubicBezTo>
                    <a:pt x="27140" y="4039"/>
                    <a:pt x="27071" y="3126"/>
                    <a:pt x="27185" y="2236"/>
                  </a:cubicBezTo>
                  <a:cubicBezTo>
                    <a:pt x="27231" y="1893"/>
                    <a:pt x="27688" y="1619"/>
                    <a:pt x="27939" y="1300"/>
                  </a:cubicBezTo>
                  <a:close/>
                  <a:moveTo>
                    <a:pt x="31408" y="4016"/>
                  </a:moveTo>
                  <a:lnTo>
                    <a:pt x="31408" y="4016"/>
                  </a:lnTo>
                  <a:cubicBezTo>
                    <a:pt x="30993" y="5002"/>
                    <a:pt x="30277" y="5489"/>
                    <a:pt x="29259" y="5489"/>
                  </a:cubicBezTo>
                  <a:cubicBezTo>
                    <a:pt x="28934" y="5489"/>
                    <a:pt x="28577" y="5439"/>
                    <a:pt x="28190" y="5340"/>
                  </a:cubicBezTo>
                  <a:cubicBezTo>
                    <a:pt x="28806" y="3856"/>
                    <a:pt x="30221" y="4267"/>
                    <a:pt x="31408" y="4016"/>
                  </a:cubicBezTo>
                  <a:close/>
                  <a:moveTo>
                    <a:pt x="26113" y="2806"/>
                  </a:moveTo>
                  <a:cubicBezTo>
                    <a:pt x="26204" y="2829"/>
                    <a:pt x="26295" y="2875"/>
                    <a:pt x="26386" y="2897"/>
                  </a:cubicBezTo>
                  <a:cubicBezTo>
                    <a:pt x="26386" y="3810"/>
                    <a:pt x="26432" y="4723"/>
                    <a:pt x="26341" y="5636"/>
                  </a:cubicBezTo>
                  <a:cubicBezTo>
                    <a:pt x="26318" y="5910"/>
                    <a:pt x="25930" y="6184"/>
                    <a:pt x="25588" y="6595"/>
                  </a:cubicBezTo>
                  <a:cubicBezTo>
                    <a:pt x="25542" y="5545"/>
                    <a:pt x="25405" y="4678"/>
                    <a:pt x="25473" y="3856"/>
                  </a:cubicBezTo>
                  <a:cubicBezTo>
                    <a:pt x="25496" y="3491"/>
                    <a:pt x="25884" y="3149"/>
                    <a:pt x="26113" y="2806"/>
                  </a:cubicBezTo>
                  <a:close/>
                  <a:moveTo>
                    <a:pt x="27956" y="6119"/>
                  </a:moveTo>
                  <a:cubicBezTo>
                    <a:pt x="28321" y="6119"/>
                    <a:pt x="28806" y="6145"/>
                    <a:pt x="29468" y="6184"/>
                  </a:cubicBezTo>
                  <a:cubicBezTo>
                    <a:pt x="29054" y="6826"/>
                    <a:pt x="28721" y="7103"/>
                    <a:pt x="28089" y="7103"/>
                  </a:cubicBezTo>
                  <a:cubicBezTo>
                    <a:pt x="27709" y="7103"/>
                    <a:pt x="27222" y="7003"/>
                    <a:pt x="26546" y="6823"/>
                  </a:cubicBezTo>
                  <a:cubicBezTo>
                    <a:pt x="26873" y="6284"/>
                    <a:pt x="27036" y="6119"/>
                    <a:pt x="27956" y="6119"/>
                  </a:cubicBezTo>
                  <a:close/>
                  <a:moveTo>
                    <a:pt x="24675" y="4107"/>
                  </a:moveTo>
                  <a:cubicBezTo>
                    <a:pt x="24743" y="5226"/>
                    <a:pt x="24812" y="6116"/>
                    <a:pt x="24834" y="7006"/>
                  </a:cubicBezTo>
                  <a:cubicBezTo>
                    <a:pt x="24834" y="7189"/>
                    <a:pt x="24583" y="7394"/>
                    <a:pt x="24424" y="7554"/>
                  </a:cubicBezTo>
                  <a:cubicBezTo>
                    <a:pt x="24195" y="7782"/>
                    <a:pt x="23944" y="7987"/>
                    <a:pt x="23579" y="8307"/>
                  </a:cubicBezTo>
                  <a:cubicBezTo>
                    <a:pt x="23579" y="7211"/>
                    <a:pt x="23488" y="6230"/>
                    <a:pt x="23625" y="5248"/>
                  </a:cubicBezTo>
                  <a:cubicBezTo>
                    <a:pt x="23670" y="4883"/>
                    <a:pt x="24241" y="4564"/>
                    <a:pt x="24675" y="4107"/>
                  </a:cubicBezTo>
                  <a:close/>
                  <a:moveTo>
                    <a:pt x="26203" y="7609"/>
                  </a:moveTo>
                  <a:cubicBezTo>
                    <a:pt x="26741" y="7609"/>
                    <a:pt x="27319" y="7746"/>
                    <a:pt x="27893" y="7805"/>
                  </a:cubicBezTo>
                  <a:cubicBezTo>
                    <a:pt x="27444" y="8336"/>
                    <a:pt x="27067" y="8830"/>
                    <a:pt x="26355" y="8830"/>
                  </a:cubicBezTo>
                  <a:cubicBezTo>
                    <a:pt x="26272" y="8830"/>
                    <a:pt x="26183" y="8824"/>
                    <a:pt x="26090" y="8809"/>
                  </a:cubicBezTo>
                  <a:cubicBezTo>
                    <a:pt x="25871" y="8773"/>
                    <a:pt x="25652" y="8762"/>
                    <a:pt x="25429" y="8762"/>
                  </a:cubicBezTo>
                  <a:cubicBezTo>
                    <a:pt x="25096" y="8762"/>
                    <a:pt x="24757" y="8786"/>
                    <a:pt x="24401" y="8786"/>
                  </a:cubicBezTo>
                  <a:cubicBezTo>
                    <a:pt x="24866" y="7842"/>
                    <a:pt x="25500" y="7609"/>
                    <a:pt x="26203" y="7609"/>
                  </a:cubicBezTo>
                  <a:close/>
                  <a:moveTo>
                    <a:pt x="4908" y="11480"/>
                  </a:moveTo>
                  <a:lnTo>
                    <a:pt x="4908" y="11480"/>
                  </a:lnTo>
                  <a:cubicBezTo>
                    <a:pt x="4611" y="12553"/>
                    <a:pt x="4406" y="13625"/>
                    <a:pt x="4018" y="14652"/>
                  </a:cubicBezTo>
                  <a:cubicBezTo>
                    <a:pt x="3881" y="15086"/>
                    <a:pt x="3401" y="15406"/>
                    <a:pt x="3082" y="15771"/>
                  </a:cubicBezTo>
                  <a:cubicBezTo>
                    <a:pt x="3036" y="15748"/>
                    <a:pt x="2991" y="15725"/>
                    <a:pt x="2922" y="15680"/>
                  </a:cubicBezTo>
                  <a:cubicBezTo>
                    <a:pt x="3196" y="14105"/>
                    <a:pt x="3858" y="12735"/>
                    <a:pt x="4908" y="11480"/>
                  </a:cubicBezTo>
                  <a:close/>
                  <a:moveTo>
                    <a:pt x="15143" y="15145"/>
                  </a:moveTo>
                  <a:cubicBezTo>
                    <a:pt x="15393" y="15145"/>
                    <a:pt x="15644" y="15184"/>
                    <a:pt x="15864" y="15269"/>
                  </a:cubicBezTo>
                  <a:cubicBezTo>
                    <a:pt x="15544" y="15520"/>
                    <a:pt x="15225" y="15725"/>
                    <a:pt x="14997" y="15999"/>
                  </a:cubicBezTo>
                  <a:cubicBezTo>
                    <a:pt x="14837" y="16159"/>
                    <a:pt x="14814" y="16410"/>
                    <a:pt x="14723" y="16638"/>
                  </a:cubicBezTo>
                  <a:cubicBezTo>
                    <a:pt x="14765" y="16634"/>
                    <a:pt x="14807" y="16633"/>
                    <a:pt x="14850" y="16633"/>
                  </a:cubicBezTo>
                  <a:cubicBezTo>
                    <a:pt x="14935" y="16633"/>
                    <a:pt x="15020" y="16638"/>
                    <a:pt x="15102" y="16638"/>
                  </a:cubicBezTo>
                  <a:cubicBezTo>
                    <a:pt x="15225" y="16638"/>
                    <a:pt x="15339" y="16627"/>
                    <a:pt x="15430" y="16570"/>
                  </a:cubicBezTo>
                  <a:cubicBezTo>
                    <a:pt x="15796" y="16364"/>
                    <a:pt x="16115" y="16068"/>
                    <a:pt x="16435" y="15794"/>
                  </a:cubicBezTo>
                  <a:lnTo>
                    <a:pt x="16435" y="15794"/>
                  </a:lnTo>
                  <a:cubicBezTo>
                    <a:pt x="16754" y="16342"/>
                    <a:pt x="16594" y="16958"/>
                    <a:pt x="16069" y="17346"/>
                  </a:cubicBezTo>
                  <a:cubicBezTo>
                    <a:pt x="15855" y="17518"/>
                    <a:pt x="15503" y="17604"/>
                    <a:pt x="15142" y="17604"/>
                  </a:cubicBezTo>
                  <a:cubicBezTo>
                    <a:pt x="14735" y="17604"/>
                    <a:pt x="14315" y="17495"/>
                    <a:pt x="14061" y="17277"/>
                  </a:cubicBezTo>
                  <a:cubicBezTo>
                    <a:pt x="13650" y="16912"/>
                    <a:pt x="13536" y="16045"/>
                    <a:pt x="13833" y="15634"/>
                  </a:cubicBezTo>
                  <a:cubicBezTo>
                    <a:pt x="14037" y="15335"/>
                    <a:pt x="14588" y="15145"/>
                    <a:pt x="15143" y="15145"/>
                  </a:cubicBezTo>
                  <a:close/>
                  <a:moveTo>
                    <a:pt x="3881" y="16090"/>
                  </a:moveTo>
                  <a:lnTo>
                    <a:pt x="3881" y="16090"/>
                  </a:lnTo>
                  <a:cubicBezTo>
                    <a:pt x="4223" y="17186"/>
                    <a:pt x="3744" y="17916"/>
                    <a:pt x="2922" y="18533"/>
                  </a:cubicBezTo>
                  <a:cubicBezTo>
                    <a:pt x="2534" y="17323"/>
                    <a:pt x="2671" y="16958"/>
                    <a:pt x="3881" y="16090"/>
                  </a:cubicBezTo>
                  <a:close/>
                  <a:moveTo>
                    <a:pt x="4086" y="18533"/>
                  </a:moveTo>
                  <a:lnTo>
                    <a:pt x="4086" y="18533"/>
                  </a:lnTo>
                  <a:cubicBezTo>
                    <a:pt x="4634" y="19583"/>
                    <a:pt x="4588" y="19720"/>
                    <a:pt x="3470" y="20701"/>
                  </a:cubicBezTo>
                  <a:cubicBezTo>
                    <a:pt x="2899" y="19606"/>
                    <a:pt x="2945" y="19514"/>
                    <a:pt x="4086" y="18533"/>
                  </a:cubicBezTo>
                  <a:close/>
                  <a:moveTo>
                    <a:pt x="15188" y="9849"/>
                  </a:moveTo>
                  <a:cubicBezTo>
                    <a:pt x="16848" y="9849"/>
                    <a:pt x="18352" y="10538"/>
                    <a:pt x="19699" y="11868"/>
                  </a:cubicBezTo>
                  <a:cubicBezTo>
                    <a:pt x="18672" y="12781"/>
                    <a:pt x="17713" y="13648"/>
                    <a:pt x="16731" y="14493"/>
                  </a:cubicBezTo>
                  <a:cubicBezTo>
                    <a:pt x="16681" y="14543"/>
                    <a:pt x="16596" y="14562"/>
                    <a:pt x="16500" y="14562"/>
                  </a:cubicBezTo>
                  <a:cubicBezTo>
                    <a:pt x="16378" y="14562"/>
                    <a:pt x="16240" y="14531"/>
                    <a:pt x="16138" y="14493"/>
                  </a:cubicBezTo>
                  <a:cubicBezTo>
                    <a:pt x="15804" y="14372"/>
                    <a:pt x="15470" y="14316"/>
                    <a:pt x="15143" y="14316"/>
                  </a:cubicBezTo>
                  <a:cubicBezTo>
                    <a:pt x="14667" y="14316"/>
                    <a:pt x="14207" y="14436"/>
                    <a:pt x="13787" y="14652"/>
                  </a:cubicBezTo>
                  <a:cubicBezTo>
                    <a:pt x="12554" y="15269"/>
                    <a:pt x="12600" y="17255"/>
                    <a:pt x="13787" y="17985"/>
                  </a:cubicBezTo>
                  <a:cubicBezTo>
                    <a:pt x="14186" y="18236"/>
                    <a:pt x="14683" y="18362"/>
                    <a:pt x="15168" y="18362"/>
                  </a:cubicBezTo>
                  <a:cubicBezTo>
                    <a:pt x="15653" y="18362"/>
                    <a:pt x="16127" y="18236"/>
                    <a:pt x="16480" y="17985"/>
                  </a:cubicBezTo>
                  <a:cubicBezTo>
                    <a:pt x="17256" y="17414"/>
                    <a:pt x="17530" y="16570"/>
                    <a:pt x="17279" y="15543"/>
                  </a:cubicBezTo>
                  <a:cubicBezTo>
                    <a:pt x="17234" y="15360"/>
                    <a:pt x="17256" y="15086"/>
                    <a:pt x="17370" y="14972"/>
                  </a:cubicBezTo>
                  <a:cubicBezTo>
                    <a:pt x="18261" y="14127"/>
                    <a:pt x="19197" y="13329"/>
                    <a:pt x="20178" y="12438"/>
                  </a:cubicBezTo>
                  <a:cubicBezTo>
                    <a:pt x="21365" y="14516"/>
                    <a:pt x="21479" y="16547"/>
                    <a:pt x="20475" y="18578"/>
                  </a:cubicBezTo>
                  <a:cubicBezTo>
                    <a:pt x="19425" y="20701"/>
                    <a:pt x="17759" y="22185"/>
                    <a:pt x="15248" y="22436"/>
                  </a:cubicBezTo>
                  <a:cubicBezTo>
                    <a:pt x="15004" y="22460"/>
                    <a:pt x="14766" y="22472"/>
                    <a:pt x="14535" y="22472"/>
                  </a:cubicBezTo>
                  <a:cubicBezTo>
                    <a:pt x="11274" y="22472"/>
                    <a:pt x="9371" y="20137"/>
                    <a:pt x="8902" y="17643"/>
                  </a:cubicBezTo>
                  <a:cubicBezTo>
                    <a:pt x="8195" y="14036"/>
                    <a:pt x="10021" y="10978"/>
                    <a:pt x="13536" y="10065"/>
                  </a:cubicBezTo>
                  <a:cubicBezTo>
                    <a:pt x="14103" y="9920"/>
                    <a:pt x="14653" y="9849"/>
                    <a:pt x="15188" y="9849"/>
                  </a:cubicBezTo>
                  <a:close/>
                  <a:moveTo>
                    <a:pt x="4794" y="20541"/>
                  </a:moveTo>
                  <a:lnTo>
                    <a:pt x="4794" y="20541"/>
                  </a:lnTo>
                  <a:cubicBezTo>
                    <a:pt x="5479" y="21660"/>
                    <a:pt x="5479" y="21660"/>
                    <a:pt x="4588" y="22618"/>
                  </a:cubicBezTo>
                  <a:cubicBezTo>
                    <a:pt x="3675" y="21728"/>
                    <a:pt x="3698" y="21523"/>
                    <a:pt x="4794" y="20541"/>
                  </a:cubicBezTo>
                  <a:close/>
                  <a:moveTo>
                    <a:pt x="5798" y="22436"/>
                  </a:moveTo>
                  <a:cubicBezTo>
                    <a:pt x="6643" y="23143"/>
                    <a:pt x="6643" y="23349"/>
                    <a:pt x="5798" y="24056"/>
                  </a:cubicBezTo>
                  <a:cubicBezTo>
                    <a:pt x="4931" y="23372"/>
                    <a:pt x="4931" y="23280"/>
                    <a:pt x="5798" y="22436"/>
                  </a:cubicBezTo>
                  <a:close/>
                  <a:moveTo>
                    <a:pt x="7053" y="23828"/>
                  </a:moveTo>
                  <a:cubicBezTo>
                    <a:pt x="7419" y="24148"/>
                    <a:pt x="7738" y="24422"/>
                    <a:pt x="8103" y="24741"/>
                  </a:cubicBezTo>
                  <a:cubicBezTo>
                    <a:pt x="7921" y="24992"/>
                    <a:pt x="7784" y="25221"/>
                    <a:pt x="7578" y="25540"/>
                  </a:cubicBezTo>
                  <a:cubicBezTo>
                    <a:pt x="7145" y="25221"/>
                    <a:pt x="6802" y="24969"/>
                    <a:pt x="6392" y="24673"/>
                  </a:cubicBezTo>
                  <a:cubicBezTo>
                    <a:pt x="6620" y="24376"/>
                    <a:pt x="6825" y="24125"/>
                    <a:pt x="7053" y="23828"/>
                  </a:cubicBezTo>
                  <a:close/>
                  <a:moveTo>
                    <a:pt x="14833" y="6498"/>
                  </a:moveTo>
                  <a:cubicBezTo>
                    <a:pt x="17592" y="6498"/>
                    <a:pt x="20132" y="7504"/>
                    <a:pt x="22232" y="9517"/>
                  </a:cubicBezTo>
                  <a:cubicBezTo>
                    <a:pt x="21548" y="10133"/>
                    <a:pt x="20908" y="10727"/>
                    <a:pt x="20315" y="11274"/>
                  </a:cubicBezTo>
                  <a:cubicBezTo>
                    <a:pt x="19653" y="10818"/>
                    <a:pt x="19060" y="10339"/>
                    <a:pt x="18398" y="9973"/>
                  </a:cubicBezTo>
                  <a:cubicBezTo>
                    <a:pt x="17358" y="9397"/>
                    <a:pt x="16229" y="9130"/>
                    <a:pt x="15112" y="9130"/>
                  </a:cubicBezTo>
                  <a:cubicBezTo>
                    <a:pt x="12158" y="9130"/>
                    <a:pt x="9288" y="10997"/>
                    <a:pt x="8377" y="13945"/>
                  </a:cubicBezTo>
                  <a:cubicBezTo>
                    <a:pt x="7784" y="15885"/>
                    <a:pt x="7898" y="17734"/>
                    <a:pt x="8743" y="19560"/>
                  </a:cubicBezTo>
                  <a:cubicBezTo>
                    <a:pt x="9863" y="21922"/>
                    <a:pt x="12178" y="23249"/>
                    <a:pt x="14596" y="23249"/>
                  </a:cubicBezTo>
                  <a:cubicBezTo>
                    <a:pt x="15824" y="23249"/>
                    <a:pt x="17078" y="22907"/>
                    <a:pt x="18215" y="22185"/>
                  </a:cubicBezTo>
                  <a:cubicBezTo>
                    <a:pt x="21730" y="19948"/>
                    <a:pt x="22826" y="15954"/>
                    <a:pt x="20977" y="12301"/>
                  </a:cubicBezTo>
                  <a:cubicBezTo>
                    <a:pt x="20886" y="12142"/>
                    <a:pt x="20863" y="11845"/>
                    <a:pt x="20954" y="11731"/>
                  </a:cubicBezTo>
                  <a:cubicBezTo>
                    <a:pt x="21525" y="11160"/>
                    <a:pt x="22118" y="10635"/>
                    <a:pt x="22734" y="10087"/>
                  </a:cubicBezTo>
                  <a:cubicBezTo>
                    <a:pt x="23944" y="11343"/>
                    <a:pt x="24538" y="12781"/>
                    <a:pt x="24743" y="14424"/>
                  </a:cubicBezTo>
                  <a:cubicBezTo>
                    <a:pt x="25314" y="19423"/>
                    <a:pt x="22643" y="23098"/>
                    <a:pt x="18831" y="24833"/>
                  </a:cubicBezTo>
                  <a:cubicBezTo>
                    <a:pt x="17333" y="25511"/>
                    <a:pt x="15734" y="25854"/>
                    <a:pt x="14169" y="25854"/>
                  </a:cubicBezTo>
                  <a:cubicBezTo>
                    <a:pt x="9682" y="25854"/>
                    <a:pt x="5482" y="23031"/>
                    <a:pt x="4771" y="17209"/>
                  </a:cubicBezTo>
                  <a:cubicBezTo>
                    <a:pt x="4474" y="14767"/>
                    <a:pt x="4976" y="12438"/>
                    <a:pt x="6620" y="10544"/>
                  </a:cubicBezTo>
                  <a:cubicBezTo>
                    <a:pt x="8651" y="8193"/>
                    <a:pt x="11276" y="6618"/>
                    <a:pt x="14472" y="6504"/>
                  </a:cubicBezTo>
                  <a:cubicBezTo>
                    <a:pt x="14592" y="6500"/>
                    <a:pt x="14713" y="6498"/>
                    <a:pt x="14833" y="6498"/>
                  </a:cubicBezTo>
                  <a:close/>
                  <a:moveTo>
                    <a:pt x="8720" y="25175"/>
                  </a:moveTo>
                  <a:cubicBezTo>
                    <a:pt x="9108" y="25358"/>
                    <a:pt x="9496" y="25540"/>
                    <a:pt x="9929" y="25746"/>
                  </a:cubicBezTo>
                  <a:cubicBezTo>
                    <a:pt x="9741" y="26157"/>
                    <a:pt x="9614" y="26357"/>
                    <a:pt x="9381" y="26357"/>
                  </a:cubicBezTo>
                  <a:cubicBezTo>
                    <a:pt x="9163" y="26357"/>
                    <a:pt x="8851" y="26180"/>
                    <a:pt x="8309" y="25837"/>
                  </a:cubicBezTo>
                  <a:cubicBezTo>
                    <a:pt x="8423" y="25654"/>
                    <a:pt x="8537" y="25449"/>
                    <a:pt x="8720" y="25175"/>
                  </a:cubicBezTo>
                  <a:close/>
                  <a:moveTo>
                    <a:pt x="10841" y="26053"/>
                  </a:moveTo>
                  <a:cubicBezTo>
                    <a:pt x="10916" y="26053"/>
                    <a:pt x="11006" y="26078"/>
                    <a:pt x="11116" y="26134"/>
                  </a:cubicBezTo>
                  <a:cubicBezTo>
                    <a:pt x="11253" y="26202"/>
                    <a:pt x="11345" y="26362"/>
                    <a:pt x="11459" y="26499"/>
                  </a:cubicBezTo>
                  <a:cubicBezTo>
                    <a:pt x="11139" y="26567"/>
                    <a:pt x="10842" y="26636"/>
                    <a:pt x="10454" y="26704"/>
                  </a:cubicBezTo>
                  <a:cubicBezTo>
                    <a:pt x="10524" y="26306"/>
                    <a:pt x="10606" y="26053"/>
                    <a:pt x="10841" y="26053"/>
                  </a:cubicBezTo>
                  <a:close/>
                  <a:moveTo>
                    <a:pt x="28611" y="1"/>
                  </a:moveTo>
                  <a:cubicBezTo>
                    <a:pt x="28483" y="1"/>
                    <a:pt x="28275" y="91"/>
                    <a:pt x="28167" y="181"/>
                  </a:cubicBezTo>
                  <a:cubicBezTo>
                    <a:pt x="26523" y="1574"/>
                    <a:pt x="24880" y="2989"/>
                    <a:pt x="23282" y="4427"/>
                  </a:cubicBezTo>
                  <a:cubicBezTo>
                    <a:pt x="23031" y="4655"/>
                    <a:pt x="22871" y="5134"/>
                    <a:pt x="22849" y="5500"/>
                  </a:cubicBezTo>
                  <a:cubicBezTo>
                    <a:pt x="22803" y="6595"/>
                    <a:pt x="22849" y="7668"/>
                    <a:pt x="22849" y="8786"/>
                  </a:cubicBezTo>
                  <a:cubicBezTo>
                    <a:pt x="21639" y="8056"/>
                    <a:pt x="20635" y="7371"/>
                    <a:pt x="19562" y="6869"/>
                  </a:cubicBezTo>
                  <a:cubicBezTo>
                    <a:pt x="18786" y="6481"/>
                    <a:pt x="17850" y="6367"/>
                    <a:pt x="17028" y="6025"/>
                  </a:cubicBezTo>
                  <a:cubicBezTo>
                    <a:pt x="16265" y="5733"/>
                    <a:pt x="15476" y="5610"/>
                    <a:pt x="14692" y="5610"/>
                  </a:cubicBezTo>
                  <a:cubicBezTo>
                    <a:pt x="14188" y="5610"/>
                    <a:pt x="13685" y="5661"/>
                    <a:pt x="13193" y="5751"/>
                  </a:cubicBezTo>
                  <a:cubicBezTo>
                    <a:pt x="9770" y="6435"/>
                    <a:pt x="6871" y="8170"/>
                    <a:pt x="4588" y="10727"/>
                  </a:cubicBezTo>
                  <a:cubicBezTo>
                    <a:pt x="0" y="15794"/>
                    <a:pt x="1667" y="23577"/>
                    <a:pt x="8263" y="26704"/>
                  </a:cubicBezTo>
                  <a:cubicBezTo>
                    <a:pt x="9500" y="27296"/>
                    <a:pt x="10783" y="27494"/>
                    <a:pt x="12080" y="27494"/>
                  </a:cubicBezTo>
                  <a:cubicBezTo>
                    <a:pt x="13033" y="27494"/>
                    <a:pt x="13994" y="27387"/>
                    <a:pt x="14951" y="27252"/>
                  </a:cubicBezTo>
                  <a:cubicBezTo>
                    <a:pt x="17348" y="26887"/>
                    <a:pt x="19311" y="25700"/>
                    <a:pt x="21182" y="24285"/>
                  </a:cubicBezTo>
                  <a:cubicBezTo>
                    <a:pt x="25976" y="20701"/>
                    <a:pt x="26980" y="14607"/>
                    <a:pt x="23510" y="9791"/>
                  </a:cubicBezTo>
                  <a:cubicBezTo>
                    <a:pt x="23465" y="9722"/>
                    <a:pt x="23442" y="9631"/>
                    <a:pt x="23374" y="9471"/>
                  </a:cubicBezTo>
                  <a:cubicBezTo>
                    <a:pt x="23739" y="9471"/>
                    <a:pt x="24013" y="9471"/>
                    <a:pt x="24287" y="9494"/>
                  </a:cubicBezTo>
                  <a:cubicBezTo>
                    <a:pt x="25131" y="9517"/>
                    <a:pt x="25953" y="9562"/>
                    <a:pt x="26775" y="9562"/>
                  </a:cubicBezTo>
                  <a:cubicBezTo>
                    <a:pt x="27026" y="9562"/>
                    <a:pt x="27345" y="9494"/>
                    <a:pt x="27505" y="9334"/>
                  </a:cubicBezTo>
                  <a:cubicBezTo>
                    <a:pt x="29011" y="7805"/>
                    <a:pt x="30472" y="6276"/>
                    <a:pt x="31956" y="4746"/>
                  </a:cubicBezTo>
                  <a:cubicBezTo>
                    <a:pt x="32275" y="4404"/>
                    <a:pt x="32435" y="4062"/>
                    <a:pt x="32161" y="3582"/>
                  </a:cubicBezTo>
                  <a:cubicBezTo>
                    <a:pt x="32000" y="3296"/>
                    <a:pt x="31811" y="3227"/>
                    <a:pt x="31613" y="3227"/>
                  </a:cubicBezTo>
                  <a:cubicBezTo>
                    <a:pt x="31448" y="3227"/>
                    <a:pt x="31277" y="3275"/>
                    <a:pt x="31111" y="3285"/>
                  </a:cubicBezTo>
                  <a:cubicBezTo>
                    <a:pt x="30404" y="3354"/>
                    <a:pt x="29696" y="3468"/>
                    <a:pt x="28966" y="3559"/>
                  </a:cubicBezTo>
                  <a:cubicBezTo>
                    <a:pt x="28966" y="2487"/>
                    <a:pt x="28966" y="1528"/>
                    <a:pt x="28943" y="569"/>
                  </a:cubicBezTo>
                  <a:cubicBezTo>
                    <a:pt x="28943" y="387"/>
                    <a:pt x="28829" y="136"/>
                    <a:pt x="28692" y="21"/>
                  </a:cubicBezTo>
                  <a:cubicBezTo>
                    <a:pt x="28673" y="7"/>
                    <a:pt x="28645" y="1"/>
                    <a:pt x="2861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13" name="Google Shape;1613;p46"/>
            <p:cNvSpPr/>
            <p:nvPr/>
          </p:nvSpPr>
          <p:spPr>
            <a:xfrm>
              <a:off x="2314516" y="2639996"/>
              <a:ext cx="23721" cy="39475"/>
            </a:xfrm>
            <a:custGeom>
              <a:avLst/>
              <a:gdLst/>
              <a:ahLst/>
              <a:cxnLst/>
              <a:rect l="l" t="t" r="r" b="b"/>
              <a:pathLst>
                <a:path w="1325" h="2205" extrusionOk="0">
                  <a:moveTo>
                    <a:pt x="1073" y="1"/>
                  </a:moveTo>
                  <a:cubicBezTo>
                    <a:pt x="891" y="92"/>
                    <a:pt x="754" y="115"/>
                    <a:pt x="708" y="184"/>
                  </a:cubicBezTo>
                  <a:cubicBezTo>
                    <a:pt x="457" y="754"/>
                    <a:pt x="229" y="1302"/>
                    <a:pt x="46" y="1873"/>
                  </a:cubicBezTo>
                  <a:cubicBezTo>
                    <a:pt x="1" y="1964"/>
                    <a:pt x="160" y="2169"/>
                    <a:pt x="274" y="2192"/>
                  </a:cubicBezTo>
                  <a:cubicBezTo>
                    <a:pt x="295" y="2201"/>
                    <a:pt x="320" y="2204"/>
                    <a:pt x="347" y="2204"/>
                  </a:cubicBezTo>
                  <a:cubicBezTo>
                    <a:pt x="466" y="2204"/>
                    <a:pt x="625" y="2130"/>
                    <a:pt x="662" y="2055"/>
                  </a:cubicBezTo>
                  <a:cubicBezTo>
                    <a:pt x="891" y="1553"/>
                    <a:pt x="1119" y="1028"/>
                    <a:pt x="1279" y="480"/>
                  </a:cubicBezTo>
                  <a:cubicBezTo>
                    <a:pt x="1324" y="366"/>
                    <a:pt x="1165" y="184"/>
                    <a:pt x="107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14" name="Google Shape;1614;p46"/>
            <p:cNvSpPr/>
            <p:nvPr/>
          </p:nvSpPr>
          <p:spPr>
            <a:xfrm>
              <a:off x="2586258" y="2790431"/>
              <a:ext cx="32296" cy="31437"/>
            </a:xfrm>
            <a:custGeom>
              <a:avLst/>
              <a:gdLst/>
              <a:ahLst/>
              <a:cxnLst/>
              <a:rect l="l" t="t" r="r" b="b"/>
              <a:pathLst>
                <a:path w="1804" h="1756" extrusionOk="0">
                  <a:moveTo>
                    <a:pt x="1407" y="0"/>
                  </a:moveTo>
                  <a:cubicBezTo>
                    <a:pt x="1339" y="0"/>
                    <a:pt x="1274" y="12"/>
                    <a:pt x="1233" y="43"/>
                  </a:cubicBezTo>
                  <a:cubicBezTo>
                    <a:pt x="845" y="363"/>
                    <a:pt x="457" y="705"/>
                    <a:pt x="92" y="1048"/>
                  </a:cubicBezTo>
                  <a:cubicBezTo>
                    <a:pt x="23" y="1139"/>
                    <a:pt x="0" y="1344"/>
                    <a:pt x="46" y="1481"/>
                  </a:cubicBezTo>
                  <a:cubicBezTo>
                    <a:pt x="69" y="1573"/>
                    <a:pt x="229" y="1618"/>
                    <a:pt x="434" y="1755"/>
                  </a:cubicBezTo>
                  <a:cubicBezTo>
                    <a:pt x="891" y="1276"/>
                    <a:pt x="1347" y="842"/>
                    <a:pt x="1758" y="386"/>
                  </a:cubicBezTo>
                  <a:cubicBezTo>
                    <a:pt x="1804" y="317"/>
                    <a:pt x="1735" y="89"/>
                    <a:pt x="1644" y="43"/>
                  </a:cubicBezTo>
                  <a:cubicBezTo>
                    <a:pt x="1581" y="18"/>
                    <a:pt x="1491" y="0"/>
                    <a:pt x="140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15" name="Google Shape;1615;p46"/>
            <p:cNvSpPr/>
            <p:nvPr/>
          </p:nvSpPr>
          <p:spPr>
            <a:xfrm>
              <a:off x="2538852" y="2827793"/>
              <a:ext cx="35984" cy="23900"/>
            </a:xfrm>
            <a:custGeom>
              <a:avLst/>
              <a:gdLst/>
              <a:ahLst/>
              <a:cxnLst/>
              <a:rect l="l" t="t" r="r" b="b"/>
              <a:pathLst>
                <a:path w="2010" h="1335" extrusionOk="0">
                  <a:moveTo>
                    <a:pt x="1556" y="0"/>
                  </a:moveTo>
                  <a:cubicBezTo>
                    <a:pt x="1530" y="0"/>
                    <a:pt x="1506" y="3"/>
                    <a:pt x="1484" y="11"/>
                  </a:cubicBezTo>
                  <a:cubicBezTo>
                    <a:pt x="1051" y="170"/>
                    <a:pt x="617" y="376"/>
                    <a:pt x="206" y="604"/>
                  </a:cubicBezTo>
                  <a:cubicBezTo>
                    <a:pt x="115" y="673"/>
                    <a:pt x="1" y="901"/>
                    <a:pt x="46" y="1015"/>
                  </a:cubicBezTo>
                  <a:cubicBezTo>
                    <a:pt x="69" y="1129"/>
                    <a:pt x="275" y="1220"/>
                    <a:pt x="434" y="1334"/>
                  </a:cubicBezTo>
                  <a:cubicBezTo>
                    <a:pt x="914" y="1083"/>
                    <a:pt x="1370" y="901"/>
                    <a:pt x="1781" y="627"/>
                  </a:cubicBezTo>
                  <a:cubicBezTo>
                    <a:pt x="1895" y="558"/>
                    <a:pt x="1941" y="307"/>
                    <a:pt x="2009" y="125"/>
                  </a:cubicBezTo>
                  <a:cubicBezTo>
                    <a:pt x="1856" y="86"/>
                    <a:pt x="1687" y="0"/>
                    <a:pt x="15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16" name="Google Shape;1616;p46"/>
            <p:cNvSpPr/>
            <p:nvPr/>
          </p:nvSpPr>
          <p:spPr>
            <a:xfrm>
              <a:off x="2312475" y="2698036"/>
              <a:ext cx="17992" cy="34337"/>
            </a:xfrm>
            <a:custGeom>
              <a:avLst/>
              <a:gdLst/>
              <a:ahLst/>
              <a:cxnLst/>
              <a:rect l="l" t="t" r="r" b="b"/>
              <a:pathLst>
                <a:path w="1005" h="1918" extrusionOk="0">
                  <a:moveTo>
                    <a:pt x="366" y="0"/>
                  </a:moveTo>
                  <a:cubicBezTo>
                    <a:pt x="229" y="160"/>
                    <a:pt x="115" y="320"/>
                    <a:pt x="0" y="457"/>
                  </a:cubicBezTo>
                  <a:cubicBezTo>
                    <a:pt x="115" y="913"/>
                    <a:pt x="183" y="1256"/>
                    <a:pt x="320" y="1575"/>
                  </a:cubicBezTo>
                  <a:cubicBezTo>
                    <a:pt x="388" y="1735"/>
                    <a:pt x="640" y="1803"/>
                    <a:pt x="822" y="1917"/>
                  </a:cubicBezTo>
                  <a:cubicBezTo>
                    <a:pt x="891" y="1735"/>
                    <a:pt x="1005" y="1529"/>
                    <a:pt x="1005" y="1370"/>
                  </a:cubicBezTo>
                  <a:cubicBezTo>
                    <a:pt x="982" y="1050"/>
                    <a:pt x="891" y="753"/>
                    <a:pt x="776" y="479"/>
                  </a:cubicBezTo>
                  <a:cubicBezTo>
                    <a:pt x="708" y="297"/>
                    <a:pt x="503" y="160"/>
                    <a:pt x="36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1617" name="Google Shape;1617;p46"/>
          <p:cNvGrpSpPr/>
          <p:nvPr/>
        </p:nvGrpSpPr>
        <p:grpSpPr>
          <a:xfrm>
            <a:off x="8733667" y="4485442"/>
            <a:ext cx="3162641" cy="1394945"/>
            <a:chOff x="4361756" y="1563572"/>
            <a:chExt cx="1721164" cy="832681"/>
          </a:xfrm>
        </p:grpSpPr>
        <p:sp>
          <p:nvSpPr>
            <p:cNvPr id="1618" name="Google Shape;1618;p46"/>
            <p:cNvSpPr/>
            <p:nvPr/>
          </p:nvSpPr>
          <p:spPr>
            <a:xfrm>
              <a:off x="5204749" y="2374950"/>
              <a:ext cx="160209" cy="16900"/>
            </a:xfrm>
            <a:custGeom>
              <a:avLst/>
              <a:gdLst/>
              <a:ahLst/>
              <a:cxnLst/>
              <a:rect l="l" t="t" r="r" b="b"/>
              <a:pathLst>
                <a:path w="8949" h="944" extrusionOk="0">
                  <a:moveTo>
                    <a:pt x="8321" y="0"/>
                  </a:moveTo>
                  <a:cubicBezTo>
                    <a:pt x="8230" y="0"/>
                    <a:pt x="8137" y="15"/>
                    <a:pt x="8058" y="15"/>
                  </a:cubicBezTo>
                  <a:cubicBezTo>
                    <a:pt x="5844" y="61"/>
                    <a:pt x="3653" y="129"/>
                    <a:pt x="1462" y="175"/>
                  </a:cubicBezTo>
                  <a:cubicBezTo>
                    <a:pt x="1291" y="175"/>
                    <a:pt x="1119" y="169"/>
                    <a:pt x="951" y="169"/>
                  </a:cubicBezTo>
                  <a:cubicBezTo>
                    <a:pt x="783" y="169"/>
                    <a:pt x="617" y="175"/>
                    <a:pt x="457" y="198"/>
                  </a:cubicBezTo>
                  <a:cubicBezTo>
                    <a:pt x="298" y="221"/>
                    <a:pt x="161" y="403"/>
                    <a:pt x="1" y="495"/>
                  </a:cubicBezTo>
                  <a:cubicBezTo>
                    <a:pt x="138" y="631"/>
                    <a:pt x="252" y="837"/>
                    <a:pt x="435" y="905"/>
                  </a:cubicBezTo>
                  <a:cubicBezTo>
                    <a:pt x="493" y="935"/>
                    <a:pt x="565" y="943"/>
                    <a:pt x="641" y="943"/>
                  </a:cubicBezTo>
                  <a:cubicBezTo>
                    <a:pt x="743" y="943"/>
                    <a:pt x="855" y="928"/>
                    <a:pt x="960" y="928"/>
                  </a:cubicBezTo>
                  <a:lnTo>
                    <a:pt x="4383" y="928"/>
                  </a:lnTo>
                  <a:lnTo>
                    <a:pt x="4383" y="791"/>
                  </a:lnTo>
                  <a:cubicBezTo>
                    <a:pt x="5083" y="791"/>
                    <a:pt x="5773" y="801"/>
                    <a:pt x="6460" y="801"/>
                  </a:cubicBezTo>
                  <a:cubicBezTo>
                    <a:pt x="6803" y="801"/>
                    <a:pt x="7145" y="799"/>
                    <a:pt x="7488" y="791"/>
                  </a:cubicBezTo>
                  <a:cubicBezTo>
                    <a:pt x="7853" y="791"/>
                    <a:pt x="8218" y="791"/>
                    <a:pt x="8560" y="723"/>
                  </a:cubicBezTo>
                  <a:cubicBezTo>
                    <a:pt x="8697" y="700"/>
                    <a:pt x="8812" y="495"/>
                    <a:pt x="8948" y="358"/>
                  </a:cubicBezTo>
                  <a:cubicBezTo>
                    <a:pt x="8812" y="243"/>
                    <a:pt x="8675" y="107"/>
                    <a:pt x="8515" y="38"/>
                  </a:cubicBezTo>
                  <a:cubicBezTo>
                    <a:pt x="8456" y="9"/>
                    <a:pt x="8389" y="0"/>
                    <a:pt x="832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1619" name="Google Shape;1619;p46"/>
            <p:cNvGrpSpPr/>
            <p:nvPr/>
          </p:nvGrpSpPr>
          <p:grpSpPr>
            <a:xfrm>
              <a:off x="4361756" y="1563572"/>
              <a:ext cx="1721164" cy="832681"/>
              <a:chOff x="4361756" y="1563572"/>
              <a:chExt cx="1721164" cy="832681"/>
            </a:xfrm>
          </p:grpSpPr>
          <p:sp>
            <p:nvSpPr>
              <p:cNvPr id="1620" name="Google Shape;1620;p46"/>
              <p:cNvSpPr/>
              <p:nvPr/>
            </p:nvSpPr>
            <p:spPr>
              <a:xfrm>
                <a:off x="4721346" y="1710409"/>
                <a:ext cx="1216099" cy="664917"/>
              </a:xfrm>
              <a:custGeom>
                <a:avLst/>
                <a:gdLst/>
                <a:ahLst/>
                <a:cxnLst/>
                <a:rect l="l" t="t" r="r" b="b"/>
                <a:pathLst>
                  <a:path w="67929" h="37141" extrusionOk="0">
                    <a:moveTo>
                      <a:pt x="45941" y="0"/>
                    </a:moveTo>
                    <a:cubicBezTo>
                      <a:pt x="43475" y="0"/>
                      <a:pt x="41009" y="75"/>
                      <a:pt x="38553" y="181"/>
                    </a:cubicBezTo>
                    <a:cubicBezTo>
                      <a:pt x="35311" y="318"/>
                      <a:pt x="32047" y="523"/>
                      <a:pt x="28806" y="660"/>
                    </a:cubicBezTo>
                    <a:cubicBezTo>
                      <a:pt x="25519" y="797"/>
                      <a:pt x="22232" y="843"/>
                      <a:pt x="18946" y="934"/>
                    </a:cubicBezTo>
                    <a:cubicBezTo>
                      <a:pt x="15613" y="1003"/>
                      <a:pt x="12281" y="1140"/>
                      <a:pt x="8948" y="1505"/>
                    </a:cubicBezTo>
                    <a:cubicBezTo>
                      <a:pt x="7419" y="1665"/>
                      <a:pt x="5867" y="1847"/>
                      <a:pt x="4360" y="2190"/>
                    </a:cubicBezTo>
                    <a:cubicBezTo>
                      <a:pt x="3082" y="2464"/>
                      <a:pt x="1804" y="2966"/>
                      <a:pt x="982" y="3993"/>
                    </a:cubicBezTo>
                    <a:cubicBezTo>
                      <a:pt x="275" y="4883"/>
                      <a:pt x="1" y="6024"/>
                      <a:pt x="434" y="7074"/>
                    </a:cubicBezTo>
                    <a:cubicBezTo>
                      <a:pt x="160" y="12918"/>
                      <a:pt x="343" y="18784"/>
                      <a:pt x="1028" y="24581"/>
                    </a:cubicBezTo>
                    <a:cubicBezTo>
                      <a:pt x="1210" y="26156"/>
                      <a:pt x="1416" y="27708"/>
                      <a:pt x="1667" y="29260"/>
                    </a:cubicBezTo>
                    <a:cubicBezTo>
                      <a:pt x="1872" y="30493"/>
                      <a:pt x="2146" y="31703"/>
                      <a:pt x="2671" y="32821"/>
                    </a:cubicBezTo>
                    <a:cubicBezTo>
                      <a:pt x="3219" y="33940"/>
                      <a:pt x="4109" y="34853"/>
                      <a:pt x="5250" y="35378"/>
                    </a:cubicBezTo>
                    <a:cubicBezTo>
                      <a:pt x="6460" y="35948"/>
                      <a:pt x="7807" y="36131"/>
                      <a:pt x="9131" y="36268"/>
                    </a:cubicBezTo>
                    <a:cubicBezTo>
                      <a:pt x="15269" y="36880"/>
                      <a:pt x="21447" y="37140"/>
                      <a:pt x="27609" y="37140"/>
                    </a:cubicBezTo>
                    <a:cubicBezTo>
                      <a:pt x="28115" y="37140"/>
                      <a:pt x="28620" y="37139"/>
                      <a:pt x="29126" y="37135"/>
                    </a:cubicBezTo>
                    <a:cubicBezTo>
                      <a:pt x="35859" y="37090"/>
                      <a:pt x="42570" y="36724"/>
                      <a:pt x="49280" y="36108"/>
                    </a:cubicBezTo>
                    <a:cubicBezTo>
                      <a:pt x="50947" y="35948"/>
                      <a:pt x="52590" y="35789"/>
                      <a:pt x="54256" y="35606"/>
                    </a:cubicBezTo>
                    <a:cubicBezTo>
                      <a:pt x="55808" y="35423"/>
                      <a:pt x="57452" y="35355"/>
                      <a:pt x="58936" y="34898"/>
                    </a:cubicBezTo>
                    <a:cubicBezTo>
                      <a:pt x="61606" y="34099"/>
                      <a:pt x="62907" y="31726"/>
                      <a:pt x="63820" y="29352"/>
                    </a:cubicBezTo>
                    <a:cubicBezTo>
                      <a:pt x="64984" y="26453"/>
                      <a:pt x="65715" y="23394"/>
                      <a:pt x="66308" y="20336"/>
                    </a:cubicBezTo>
                    <a:cubicBezTo>
                      <a:pt x="66947" y="17186"/>
                      <a:pt x="67495" y="14013"/>
                      <a:pt x="67723" y="10795"/>
                    </a:cubicBezTo>
                    <a:cubicBezTo>
                      <a:pt x="67837" y="9311"/>
                      <a:pt x="67929" y="7782"/>
                      <a:pt x="67769" y="6275"/>
                    </a:cubicBezTo>
                    <a:cubicBezTo>
                      <a:pt x="67632" y="5089"/>
                      <a:pt x="67267" y="3879"/>
                      <a:pt x="66285" y="3080"/>
                    </a:cubicBezTo>
                    <a:cubicBezTo>
                      <a:pt x="65213" y="2235"/>
                      <a:pt x="63752" y="1984"/>
                      <a:pt x="62451" y="1665"/>
                    </a:cubicBezTo>
                    <a:cubicBezTo>
                      <a:pt x="60876" y="1277"/>
                      <a:pt x="59278" y="980"/>
                      <a:pt x="57680" y="752"/>
                    </a:cubicBezTo>
                    <a:cubicBezTo>
                      <a:pt x="53796" y="191"/>
                      <a:pt x="49869" y="0"/>
                      <a:pt x="4594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621" name="Google Shape;1621;p46"/>
              <p:cNvSpPr/>
              <p:nvPr/>
            </p:nvSpPr>
            <p:spPr>
              <a:xfrm>
                <a:off x="4750366" y="1642272"/>
                <a:ext cx="1243884" cy="709261"/>
              </a:xfrm>
              <a:custGeom>
                <a:avLst/>
                <a:gdLst/>
                <a:ahLst/>
                <a:cxnLst/>
                <a:rect l="l" t="t" r="r" b="b"/>
                <a:pathLst>
                  <a:path w="69481" h="39618" extrusionOk="0">
                    <a:moveTo>
                      <a:pt x="32646" y="0"/>
                    </a:moveTo>
                    <a:cubicBezTo>
                      <a:pt x="30066" y="0"/>
                      <a:pt x="27473" y="144"/>
                      <a:pt x="24880" y="221"/>
                    </a:cubicBezTo>
                    <a:cubicBezTo>
                      <a:pt x="19950" y="335"/>
                      <a:pt x="15042" y="769"/>
                      <a:pt x="10180" y="1431"/>
                    </a:cubicBezTo>
                    <a:cubicBezTo>
                      <a:pt x="9929" y="1476"/>
                      <a:pt x="9701" y="1750"/>
                      <a:pt x="9473" y="1910"/>
                    </a:cubicBezTo>
                    <a:cubicBezTo>
                      <a:pt x="9709" y="1996"/>
                      <a:pt x="9966" y="2163"/>
                      <a:pt x="10205" y="2163"/>
                    </a:cubicBezTo>
                    <a:cubicBezTo>
                      <a:pt x="10220" y="2163"/>
                      <a:pt x="10234" y="2162"/>
                      <a:pt x="10249" y="2161"/>
                    </a:cubicBezTo>
                    <a:cubicBezTo>
                      <a:pt x="11778" y="2024"/>
                      <a:pt x="13330" y="1842"/>
                      <a:pt x="14859" y="1636"/>
                    </a:cubicBezTo>
                    <a:cubicBezTo>
                      <a:pt x="20086" y="997"/>
                      <a:pt x="25359" y="792"/>
                      <a:pt x="30609" y="792"/>
                    </a:cubicBezTo>
                    <a:cubicBezTo>
                      <a:pt x="37114" y="814"/>
                      <a:pt x="46609" y="1043"/>
                      <a:pt x="53115" y="1339"/>
                    </a:cubicBezTo>
                    <a:cubicBezTo>
                      <a:pt x="56128" y="1476"/>
                      <a:pt x="59141" y="1933"/>
                      <a:pt x="62154" y="2367"/>
                    </a:cubicBezTo>
                    <a:cubicBezTo>
                      <a:pt x="63957" y="2618"/>
                      <a:pt x="65714" y="3074"/>
                      <a:pt x="67221" y="4170"/>
                    </a:cubicBezTo>
                    <a:cubicBezTo>
                      <a:pt x="68020" y="4740"/>
                      <a:pt x="68522" y="5448"/>
                      <a:pt x="68545" y="6429"/>
                    </a:cubicBezTo>
                    <a:cubicBezTo>
                      <a:pt x="68545" y="7822"/>
                      <a:pt x="68682" y="9237"/>
                      <a:pt x="68453" y="10606"/>
                    </a:cubicBezTo>
                    <a:cubicBezTo>
                      <a:pt x="67791" y="14898"/>
                      <a:pt x="65920" y="20901"/>
                      <a:pt x="64596" y="25032"/>
                    </a:cubicBezTo>
                    <a:cubicBezTo>
                      <a:pt x="63614" y="28113"/>
                      <a:pt x="62633" y="31172"/>
                      <a:pt x="61172" y="34071"/>
                    </a:cubicBezTo>
                    <a:cubicBezTo>
                      <a:pt x="60852" y="34710"/>
                      <a:pt x="60579" y="35349"/>
                      <a:pt x="60213" y="35965"/>
                    </a:cubicBezTo>
                    <a:cubicBezTo>
                      <a:pt x="59734" y="36787"/>
                      <a:pt x="59004" y="37289"/>
                      <a:pt x="57999" y="37403"/>
                    </a:cubicBezTo>
                    <a:cubicBezTo>
                      <a:pt x="57200" y="37495"/>
                      <a:pt x="56402" y="37586"/>
                      <a:pt x="55603" y="37677"/>
                    </a:cubicBezTo>
                    <a:cubicBezTo>
                      <a:pt x="51015" y="38271"/>
                      <a:pt x="43414" y="38567"/>
                      <a:pt x="38780" y="38682"/>
                    </a:cubicBezTo>
                    <a:cubicBezTo>
                      <a:pt x="35312" y="38776"/>
                      <a:pt x="31844" y="38819"/>
                      <a:pt x="28375" y="38819"/>
                    </a:cubicBezTo>
                    <a:cubicBezTo>
                      <a:pt x="21755" y="38819"/>
                      <a:pt x="15134" y="38662"/>
                      <a:pt x="8514" y="38408"/>
                    </a:cubicBezTo>
                    <a:cubicBezTo>
                      <a:pt x="6779" y="38339"/>
                      <a:pt x="5045" y="38020"/>
                      <a:pt x="3310" y="37768"/>
                    </a:cubicBezTo>
                    <a:cubicBezTo>
                      <a:pt x="2967" y="37723"/>
                      <a:pt x="2534" y="37472"/>
                      <a:pt x="2397" y="37198"/>
                    </a:cubicBezTo>
                    <a:cubicBezTo>
                      <a:pt x="1803" y="36079"/>
                      <a:pt x="1301" y="34915"/>
                      <a:pt x="776" y="33774"/>
                    </a:cubicBezTo>
                    <a:cubicBezTo>
                      <a:pt x="708" y="33637"/>
                      <a:pt x="548" y="33523"/>
                      <a:pt x="457" y="33409"/>
                    </a:cubicBezTo>
                    <a:cubicBezTo>
                      <a:pt x="320" y="33546"/>
                      <a:pt x="92" y="33637"/>
                      <a:pt x="69" y="33774"/>
                    </a:cubicBezTo>
                    <a:cubicBezTo>
                      <a:pt x="0" y="33980"/>
                      <a:pt x="23" y="34231"/>
                      <a:pt x="114" y="34413"/>
                    </a:cubicBezTo>
                    <a:cubicBezTo>
                      <a:pt x="639" y="35486"/>
                      <a:pt x="1141" y="36559"/>
                      <a:pt x="1735" y="37586"/>
                    </a:cubicBezTo>
                    <a:cubicBezTo>
                      <a:pt x="1940" y="37928"/>
                      <a:pt x="2351" y="38271"/>
                      <a:pt x="2739" y="38408"/>
                    </a:cubicBezTo>
                    <a:cubicBezTo>
                      <a:pt x="3652" y="38659"/>
                      <a:pt x="4588" y="38910"/>
                      <a:pt x="5501" y="38955"/>
                    </a:cubicBezTo>
                    <a:cubicBezTo>
                      <a:pt x="10568" y="39161"/>
                      <a:pt x="15613" y="39366"/>
                      <a:pt x="20680" y="39480"/>
                    </a:cubicBezTo>
                    <a:cubicBezTo>
                      <a:pt x="22113" y="39517"/>
                      <a:pt x="23550" y="39528"/>
                      <a:pt x="24988" y="39528"/>
                    </a:cubicBezTo>
                    <a:cubicBezTo>
                      <a:pt x="27145" y="39528"/>
                      <a:pt x="29303" y="39503"/>
                      <a:pt x="31453" y="39503"/>
                    </a:cubicBezTo>
                    <a:cubicBezTo>
                      <a:pt x="31453" y="39549"/>
                      <a:pt x="31476" y="39572"/>
                      <a:pt x="31476" y="39617"/>
                    </a:cubicBezTo>
                    <a:cubicBezTo>
                      <a:pt x="36087" y="39435"/>
                      <a:pt x="40721" y="39343"/>
                      <a:pt x="45354" y="39092"/>
                    </a:cubicBezTo>
                    <a:cubicBezTo>
                      <a:pt x="48299" y="38933"/>
                      <a:pt x="54210" y="38545"/>
                      <a:pt x="57178" y="38293"/>
                    </a:cubicBezTo>
                    <a:cubicBezTo>
                      <a:pt x="58981" y="38134"/>
                      <a:pt x="60442" y="37495"/>
                      <a:pt x="61195" y="35783"/>
                    </a:cubicBezTo>
                    <a:cubicBezTo>
                      <a:pt x="62131" y="33751"/>
                      <a:pt x="63112" y="31720"/>
                      <a:pt x="63865" y="29620"/>
                    </a:cubicBezTo>
                    <a:cubicBezTo>
                      <a:pt x="65395" y="25420"/>
                      <a:pt x="67358" y="19349"/>
                      <a:pt x="68385" y="15012"/>
                    </a:cubicBezTo>
                    <a:cubicBezTo>
                      <a:pt x="69047" y="12318"/>
                      <a:pt x="69480" y="9602"/>
                      <a:pt x="69366" y="6817"/>
                    </a:cubicBezTo>
                    <a:cubicBezTo>
                      <a:pt x="69298" y="5402"/>
                      <a:pt x="68819" y="4170"/>
                      <a:pt x="67472" y="3485"/>
                    </a:cubicBezTo>
                    <a:cubicBezTo>
                      <a:pt x="66445" y="2937"/>
                      <a:pt x="65372" y="2412"/>
                      <a:pt x="64231" y="2070"/>
                    </a:cubicBezTo>
                    <a:cubicBezTo>
                      <a:pt x="60944" y="1134"/>
                      <a:pt x="57520" y="837"/>
                      <a:pt x="54119" y="655"/>
                    </a:cubicBezTo>
                    <a:cubicBezTo>
                      <a:pt x="48413" y="358"/>
                      <a:pt x="39739" y="130"/>
                      <a:pt x="34033" y="16"/>
                    </a:cubicBezTo>
                    <a:cubicBezTo>
                      <a:pt x="33571" y="5"/>
                      <a:pt x="33108" y="0"/>
                      <a:pt x="3264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2" name="Google Shape;1622;p46"/>
              <p:cNvSpPr/>
              <p:nvPr/>
            </p:nvSpPr>
            <p:spPr>
              <a:xfrm>
                <a:off x="4988183" y="2380123"/>
                <a:ext cx="184306" cy="16130"/>
              </a:xfrm>
              <a:custGeom>
                <a:avLst/>
                <a:gdLst/>
                <a:ahLst/>
                <a:cxnLst/>
                <a:rect l="l" t="t" r="r" b="b"/>
                <a:pathLst>
                  <a:path w="10295" h="901" extrusionOk="0">
                    <a:moveTo>
                      <a:pt x="9633" y="0"/>
                    </a:moveTo>
                    <a:cubicBezTo>
                      <a:pt x="6551" y="0"/>
                      <a:pt x="3493" y="23"/>
                      <a:pt x="411" y="46"/>
                    </a:cubicBezTo>
                    <a:cubicBezTo>
                      <a:pt x="274" y="46"/>
                      <a:pt x="137" y="206"/>
                      <a:pt x="1" y="297"/>
                    </a:cubicBezTo>
                    <a:cubicBezTo>
                      <a:pt x="115" y="457"/>
                      <a:pt x="183" y="708"/>
                      <a:pt x="320" y="731"/>
                    </a:cubicBezTo>
                    <a:cubicBezTo>
                      <a:pt x="708" y="845"/>
                      <a:pt x="1119" y="890"/>
                      <a:pt x="1530" y="890"/>
                    </a:cubicBezTo>
                    <a:cubicBezTo>
                      <a:pt x="1956" y="898"/>
                      <a:pt x="2382" y="900"/>
                      <a:pt x="2808" y="900"/>
                    </a:cubicBezTo>
                    <a:cubicBezTo>
                      <a:pt x="3660" y="900"/>
                      <a:pt x="4512" y="890"/>
                      <a:pt x="5364" y="890"/>
                    </a:cubicBezTo>
                    <a:lnTo>
                      <a:pt x="5364" y="753"/>
                    </a:lnTo>
                    <a:cubicBezTo>
                      <a:pt x="6072" y="753"/>
                      <a:pt x="6780" y="759"/>
                      <a:pt x="7487" y="759"/>
                    </a:cubicBezTo>
                    <a:cubicBezTo>
                      <a:pt x="8195" y="759"/>
                      <a:pt x="8902" y="753"/>
                      <a:pt x="9610" y="731"/>
                    </a:cubicBezTo>
                    <a:cubicBezTo>
                      <a:pt x="9838" y="731"/>
                      <a:pt x="10066" y="502"/>
                      <a:pt x="10295" y="365"/>
                    </a:cubicBezTo>
                    <a:cubicBezTo>
                      <a:pt x="10066" y="251"/>
                      <a:pt x="9861" y="0"/>
                      <a:pt x="963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3" name="Google Shape;1623;p46"/>
              <p:cNvSpPr/>
              <p:nvPr/>
            </p:nvSpPr>
            <p:spPr>
              <a:xfrm>
                <a:off x="6004042" y="1756132"/>
                <a:ext cx="40460" cy="165527"/>
              </a:xfrm>
              <a:custGeom>
                <a:avLst/>
                <a:gdLst/>
                <a:ahLst/>
                <a:cxnLst/>
                <a:rect l="l" t="t" r="r" b="b"/>
                <a:pathLst>
                  <a:path w="2260" h="9246" extrusionOk="0">
                    <a:moveTo>
                      <a:pt x="1644" y="1"/>
                    </a:moveTo>
                    <a:cubicBezTo>
                      <a:pt x="1530" y="206"/>
                      <a:pt x="1370" y="412"/>
                      <a:pt x="1347" y="640"/>
                    </a:cubicBezTo>
                    <a:cubicBezTo>
                      <a:pt x="1233" y="1644"/>
                      <a:pt x="1233" y="2671"/>
                      <a:pt x="1073" y="3676"/>
                    </a:cubicBezTo>
                    <a:cubicBezTo>
                      <a:pt x="776" y="5319"/>
                      <a:pt x="365" y="6940"/>
                      <a:pt x="46" y="8560"/>
                    </a:cubicBezTo>
                    <a:cubicBezTo>
                      <a:pt x="0" y="8766"/>
                      <a:pt x="228" y="9017"/>
                      <a:pt x="343" y="9245"/>
                    </a:cubicBezTo>
                    <a:cubicBezTo>
                      <a:pt x="480" y="9063"/>
                      <a:pt x="708" y="8903"/>
                      <a:pt x="776" y="8697"/>
                    </a:cubicBezTo>
                    <a:cubicBezTo>
                      <a:pt x="936" y="8127"/>
                      <a:pt x="1027" y="7533"/>
                      <a:pt x="1164" y="6963"/>
                    </a:cubicBezTo>
                    <a:cubicBezTo>
                      <a:pt x="1530" y="5137"/>
                      <a:pt x="1895" y="3333"/>
                      <a:pt x="2260" y="1507"/>
                    </a:cubicBezTo>
                    <a:lnTo>
                      <a:pt x="2169" y="1485"/>
                    </a:lnTo>
                    <a:cubicBezTo>
                      <a:pt x="2146" y="1165"/>
                      <a:pt x="2146" y="823"/>
                      <a:pt x="2055" y="503"/>
                    </a:cubicBezTo>
                    <a:cubicBezTo>
                      <a:pt x="1986" y="320"/>
                      <a:pt x="1781" y="161"/>
                      <a:pt x="164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4" name="Google Shape;1624;p46"/>
              <p:cNvSpPr/>
              <p:nvPr/>
            </p:nvSpPr>
            <p:spPr>
              <a:xfrm>
                <a:off x="6051842" y="1782699"/>
                <a:ext cx="31079" cy="107487"/>
              </a:xfrm>
              <a:custGeom>
                <a:avLst/>
                <a:gdLst/>
                <a:ahLst/>
                <a:cxnLst/>
                <a:rect l="l" t="t" r="r" b="b"/>
                <a:pathLst>
                  <a:path w="1736" h="6004" extrusionOk="0">
                    <a:moveTo>
                      <a:pt x="1279" y="1"/>
                    </a:moveTo>
                    <a:cubicBezTo>
                      <a:pt x="1142" y="229"/>
                      <a:pt x="914" y="434"/>
                      <a:pt x="868" y="685"/>
                    </a:cubicBezTo>
                    <a:cubicBezTo>
                      <a:pt x="617" y="1872"/>
                      <a:pt x="434" y="3082"/>
                      <a:pt x="206" y="4269"/>
                    </a:cubicBezTo>
                    <a:cubicBezTo>
                      <a:pt x="138" y="4725"/>
                      <a:pt x="46" y="5182"/>
                      <a:pt x="1" y="5638"/>
                    </a:cubicBezTo>
                    <a:cubicBezTo>
                      <a:pt x="1" y="5753"/>
                      <a:pt x="206" y="5889"/>
                      <a:pt x="298" y="6004"/>
                    </a:cubicBezTo>
                    <a:cubicBezTo>
                      <a:pt x="434" y="5912"/>
                      <a:pt x="640" y="5821"/>
                      <a:pt x="663" y="5707"/>
                    </a:cubicBezTo>
                    <a:cubicBezTo>
                      <a:pt x="1028" y="4109"/>
                      <a:pt x="1370" y="2511"/>
                      <a:pt x="1736" y="914"/>
                    </a:cubicBezTo>
                    <a:lnTo>
                      <a:pt x="1621" y="891"/>
                    </a:lnTo>
                    <a:cubicBezTo>
                      <a:pt x="1621" y="822"/>
                      <a:pt x="1644" y="754"/>
                      <a:pt x="1621" y="685"/>
                    </a:cubicBezTo>
                    <a:cubicBezTo>
                      <a:pt x="1507" y="457"/>
                      <a:pt x="1393" y="229"/>
                      <a:pt x="127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5" name="Google Shape;1625;p46"/>
              <p:cNvSpPr/>
              <p:nvPr/>
            </p:nvSpPr>
            <p:spPr>
              <a:xfrm>
                <a:off x="4387912" y="1790648"/>
                <a:ext cx="411095" cy="405295"/>
              </a:xfrm>
              <a:custGeom>
                <a:avLst/>
                <a:gdLst/>
                <a:ahLst/>
                <a:cxnLst/>
                <a:rect l="l" t="t" r="r" b="b"/>
                <a:pathLst>
                  <a:path w="22963" h="22639" extrusionOk="0">
                    <a:moveTo>
                      <a:pt x="13192" y="750"/>
                    </a:moveTo>
                    <a:cubicBezTo>
                      <a:pt x="13514" y="750"/>
                      <a:pt x="13684" y="901"/>
                      <a:pt x="13741" y="1246"/>
                    </a:cubicBezTo>
                    <a:cubicBezTo>
                      <a:pt x="13764" y="1337"/>
                      <a:pt x="13787" y="1428"/>
                      <a:pt x="13809" y="1497"/>
                    </a:cubicBezTo>
                    <a:cubicBezTo>
                      <a:pt x="14243" y="3049"/>
                      <a:pt x="14768" y="3528"/>
                      <a:pt x="16389" y="3551"/>
                    </a:cubicBezTo>
                    <a:cubicBezTo>
                      <a:pt x="16402" y="3552"/>
                      <a:pt x="16414" y="3552"/>
                      <a:pt x="16427" y="3552"/>
                    </a:cubicBezTo>
                    <a:cubicBezTo>
                      <a:pt x="16895" y="3552"/>
                      <a:pt x="17388" y="3156"/>
                      <a:pt x="18032" y="2889"/>
                    </a:cubicBezTo>
                    <a:cubicBezTo>
                      <a:pt x="18808" y="3597"/>
                      <a:pt x="19676" y="4396"/>
                      <a:pt x="20520" y="5240"/>
                    </a:cubicBezTo>
                    <a:cubicBezTo>
                      <a:pt x="20611" y="5331"/>
                      <a:pt x="20589" y="5674"/>
                      <a:pt x="20497" y="5788"/>
                    </a:cubicBezTo>
                    <a:cubicBezTo>
                      <a:pt x="19744" y="6564"/>
                      <a:pt x="19493" y="7272"/>
                      <a:pt x="20223" y="8276"/>
                    </a:cubicBezTo>
                    <a:cubicBezTo>
                      <a:pt x="20587" y="8768"/>
                      <a:pt x="20870" y="9079"/>
                      <a:pt x="21411" y="9079"/>
                    </a:cubicBezTo>
                    <a:cubicBezTo>
                      <a:pt x="21448" y="9079"/>
                      <a:pt x="21485" y="9078"/>
                      <a:pt x="21524" y="9075"/>
                    </a:cubicBezTo>
                    <a:cubicBezTo>
                      <a:pt x="21547" y="9074"/>
                      <a:pt x="21570" y="9073"/>
                      <a:pt x="21591" y="9073"/>
                    </a:cubicBezTo>
                    <a:cubicBezTo>
                      <a:pt x="22083" y="9073"/>
                      <a:pt x="22208" y="9323"/>
                      <a:pt x="22186" y="9782"/>
                    </a:cubicBezTo>
                    <a:cubicBezTo>
                      <a:pt x="22164" y="10672"/>
                      <a:pt x="22164" y="11585"/>
                      <a:pt x="22186" y="12476"/>
                    </a:cubicBezTo>
                    <a:cubicBezTo>
                      <a:pt x="22209" y="13023"/>
                      <a:pt x="21981" y="13252"/>
                      <a:pt x="21433" y="13320"/>
                    </a:cubicBezTo>
                    <a:cubicBezTo>
                      <a:pt x="21045" y="13389"/>
                      <a:pt x="20497" y="13434"/>
                      <a:pt x="20338" y="13685"/>
                    </a:cubicBezTo>
                    <a:cubicBezTo>
                      <a:pt x="19949" y="14302"/>
                      <a:pt x="19721" y="15009"/>
                      <a:pt x="19493" y="15717"/>
                    </a:cubicBezTo>
                    <a:cubicBezTo>
                      <a:pt x="19447" y="15877"/>
                      <a:pt x="19676" y="16151"/>
                      <a:pt x="19813" y="16333"/>
                    </a:cubicBezTo>
                    <a:cubicBezTo>
                      <a:pt x="20086" y="16676"/>
                      <a:pt x="20383" y="16995"/>
                      <a:pt x="20748" y="17429"/>
                    </a:cubicBezTo>
                    <a:cubicBezTo>
                      <a:pt x="19698" y="18205"/>
                      <a:pt x="18717" y="18890"/>
                      <a:pt x="17758" y="19620"/>
                    </a:cubicBezTo>
                    <a:cubicBezTo>
                      <a:pt x="17591" y="19743"/>
                      <a:pt x="17429" y="19806"/>
                      <a:pt x="17272" y="19806"/>
                    </a:cubicBezTo>
                    <a:cubicBezTo>
                      <a:pt x="17109" y="19806"/>
                      <a:pt x="16951" y="19737"/>
                      <a:pt x="16800" y="19597"/>
                    </a:cubicBezTo>
                    <a:cubicBezTo>
                      <a:pt x="16474" y="19296"/>
                      <a:pt x="16136" y="19154"/>
                      <a:pt x="15792" y="19154"/>
                    </a:cubicBezTo>
                    <a:cubicBezTo>
                      <a:pt x="15484" y="19154"/>
                      <a:pt x="15172" y="19267"/>
                      <a:pt x="14859" y="19483"/>
                    </a:cubicBezTo>
                    <a:cubicBezTo>
                      <a:pt x="14745" y="19529"/>
                      <a:pt x="14654" y="19597"/>
                      <a:pt x="14540" y="19620"/>
                    </a:cubicBezTo>
                    <a:cubicBezTo>
                      <a:pt x="13741" y="19848"/>
                      <a:pt x="13330" y="20305"/>
                      <a:pt x="13513" y="21172"/>
                    </a:cubicBezTo>
                    <a:cubicBezTo>
                      <a:pt x="13558" y="21309"/>
                      <a:pt x="13513" y="21469"/>
                      <a:pt x="13490" y="21720"/>
                    </a:cubicBezTo>
                    <a:cubicBezTo>
                      <a:pt x="12280" y="21766"/>
                      <a:pt x="11093" y="21834"/>
                      <a:pt x="9747" y="21903"/>
                    </a:cubicBezTo>
                    <a:cubicBezTo>
                      <a:pt x="9747" y="21492"/>
                      <a:pt x="9724" y="21149"/>
                      <a:pt x="9769" y="20830"/>
                    </a:cubicBezTo>
                    <a:cubicBezTo>
                      <a:pt x="9815" y="20213"/>
                      <a:pt x="9587" y="19825"/>
                      <a:pt x="8971" y="19620"/>
                    </a:cubicBezTo>
                    <a:cubicBezTo>
                      <a:pt x="8304" y="19383"/>
                      <a:pt x="7617" y="18884"/>
                      <a:pt x="6987" y="18884"/>
                    </a:cubicBezTo>
                    <a:cubicBezTo>
                      <a:pt x="6948" y="18884"/>
                      <a:pt x="6909" y="18886"/>
                      <a:pt x="6871" y="18890"/>
                    </a:cubicBezTo>
                    <a:cubicBezTo>
                      <a:pt x="6209" y="18958"/>
                      <a:pt x="5615" y="19643"/>
                      <a:pt x="4908" y="20122"/>
                    </a:cubicBezTo>
                    <a:cubicBezTo>
                      <a:pt x="4063" y="19163"/>
                      <a:pt x="3219" y="18205"/>
                      <a:pt x="2351" y="17223"/>
                    </a:cubicBezTo>
                    <a:cubicBezTo>
                      <a:pt x="2739" y="16767"/>
                      <a:pt x="3150" y="16333"/>
                      <a:pt x="3447" y="15877"/>
                    </a:cubicBezTo>
                    <a:cubicBezTo>
                      <a:pt x="3584" y="15671"/>
                      <a:pt x="3515" y="15329"/>
                      <a:pt x="3538" y="15055"/>
                    </a:cubicBezTo>
                    <a:cubicBezTo>
                      <a:pt x="3538" y="15032"/>
                      <a:pt x="3492" y="15032"/>
                      <a:pt x="3492" y="15009"/>
                    </a:cubicBezTo>
                    <a:cubicBezTo>
                      <a:pt x="3200" y="13964"/>
                      <a:pt x="2715" y="13186"/>
                      <a:pt x="1548" y="13186"/>
                    </a:cubicBezTo>
                    <a:cubicBezTo>
                      <a:pt x="1441" y="13186"/>
                      <a:pt x="1328" y="13193"/>
                      <a:pt x="1210" y="13206"/>
                    </a:cubicBezTo>
                    <a:cubicBezTo>
                      <a:pt x="1096" y="13206"/>
                      <a:pt x="845" y="12887"/>
                      <a:pt x="845" y="12727"/>
                    </a:cubicBezTo>
                    <a:cubicBezTo>
                      <a:pt x="868" y="11837"/>
                      <a:pt x="890" y="10946"/>
                      <a:pt x="1004" y="10056"/>
                    </a:cubicBezTo>
                    <a:cubicBezTo>
                      <a:pt x="1004" y="9851"/>
                      <a:pt x="1256" y="9554"/>
                      <a:pt x="1438" y="9531"/>
                    </a:cubicBezTo>
                    <a:cubicBezTo>
                      <a:pt x="3013" y="9303"/>
                      <a:pt x="3310" y="8070"/>
                      <a:pt x="3607" y="6883"/>
                    </a:cubicBezTo>
                    <a:cubicBezTo>
                      <a:pt x="3652" y="6655"/>
                      <a:pt x="3538" y="6381"/>
                      <a:pt x="3401" y="6176"/>
                    </a:cubicBezTo>
                    <a:cubicBezTo>
                      <a:pt x="3241" y="5925"/>
                      <a:pt x="2990" y="5719"/>
                      <a:pt x="2716" y="5445"/>
                    </a:cubicBezTo>
                    <a:cubicBezTo>
                      <a:pt x="3401" y="4647"/>
                      <a:pt x="4063" y="3848"/>
                      <a:pt x="4771" y="3094"/>
                    </a:cubicBezTo>
                    <a:cubicBezTo>
                      <a:pt x="4862" y="2980"/>
                      <a:pt x="5113" y="2980"/>
                      <a:pt x="5273" y="2958"/>
                    </a:cubicBezTo>
                    <a:cubicBezTo>
                      <a:pt x="5341" y="2958"/>
                      <a:pt x="5410" y="3003"/>
                      <a:pt x="5455" y="3049"/>
                    </a:cubicBezTo>
                    <a:cubicBezTo>
                      <a:pt x="5994" y="3446"/>
                      <a:pt x="6521" y="3612"/>
                      <a:pt x="7035" y="3612"/>
                    </a:cubicBezTo>
                    <a:cubicBezTo>
                      <a:pt x="7761" y="3612"/>
                      <a:pt x="8462" y="3279"/>
                      <a:pt x="9130" y="2798"/>
                    </a:cubicBezTo>
                    <a:cubicBezTo>
                      <a:pt x="9381" y="2638"/>
                      <a:pt x="9610" y="2273"/>
                      <a:pt x="9587" y="2022"/>
                    </a:cubicBezTo>
                    <a:cubicBezTo>
                      <a:pt x="9518" y="1291"/>
                      <a:pt x="9792" y="1086"/>
                      <a:pt x="10523" y="1063"/>
                    </a:cubicBezTo>
                    <a:cubicBezTo>
                      <a:pt x="11344" y="1063"/>
                      <a:pt x="12166" y="926"/>
                      <a:pt x="12988" y="766"/>
                    </a:cubicBezTo>
                    <a:cubicBezTo>
                      <a:pt x="13062" y="755"/>
                      <a:pt x="13130" y="750"/>
                      <a:pt x="13192" y="750"/>
                    </a:cubicBezTo>
                    <a:close/>
                    <a:moveTo>
                      <a:pt x="13600" y="0"/>
                    </a:moveTo>
                    <a:cubicBezTo>
                      <a:pt x="13544" y="0"/>
                      <a:pt x="13485" y="4"/>
                      <a:pt x="13421" y="13"/>
                    </a:cubicBezTo>
                    <a:cubicBezTo>
                      <a:pt x="12257" y="173"/>
                      <a:pt x="11070" y="287"/>
                      <a:pt x="9884" y="424"/>
                    </a:cubicBezTo>
                    <a:cubicBezTo>
                      <a:pt x="8925" y="515"/>
                      <a:pt x="8856" y="629"/>
                      <a:pt x="8811" y="1565"/>
                    </a:cubicBezTo>
                    <a:cubicBezTo>
                      <a:pt x="8788" y="1816"/>
                      <a:pt x="8719" y="2136"/>
                      <a:pt x="8537" y="2273"/>
                    </a:cubicBezTo>
                    <a:cubicBezTo>
                      <a:pt x="8073" y="2617"/>
                      <a:pt x="7586" y="2839"/>
                      <a:pt x="7080" y="2839"/>
                    </a:cubicBezTo>
                    <a:cubicBezTo>
                      <a:pt x="6715" y="2839"/>
                      <a:pt x="6340" y="2723"/>
                      <a:pt x="5958" y="2455"/>
                    </a:cubicBezTo>
                    <a:cubicBezTo>
                      <a:pt x="5821" y="2364"/>
                      <a:pt x="5638" y="2318"/>
                      <a:pt x="5478" y="2227"/>
                    </a:cubicBezTo>
                    <a:cubicBezTo>
                      <a:pt x="5293" y="2139"/>
                      <a:pt x="5125" y="2092"/>
                      <a:pt x="4969" y="2092"/>
                    </a:cubicBezTo>
                    <a:cubicBezTo>
                      <a:pt x="4721" y="2092"/>
                      <a:pt x="4502" y="2212"/>
                      <a:pt x="4291" y="2478"/>
                    </a:cubicBezTo>
                    <a:cubicBezTo>
                      <a:pt x="3584" y="3300"/>
                      <a:pt x="2876" y="4122"/>
                      <a:pt x="2169" y="4943"/>
                    </a:cubicBezTo>
                    <a:cubicBezTo>
                      <a:pt x="1803" y="5331"/>
                      <a:pt x="1826" y="5742"/>
                      <a:pt x="2237" y="6016"/>
                    </a:cubicBezTo>
                    <a:cubicBezTo>
                      <a:pt x="2922" y="6495"/>
                      <a:pt x="2785" y="6998"/>
                      <a:pt x="2602" y="7660"/>
                    </a:cubicBezTo>
                    <a:cubicBezTo>
                      <a:pt x="2420" y="8367"/>
                      <a:pt x="1917" y="8573"/>
                      <a:pt x="1324" y="8755"/>
                    </a:cubicBezTo>
                    <a:cubicBezTo>
                      <a:pt x="731" y="8915"/>
                      <a:pt x="228" y="9143"/>
                      <a:pt x="206" y="9874"/>
                    </a:cubicBezTo>
                    <a:cubicBezTo>
                      <a:pt x="160" y="10901"/>
                      <a:pt x="114" y="11928"/>
                      <a:pt x="46" y="12955"/>
                    </a:cubicBezTo>
                    <a:cubicBezTo>
                      <a:pt x="0" y="13503"/>
                      <a:pt x="274" y="13822"/>
                      <a:pt x="822" y="13914"/>
                    </a:cubicBezTo>
                    <a:cubicBezTo>
                      <a:pt x="1164" y="13959"/>
                      <a:pt x="1507" y="13982"/>
                      <a:pt x="1826" y="14051"/>
                    </a:cubicBezTo>
                    <a:cubicBezTo>
                      <a:pt x="1986" y="14073"/>
                      <a:pt x="2191" y="14142"/>
                      <a:pt x="2306" y="14256"/>
                    </a:cubicBezTo>
                    <a:cubicBezTo>
                      <a:pt x="2899" y="14964"/>
                      <a:pt x="2853" y="15511"/>
                      <a:pt x="2237" y="16196"/>
                    </a:cubicBezTo>
                    <a:cubicBezTo>
                      <a:pt x="2123" y="16333"/>
                      <a:pt x="1986" y="16447"/>
                      <a:pt x="1849" y="16584"/>
                    </a:cubicBezTo>
                    <a:cubicBezTo>
                      <a:pt x="1507" y="16904"/>
                      <a:pt x="1461" y="17269"/>
                      <a:pt x="1758" y="17634"/>
                    </a:cubicBezTo>
                    <a:cubicBezTo>
                      <a:pt x="2625" y="18638"/>
                      <a:pt x="3492" y="19643"/>
                      <a:pt x="4383" y="20624"/>
                    </a:cubicBezTo>
                    <a:cubicBezTo>
                      <a:pt x="4548" y="20802"/>
                      <a:pt x="4735" y="20895"/>
                      <a:pt x="4931" y="20895"/>
                    </a:cubicBezTo>
                    <a:cubicBezTo>
                      <a:pt x="5087" y="20895"/>
                      <a:pt x="5248" y="20837"/>
                      <a:pt x="5410" y="20716"/>
                    </a:cubicBezTo>
                    <a:cubicBezTo>
                      <a:pt x="5638" y="20579"/>
                      <a:pt x="5889" y="20442"/>
                      <a:pt x="6072" y="20259"/>
                    </a:cubicBezTo>
                    <a:cubicBezTo>
                      <a:pt x="6393" y="19886"/>
                      <a:pt x="6737" y="19701"/>
                      <a:pt x="7102" y="19701"/>
                    </a:cubicBezTo>
                    <a:cubicBezTo>
                      <a:pt x="7385" y="19701"/>
                      <a:pt x="7680" y="19812"/>
                      <a:pt x="7989" y="20031"/>
                    </a:cubicBezTo>
                    <a:cubicBezTo>
                      <a:pt x="8080" y="20076"/>
                      <a:pt x="8149" y="20099"/>
                      <a:pt x="8240" y="20122"/>
                    </a:cubicBezTo>
                    <a:cubicBezTo>
                      <a:pt x="8856" y="20259"/>
                      <a:pt x="9107" y="20624"/>
                      <a:pt x="8971" y="21126"/>
                    </a:cubicBezTo>
                    <a:cubicBezTo>
                      <a:pt x="8971" y="22351"/>
                      <a:pt x="9185" y="22638"/>
                      <a:pt x="10211" y="22638"/>
                    </a:cubicBezTo>
                    <a:cubicBezTo>
                      <a:pt x="10295" y="22638"/>
                      <a:pt x="10383" y="22636"/>
                      <a:pt x="10477" y="22633"/>
                    </a:cubicBezTo>
                    <a:cubicBezTo>
                      <a:pt x="11344" y="22564"/>
                      <a:pt x="12212" y="22542"/>
                      <a:pt x="13102" y="22496"/>
                    </a:cubicBezTo>
                    <a:cubicBezTo>
                      <a:pt x="14129" y="22427"/>
                      <a:pt x="14243" y="22313"/>
                      <a:pt x="14243" y="21309"/>
                    </a:cubicBezTo>
                    <a:cubicBezTo>
                      <a:pt x="14243" y="21058"/>
                      <a:pt x="14197" y="20784"/>
                      <a:pt x="14312" y="20601"/>
                    </a:cubicBezTo>
                    <a:cubicBezTo>
                      <a:pt x="14488" y="20281"/>
                      <a:pt x="15203" y="20062"/>
                      <a:pt x="15764" y="20062"/>
                    </a:cubicBezTo>
                    <a:cubicBezTo>
                      <a:pt x="16003" y="20062"/>
                      <a:pt x="16214" y="20102"/>
                      <a:pt x="16343" y="20191"/>
                    </a:cubicBezTo>
                    <a:cubicBezTo>
                      <a:pt x="16667" y="20436"/>
                      <a:pt x="16985" y="20556"/>
                      <a:pt x="17300" y="20556"/>
                    </a:cubicBezTo>
                    <a:cubicBezTo>
                      <a:pt x="17630" y="20556"/>
                      <a:pt x="17956" y="20425"/>
                      <a:pt x="18283" y="20168"/>
                    </a:cubicBezTo>
                    <a:cubicBezTo>
                      <a:pt x="18945" y="19643"/>
                      <a:pt x="19653" y="19163"/>
                      <a:pt x="20338" y="18661"/>
                    </a:cubicBezTo>
                    <a:cubicBezTo>
                      <a:pt x="21981" y="17360"/>
                      <a:pt x="21821" y="17543"/>
                      <a:pt x="20566" y="15991"/>
                    </a:cubicBezTo>
                    <a:cubicBezTo>
                      <a:pt x="20406" y="15808"/>
                      <a:pt x="20360" y="15443"/>
                      <a:pt x="20429" y="15215"/>
                    </a:cubicBezTo>
                    <a:cubicBezTo>
                      <a:pt x="20611" y="14484"/>
                      <a:pt x="20977" y="13982"/>
                      <a:pt x="21867" y="13959"/>
                    </a:cubicBezTo>
                    <a:cubicBezTo>
                      <a:pt x="22506" y="13959"/>
                      <a:pt x="22917" y="13571"/>
                      <a:pt x="22917" y="12887"/>
                    </a:cubicBezTo>
                    <a:cubicBezTo>
                      <a:pt x="22917" y="11791"/>
                      <a:pt x="22962" y="10672"/>
                      <a:pt x="22917" y="9554"/>
                    </a:cubicBezTo>
                    <a:cubicBezTo>
                      <a:pt x="22848" y="8436"/>
                      <a:pt x="22757" y="8413"/>
                      <a:pt x="21616" y="8321"/>
                    </a:cubicBezTo>
                    <a:cubicBezTo>
                      <a:pt x="21410" y="8321"/>
                      <a:pt x="21159" y="8253"/>
                      <a:pt x="21045" y="8093"/>
                    </a:cubicBezTo>
                    <a:cubicBezTo>
                      <a:pt x="20452" y="7294"/>
                      <a:pt x="20474" y="7157"/>
                      <a:pt x="21045" y="6336"/>
                    </a:cubicBezTo>
                    <a:cubicBezTo>
                      <a:pt x="21136" y="6199"/>
                      <a:pt x="21228" y="6085"/>
                      <a:pt x="21319" y="5948"/>
                    </a:cubicBezTo>
                    <a:cubicBezTo>
                      <a:pt x="21616" y="5537"/>
                      <a:pt x="21616" y="5172"/>
                      <a:pt x="21205" y="4806"/>
                    </a:cubicBezTo>
                    <a:cubicBezTo>
                      <a:pt x="20338" y="4030"/>
                      <a:pt x="19470" y="3254"/>
                      <a:pt x="18648" y="2455"/>
                    </a:cubicBezTo>
                    <a:cubicBezTo>
                      <a:pt x="18397" y="2204"/>
                      <a:pt x="18158" y="2078"/>
                      <a:pt x="17908" y="2078"/>
                    </a:cubicBezTo>
                    <a:cubicBezTo>
                      <a:pt x="17682" y="2078"/>
                      <a:pt x="17448" y="2181"/>
                      <a:pt x="17188" y="2387"/>
                    </a:cubicBezTo>
                    <a:cubicBezTo>
                      <a:pt x="16928" y="2582"/>
                      <a:pt x="16545" y="2777"/>
                      <a:pt x="16233" y="2777"/>
                    </a:cubicBezTo>
                    <a:cubicBezTo>
                      <a:pt x="16216" y="2777"/>
                      <a:pt x="16200" y="2776"/>
                      <a:pt x="16183" y="2775"/>
                    </a:cubicBezTo>
                    <a:cubicBezTo>
                      <a:pt x="15362" y="2684"/>
                      <a:pt x="14540" y="2455"/>
                      <a:pt x="14563" y="1360"/>
                    </a:cubicBezTo>
                    <a:cubicBezTo>
                      <a:pt x="14563" y="1109"/>
                      <a:pt x="14403" y="858"/>
                      <a:pt x="14334" y="607"/>
                    </a:cubicBezTo>
                    <a:cubicBezTo>
                      <a:pt x="14215" y="207"/>
                      <a:pt x="13990" y="0"/>
                      <a:pt x="1360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6" name="Google Shape;1626;p46"/>
              <p:cNvSpPr/>
              <p:nvPr/>
            </p:nvSpPr>
            <p:spPr>
              <a:xfrm>
                <a:off x="4618783" y="1588815"/>
                <a:ext cx="262773" cy="254395"/>
              </a:xfrm>
              <a:custGeom>
                <a:avLst/>
                <a:gdLst/>
                <a:ahLst/>
                <a:cxnLst/>
                <a:rect l="l" t="t" r="r" b="b"/>
                <a:pathLst>
                  <a:path w="14678" h="14210" extrusionOk="0">
                    <a:moveTo>
                      <a:pt x="7944" y="810"/>
                    </a:moveTo>
                    <a:cubicBezTo>
                      <a:pt x="8103" y="810"/>
                      <a:pt x="8332" y="1084"/>
                      <a:pt x="8400" y="1290"/>
                    </a:cubicBezTo>
                    <a:cubicBezTo>
                      <a:pt x="8635" y="2034"/>
                      <a:pt x="9240" y="2543"/>
                      <a:pt x="9969" y="2543"/>
                    </a:cubicBezTo>
                    <a:cubicBezTo>
                      <a:pt x="10089" y="2543"/>
                      <a:pt x="10214" y="2529"/>
                      <a:pt x="10340" y="2499"/>
                    </a:cubicBezTo>
                    <a:cubicBezTo>
                      <a:pt x="10637" y="2431"/>
                      <a:pt x="10865" y="2134"/>
                      <a:pt x="11276" y="1837"/>
                    </a:cubicBezTo>
                    <a:cubicBezTo>
                      <a:pt x="11641" y="2271"/>
                      <a:pt x="12052" y="2728"/>
                      <a:pt x="12486" y="3230"/>
                    </a:cubicBezTo>
                    <a:cubicBezTo>
                      <a:pt x="12235" y="3755"/>
                      <a:pt x="11687" y="4280"/>
                      <a:pt x="12326" y="4964"/>
                    </a:cubicBezTo>
                    <a:cubicBezTo>
                      <a:pt x="12685" y="5342"/>
                      <a:pt x="12841" y="5939"/>
                      <a:pt x="13428" y="5939"/>
                    </a:cubicBezTo>
                    <a:cubicBezTo>
                      <a:pt x="13550" y="5939"/>
                      <a:pt x="13690" y="5914"/>
                      <a:pt x="13855" y="5855"/>
                    </a:cubicBezTo>
                    <a:lnTo>
                      <a:pt x="13855" y="7886"/>
                    </a:lnTo>
                    <a:cubicBezTo>
                      <a:pt x="13772" y="7876"/>
                      <a:pt x="13693" y="7871"/>
                      <a:pt x="13619" y="7871"/>
                    </a:cubicBezTo>
                    <a:cubicBezTo>
                      <a:pt x="12866" y="7871"/>
                      <a:pt x="12592" y="8379"/>
                      <a:pt x="12280" y="8982"/>
                    </a:cubicBezTo>
                    <a:cubicBezTo>
                      <a:pt x="11801" y="9872"/>
                      <a:pt x="12349" y="10283"/>
                      <a:pt x="12965" y="10785"/>
                    </a:cubicBezTo>
                    <a:cubicBezTo>
                      <a:pt x="12554" y="11150"/>
                      <a:pt x="12189" y="11515"/>
                      <a:pt x="11778" y="11812"/>
                    </a:cubicBezTo>
                    <a:cubicBezTo>
                      <a:pt x="11726" y="11847"/>
                      <a:pt x="11647" y="11862"/>
                      <a:pt x="11559" y="11862"/>
                    </a:cubicBezTo>
                    <a:cubicBezTo>
                      <a:pt x="11417" y="11862"/>
                      <a:pt x="11252" y="11823"/>
                      <a:pt x="11139" y="11766"/>
                    </a:cubicBezTo>
                    <a:cubicBezTo>
                      <a:pt x="10914" y="11654"/>
                      <a:pt x="10625" y="11598"/>
                      <a:pt x="10333" y="11598"/>
                    </a:cubicBezTo>
                    <a:cubicBezTo>
                      <a:pt x="9797" y="11598"/>
                      <a:pt x="9246" y="11785"/>
                      <a:pt x="9039" y="12154"/>
                    </a:cubicBezTo>
                    <a:cubicBezTo>
                      <a:pt x="8834" y="12474"/>
                      <a:pt x="8925" y="12931"/>
                      <a:pt x="8880" y="13387"/>
                    </a:cubicBezTo>
                    <a:cubicBezTo>
                      <a:pt x="8811" y="13387"/>
                      <a:pt x="8697" y="13433"/>
                      <a:pt x="8560" y="13433"/>
                    </a:cubicBezTo>
                    <a:lnTo>
                      <a:pt x="7145" y="13433"/>
                    </a:lnTo>
                    <a:cubicBezTo>
                      <a:pt x="7122" y="12565"/>
                      <a:pt x="6688" y="12109"/>
                      <a:pt x="5844" y="11744"/>
                    </a:cubicBezTo>
                    <a:cubicBezTo>
                      <a:pt x="5565" y="11631"/>
                      <a:pt x="5323" y="11578"/>
                      <a:pt x="5108" y="11578"/>
                    </a:cubicBezTo>
                    <a:cubicBezTo>
                      <a:pt x="4584" y="11578"/>
                      <a:pt x="4221" y="11894"/>
                      <a:pt x="3881" y="12428"/>
                    </a:cubicBezTo>
                    <a:cubicBezTo>
                      <a:pt x="3561" y="12200"/>
                      <a:pt x="3333" y="12017"/>
                      <a:pt x="3082" y="11835"/>
                    </a:cubicBezTo>
                    <a:cubicBezTo>
                      <a:pt x="2648" y="11515"/>
                      <a:pt x="2466" y="11196"/>
                      <a:pt x="2808" y="10625"/>
                    </a:cubicBezTo>
                    <a:cubicBezTo>
                      <a:pt x="3335" y="9703"/>
                      <a:pt x="2532" y="8634"/>
                      <a:pt x="1334" y="8634"/>
                    </a:cubicBezTo>
                    <a:cubicBezTo>
                      <a:pt x="1285" y="8634"/>
                      <a:pt x="1237" y="8636"/>
                      <a:pt x="1187" y="8639"/>
                    </a:cubicBezTo>
                    <a:cubicBezTo>
                      <a:pt x="1073" y="8092"/>
                      <a:pt x="891" y="7544"/>
                      <a:pt x="891" y="6996"/>
                    </a:cubicBezTo>
                    <a:cubicBezTo>
                      <a:pt x="891" y="6813"/>
                      <a:pt x="1301" y="6585"/>
                      <a:pt x="1575" y="6448"/>
                    </a:cubicBezTo>
                    <a:cubicBezTo>
                      <a:pt x="2032" y="6243"/>
                      <a:pt x="2488" y="6151"/>
                      <a:pt x="2694" y="5604"/>
                    </a:cubicBezTo>
                    <a:cubicBezTo>
                      <a:pt x="2968" y="4828"/>
                      <a:pt x="2808" y="4280"/>
                      <a:pt x="1986" y="3892"/>
                    </a:cubicBezTo>
                    <a:cubicBezTo>
                      <a:pt x="2374" y="3435"/>
                      <a:pt x="2694" y="3047"/>
                      <a:pt x="3059" y="2705"/>
                    </a:cubicBezTo>
                    <a:cubicBezTo>
                      <a:pt x="3120" y="2644"/>
                      <a:pt x="3262" y="2613"/>
                      <a:pt x="3390" y="2613"/>
                    </a:cubicBezTo>
                    <a:cubicBezTo>
                      <a:pt x="3455" y="2613"/>
                      <a:pt x="3516" y="2621"/>
                      <a:pt x="3561" y="2636"/>
                    </a:cubicBezTo>
                    <a:cubicBezTo>
                      <a:pt x="3805" y="2738"/>
                      <a:pt x="4051" y="2785"/>
                      <a:pt x="4287" y="2785"/>
                    </a:cubicBezTo>
                    <a:cubicBezTo>
                      <a:pt x="5223" y="2785"/>
                      <a:pt x="6013" y="2041"/>
                      <a:pt x="5958" y="947"/>
                    </a:cubicBezTo>
                    <a:cubicBezTo>
                      <a:pt x="6620" y="879"/>
                      <a:pt x="7282" y="810"/>
                      <a:pt x="7944" y="810"/>
                    </a:cubicBezTo>
                    <a:close/>
                    <a:moveTo>
                      <a:pt x="8205" y="0"/>
                    </a:moveTo>
                    <a:cubicBezTo>
                      <a:pt x="8144" y="0"/>
                      <a:pt x="8080" y="4"/>
                      <a:pt x="8012" y="11"/>
                    </a:cubicBezTo>
                    <a:cubicBezTo>
                      <a:pt x="7282" y="103"/>
                      <a:pt x="6551" y="194"/>
                      <a:pt x="5821" y="262"/>
                    </a:cubicBezTo>
                    <a:cubicBezTo>
                      <a:pt x="5250" y="331"/>
                      <a:pt x="4976" y="559"/>
                      <a:pt x="5136" y="1198"/>
                    </a:cubicBezTo>
                    <a:cubicBezTo>
                      <a:pt x="5182" y="1404"/>
                      <a:pt x="4862" y="1723"/>
                      <a:pt x="4634" y="1906"/>
                    </a:cubicBezTo>
                    <a:cubicBezTo>
                      <a:pt x="4546" y="1994"/>
                      <a:pt x="4383" y="2035"/>
                      <a:pt x="4236" y="2035"/>
                    </a:cubicBezTo>
                    <a:cubicBezTo>
                      <a:pt x="4153" y="2035"/>
                      <a:pt x="4075" y="2022"/>
                      <a:pt x="4018" y="1997"/>
                    </a:cubicBezTo>
                    <a:cubicBezTo>
                      <a:pt x="3607" y="1831"/>
                      <a:pt x="3368" y="1732"/>
                      <a:pt x="3176" y="1732"/>
                    </a:cubicBezTo>
                    <a:cubicBezTo>
                      <a:pt x="2918" y="1732"/>
                      <a:pt x="2743" y="1909"/>
                      <a:pt x="2351" y="2340"/>
                    </a:cubicBezTo>
                    <a:cubicBezTo>
                      <a:pt x="2123" y="2568"/>
                      <a:pt x="1918" y="2819"/>
                      <a:pt x="1690" y="3070"/>
                    </a:cubicBezTo>
                    <a:cubicBezTo>
                      <a:pt x="1005" y="3823"/>
                      <a:pt x="1005" y="3960"/>
                      <a:pt x="1758" y="4622"/>
                    </a:cubicBezTo>
                    <a:cubicBezTo>
                      <a:pt x="2169" y="4987"/>
                      <a:pt x="2100" y="5421"/>
                      <a:pt x="1553" y="5649"/>
                    </a:cubicBezTo>
                    <a:cubicBezTo>
                      <a:pt x="1233" y="5786"/>
                      <a:pt x="936" y="5923"/>
                      <a:pt x="617" y="6037"/>
                    </a:cubicBezTo>
                    <a:cubicBezTo>
                      <a:pt x="183" y="6174"/>
                      <a:pt x="0" y="6448"/>
                      <a:pt x="69" y="6882"/>
                    </a:cubicBezTo>
                    <a:cubicBezTo>
                      <a:pt x="183" y="7521"/>
                      <a:pt x="297" y="8137"/>
                      <a:pt x="434" y="8753"/>
                    </a:cubicBezTo>
                    <a:cubicBezTo>
                      <a:pt x="521" y="9187"/>
                      <a:pt x="772" y="9394"/>
                      <a:pt x="1228" y="9394"/>
                    </a:cubicBezTo>
                    <a:cubicBezTo>
                      <a:pt x="1252" y="9394"/>
                      <a:pt x="1276" y="9394"/>
                      <a:pt x="1301" y="9393"/>
                    </a:cubicBezTo>
                    <a:cubicBezTo>
                      <a:pt x="1316" y="9392"/>
                      <a:pt x="1331" y="9392"/>
                      <a:pt x="1345" y="9392"/>
                    </a:cubicBezTo>
                    <a:cubicBezTo>
                      <a:pt x="2046" y="9392"/>
                      <a:pt x="2389" y="9930"/>
                      <a:pt x="2009" y="10534"/>
                    </a:cubicBezTo>
                    <a:cubicBezTo>
                      <a:pt x="1598" y="11150"/>
                      <a:pt x="1735" y="11629"/>
                      <a:pt x="2260" y="12086"/>
                    </a:cubicBezTo>
                    <a:cubicBezTo>
                      <a:pt x="2603" y="12360"/>
                      <a:pt x="2922" y="12657"/>
                      <a:pt x="3287" y="12931"/>
                    </a:cubicBezTo>
                    <a:cubicBezTo>
                      <a:pt x="3499" y="13079"/>
                      <a:pt x="3706" y="13163"/>
                      <a:pt x="3906" y="13163"/>
                    </a:cubicBezTo>
                    <a:cubicBezTo>
                      <a:pt x="4136" y="13163"/>
                      <a:pt x="4358" y="13050"/>
                      <a:pt x="4566" y="12794"/>
                    </a:cubicBezTo>
                    <a:cubicBezTo>
                      <a:pt x="4706" y="12614"/>
                      <a:pt x="5003" y="12416"/>
                      <a:pt x="5213" y="12416"/>
                    </a:cubicBezTo>
                    <a:cubicBezTo>
                      <a:pt x="5243" y="12416"/>
                      <a:pt x="5271" y="12420"/>
                      <a:pt x="5296" y="12428"/>
                    </a:cubicBezTo>
                    <a:cubicBezTo>
                      <a:pt x="5752" y="12542"/>
                      <a:pt x="6346" y="12542"/>
                      <a:pt x="6346" y="13296"/>
                    </a:cubicBezTo>
                    <a:cubicBezTo>
                      <a:pt x="6346" y="13891"/>
                      <a:pt x="6687" y="14210"/>
                      <a:pt x="7328" y="14210"/>
                    </a:cubicBezTo>
                    <a:cubicBezTo>
                      <a:pt x="7350" y="14210"/>
                      <a:pt x="7373" y="14209"/>
                      <a:pt x="7396" y="14209"/>
                    </a:cubicBezTo>
                    <a:cubicBezTo>
                      <a:pt x="7875" y="14186"/>
                      <a:pt x="8377" y="14209"/>
                      <a:pt x="8880" y="14163"/>
                    </a:cubicBezTo>
                    <a:cubicBezTo>
                      <a:pt x="9724" y="14095"/>
                      <a:pt x="9793" y="13958"/>
                      <a:pt x="9724" y="13136"/>
                    </a:cubicBezTo>
                    <a:cubicBezTo>
                      <a:pt x="9701" y="12908"/>
                      <a:pt x="9793" y="12565"/>
                      <a:pt x="9952" y="12474"/>
                    </a:cubicBezTo>
                    <a:cubicBezTo>
                      <a:pt x="10073" y="12414"/>
                      <a:pt x="10231" y="12385"/>
                      <a:pt x="10391" y="12385"/>
                    </a:cubicBezTo>
                    <a:cubicBezTo>
                      <a:pt x="10534" y="12385"/>
                      <a:pt x="10678" y="12408"/>
                      <a:pt x="10797" y="12451"/>
                    </a:cubicBezTo>
                    <a:cubicBezTo>
                      <a:pt x="11185" y="12635"/>
                      <a:pt x="11417" y="12741"/>
                      <a:pt x="11623" y="12741"/>
                    </a:cubicBezTo>
                    <a:cubicBezTo>
                      <a:pt x="11878" y="12741"/>
                      <a:pt x="12092" y="12579"/>
                      <a:pt x="12509" y="12200"/>
                    </a:cubicBezTo>
                    <a:cubicBezTo>
                      <a:pt x="12737" y="11995"/>
                      <a:pt x="12965" y="11812"/>
                      <a:pt x="13193" y="11584"/>
                    </a:cubicBezTo>
                    <a:cubicBezTo>
                      <a:pt x="13924" y="10899"/>
                      <a:pt x="13924" y="10716"/>
                      <a:pt x="13216" y="9986"/>
                    </a:cubicBezTo>
                    <a:cubicBezTo>
                      <a:pt x="13079" y="9826"/>
                      <a:pt x="12942" y="9484"/>
                      <a:pt x="13011" y="9324"/>
                    </a:cubicBezTo>
                    <a:cubicBezTo>
                      <a:pt x="13148" y="9050"/>
                      <a:pt x="13399" y="8685"/>
                      <a:pt x="13673" y="8617"/>
                    </a:cubicBezTo>
                    <a:cubicBezTo>
                      <a:pt x="14631" y="8365"/>
                      <a:pt x="14631" y="8411"/>
                      <a:pt x="14654" y="7452"/>
                    </a:cubicBezTo>
                    <a:cubicBezTo>
                      <a:pt x="14654" y="7293"/>
                      <a:pt x="14677" y="7110"/>
                      <a:pt x="14677" y="6927"/>
                    </a:cubicBezTo>
                    <a:cubicBezTo>
                      <a:pt x="14677" y="6539"/>
                      <a:pt x="14677" y="6151"/>
                      <a:pt x="14654" y="5741"/>
                    </a:cubicBezTo>
                    <a:cubicBezTo>
                      <a:pt x="14634" y="5363"/>
                      <a:pt x="14459" y="5107"/>
                      <a:pt x="14098" y="5107"/>
                    </a:cubicBezTo>
                    <a:cubicBezTo>
                      <a:pt x="14044" y="5107"/>
                      <a:pt x="13986" y="5112"/>
                      <a:pt x="13924" y="5124"/>
                    </a:cubicBezTo>
                    <a:cubicBezTo>
                      <a:pt x="13850" y="5140"/>
                      <a:pt x="13784" y="5147"/>
                      <a:pt x="13724" y="5147"/>
                    </a:cubicBezTo>
                    <a:cubicBezTo>
                      <a:pt x="13337" y="5147"/>
                      <a:pt x="13205" y="4853"/>
                      <a:pt x="12988" y="4576"/>
                    </a:cubicBezTo>
                    <a:cubicBezTo>
                      <a:pt x="12691" y="4211"/>
                      <a:pt x="12965" y="3983"/>
                      <a:pt x="13125" y="3709"/>
                    </a:cubicBezTo>
                    <a:cubicBezTo>
                      <a:pt x="13330" y="3367"/>
                      <a:pt x="13467" y="3047"/>
                      <a:pt x="13125" y="2705"/>
                    </a:cubicBezTo>
                    <a:cubicBezTo>
                      <a:pt x="12646" y="2271"/>
                      <a:pt x="12189" y="1815"/>
                      <a:pt x="11710" y="1381"/>
                    </a:cubicBezTo>
                    <a:cubicBezTo>
                      <a:pt x="11501" y="1183"/>
                      <a:pt x="11303" y="1081"/>
                      <a:pt x="11106" y="1081"/>
                    </a:cubicBezTo>
                    <a:cubicBezTo>
                      <a:pt x="10893" y="1081"/>
                      <a:pt x="10680" y="1201"/>
                      <a:pt x="10454" y="1449"/>
                    </a:cubicBezTo>
                    <a:cubicBezTo>
                      <a:pt x="10295" y="1609"/>
                      <a:pt x="9952" y="1655"/>
                      <a:pt x="9701" y="1678"/>
                    </a:cubicBezTo>
                    <a:cubicBezTo>
                      <a:pt x="9108" y="1678"/>
                      <a:pt x="9153" y="1175"/>
                      <a:pt x="9085" y="810"/>
                    </a:cubicBezTo>
                    <a:cubicBezTo>
                      <a:pt x="8983" y="260"/>
                      <a:pt x="8717" y="0"/>
                      <a:pt x="820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7" name="Google Shape;1627;p46"/>
              <p:cNvSpPr/>
              <p:nvPr/>
            </p:nvSpPr>
            <p:spPr>
              <a:xfrm>
                <a:off x="4361756" y="2148805"/>
                <a:ext cx="315478" cy="114988"/>
              </a:xfrm>
              <a:custGeom>
                <a:avLst/>
                <a:gdLst/>
                <a:ahLst/>
                <a:cxnLst/>
                <a:rect l="l" t="t" r="r" b="b"/>
                <a:pathLst>
                  <a:path w="17622" h="6423" extrusionOk="0">
                    <a:moveTo>
                      <a:pt x="573" y="1"/>
                    </a:moveTo>
                    <a:cubicBezTo>
                      <a:pt x="383" y="1"/>
                      <a:pt x="23" y="282"/>
                      <a:pt x="23" y="436"/>
                    </a:cubicBezTo>
                    <a:cubicBezTo>
                      <a:pt x="0" y="1098"/>
                      <a:pt x="46" y="1782"/>
                      <a:pt x="114" y="2467"/>
                    </a:cubicBezTo>
                    <a:cubicBezTo>
                      <a:pt x="137" y="2581"/>
                      <a:pt x="343" y="2695"/>
                      <a:pt x="457" y="2810"/>
                    </a:cubicBezTo>
                    <a:cubicBezTo>
                      <a:pt x="594" y="2673"/>
                      <a:pt x="776" y="2558"/>
                      <a:pt x="822" y="2421"/>
                    </a:cubicBezTo>
                    <a:cubicBezTo>
                      <a:pt x="868" y="2148"/>
                      <a:pt x="845" y="1874"/>
                      <a:pt x="845" y="1600"/>
                    </a:cubicBezTo>
                    <a:cubicBezTo>
                      <a:pt x="913" y="1600"/>
                      <a:pt x="959" y="1577"/>
                      <a:pt x="959" y="1577"/>
                    </a:cubicBezTo>
                    <a:cubicBezTo>
                      <a:pt x="1119" y="1714"/>
                      <a:pt x="1256" y="1851"/>
                      <a:pt x="1416" y="1988"/>
                    </a:cubicBezTo>
                    <a:cubicBezTo>
                      <a:pt x="3607" y="3974"/>
                      <a:pt x="6140" y="5366"/>
                      <a:pt x="9062" y="6051"/>
                    </a:cubicBezTo>
                    <a:cubicBezTo>
                      <a:pt x="10210" y="6313"/>
                      <a:pt x="11354" y="6423"/>
                      <a:pt x="12494" y="6423"/>
                    </a:cubicBezTo>
                    <a:cubicBezTo>
                      <a:pt x="14028" y="6423"/>
                      <a:pt x="15555" y="6225"/>
                      <a:pt x="17074" y="5937"/>
                    </a:cubicBezTo>
                    <a:cubicBezTo>
                      <a:pt x="17279" y="5891"/>
                      <a:pt x="17439" y="5594"/>
                      <a:pt x="17621" y="5412"/>
                    </a:cubicBezTo>
                    <a:cubicBezTo>
                      <a:pt x="17413" y="5349"/>
                      <a:pt x="17205" y="5249"/>
                      <a:pt x="16997" y="5249"/>
                    </a:cubicBezTo>
                    <a:cubicBezTo>
                      <a:pt x="16977" y="5249"/>
                      <a:pt x="16957" y="5250"/>
                      <a:pt x="16937" y="5252"/>
                    </a:cubicBezTo>
                    <a:cubicBezTo>
                      <a:pt x="16366" y="5275"/>
                      <a:pt x="15818" y="5389"/>
                      <a:pt x="15270" y="5480"/>
                    </a:cubicBezTo>
                    <a:cubicBezTo>
                      <a:pt x="14361" y="5617"/>
                      <a:pt x="13473" y="5685"/>
                      <a:pt x="12606" y="5685"/>
                    </a:cubicBezTo>
                    <a:cubicBezTo>
                      <a:pt x="8839" y="5685"/>
                      <a:pt x="5467" y="4402"/>
                      <a:pt x="2443" y="1897"/>
                    </a:cubicBezTo>
                    <a:cubicBezTo>
                      <a:pt x="2123" y="1623"/>
                      <a:pt x="1804" y="1372"/>
                      <a:pt x="1484" y="1120"/>
                    </a:cubicBezTo>
                    <a:cubicBezTo>
                      <a:pt x="1530" y="1052"/>
                      <a:pt x="1575" y="1006"/>
                      <a:pt x="1621" y="938"/>
                    </a:cubicBezTo>
                    <a:cubicBezTo>
                      <a:pt x="1786" y="956"/>
                      <a:pt x="1952" y="1019"/>
                      <a:pt x="2105" y="1019"/>
                    </a:cubicBezTo>
                    <a:cubicBezTo>
                      <a:pt x="2142" y="1019"/>
                      <a:pt x="2179" y="1015"/>
                      <a:pt x="2214" y="1006"/>
                    </a:cubicBezTo>
                    <a:cubicBezTo>
                      <a:pt x="2420" y="983"/>
                      <a:pt x="2602" y="847"/>
                      <a:pt x="2808" y="755"/>
                    </a:cubicBezTo>
                    <a:cubicBezTo>
                      <a:pt x="2671" y="595"/>
                      <a:pt x="2557" y="367"/>
                      <a:pt x="2374" y="322"/>
                    </a:cubicBezTo>
                    <a:cubicBezTo>
                      <a:pt x="1804" y="162"/>
                      <a:pt x="1187" y="48"/>
                      <a:pt x="594" y="2"/>
                    </a:cubicBezTo>
                    <a:cubicBezTo>
                      <a:pt x="587" y="1"/>
                      <a:pt x="580" y="1"/>
                      <a:pt x="57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8" name="Google Shape;1628;p46"/>
              <p:cNvSpPr/>
              <p:nvPr/>
            </p:nvSpPr>
            <p:spPr>
              <a:xfrm>
                <a:off x="4559525" y="1563572"/>
                <a:ext cx="113215" cy="198718"/>
              </a:xfrm>
              <a:custGeom>
                <a:avLst/>
                <a:gdLst/>
                <a:ahLst/>
                <a:cxnLst/>
                <a:rect l="l" t="t" r="r" b="b"/>
                <a:pathLst>
                  <a:path w="6324" h="11100" extrusionOk="0">
                    <a:moveTo>
                      <a:pt x="4352" y="934"/>
                    </a:moveTo>
                    <a:cubicBezTo>
                      <a:pt x="4354" y="934"/>
                      <a:pt x="4351" y="946"/>
                      <a:pt x="4341" y="955"/>
                    </a:cubicBezTo>
                    <a:lnTo>
                      <a:pt x="4341" y="955"/>
                    </a:lnTo>
                    <a:cubicBezTo>
                      <a:pt x="4347" y="940"/>
                      <a:pt x="4351" y="934"/>
                      <a:pt x="4352" y="934"/>
                    </a:cubicBezTo>
                    <a:close/>
                    <a:moveTo>
                      <a:pt x="4980" y="1"/>
                    </a:moveTo>
                    <a:cubicBezTo>
                      <a:pt x="4777" y="1"/>
                      <a:pt x="4577" y="6"/>
                      <a:pt x="4383" y="29"/>
                    </a:cubicBezTo>
                    <a:cubicBezTo>
                      <a:pt x="4339" y="35"/>
                      <a:pt x="4292" y="36"/>
                      <a:pt x="4243" y="36"/>
                    </a:cubicBezTo>
                    <a:cubicBezTo>
                      <a:pt x="4143" y="36"/>
                      <a:pt x="4036" y="29"/>
                      <a:pt x="3934" y="29"/>
                    </a:cubicBezTo>
                    <a:cubicBezTo>
                      <a:pt x="3672" y="29"/>
                      <a:pt x="3439" y="79"/>
                      <a:pt x="3425" y="440"/>
                    </a:cubicBezTo>
                    <a:cubicBezTo>
                      <a:pt x="3402" y="576"/>
                      <a:pt x="3966" y="757"/>
                      <a:pt x="4331" y="961"/>
                    </a:cubicBezTo>
                    <a:lnTo>
                      <a:pt x="4331" y="961"/>
                    </a:lnTo>
                    <a:cubicBezTo>
                      <a:pt x="4327" y="964"/>
                      <a:pt x="4321" y="965"/>
                      <a:pt x="4315" y="965"/>
                    </a:cubicBezTo>
                    <a:cubicBezTo>
                      <a:pt x="1827" y="2974"/>
                      <a:pt x="594" y="5621"/>
                      <a:pt x="115" y="8657"/>
                    </a:cubicBezTo>
                    <a:cubicBezTo>
                      <a:pt x="1" y="9342"/>
                      <a:pt x="115" y="10049"/>
                      <a:pt x="183" y="10734"/>
                    </a:cubicBezTo>
                    <a:cubicBezTo>
                      <a:pt x="206" y="10871"/>
                      <a:pt x="503" y="10985"/>
                      <a:pt x="663" y="11099"/>
                    </a:cubicBezTo>
                    <a:cubicBezTo>
                      <a:pt x="731" y="10940"/>
                      <a:pt x="868" y="10757"/>
                      <a:pt x="891" y="10574"/>
                    </a:cubicBezTo>
                    <a:cubicBezTo>
                      <a:pt x="914" y="10392"/>
                      <a:pt x="845" y="10186"/>
                      <a:pt x="845" y="10004"/>
                    </a:cubicBezTo>
                    <a:cubicBezTo>
                      <a:pt x="731" y="7287"/>
                      <a:pt x="1804" y="4959"/>
                      <a:pt x="3425" y="2837"/>
                    </a:cubicBezTo>
                    <a:cubicBezTo>
                      <a:pt x="3927" y="2220"/>
                      <a:pt x="4634" y="1718"/>
                      <a:pt x="5228" y="1170"/>
                    </a:cubicBezTo>
                    <a:cubicBezTo>
                      <a:pt x="5296" y="1216"/>
                      <a:pt x="5342" y="1262"/>
                      <a:pt x="5388" y="1307"/>
                    </a:cubicBezTo>
                    <a:cubicBezTo>
                      <a:pt x="5388" y="1399"/>
                      <a:pt x="5342" y="1490"/>
                      <a:pt x="5365" y="1558"/>
                    </a:cubicBezTo>
                    <a:cubicBezTo>
                      <a:pt x="5456" y="1764"/>
                      <a:pt x="5570" y="1969"/>
                      <a:pt x="5684" y="2175"/>
                    </a:cubicBezTo>
                    <a:cubicBezTo>
                      <a:pt x="5821" y="1992"/>
                      <a:pt x="6027" y="1832"/>
                      <a:pt x="6118" y="1627"/>
                    </a:cubicBezTo>
                    <a:cubicBezTo>
                      <a:pt x="6209" y="1353"/>
                      <a:pt x="6186" y="1056"/>
                      <a:pt x="6232" y="782"/>
                    </a:cubicBezTo>
                    <a:cubicBezTo>
                      <a:pt x="6323" y="280"/>
                      <a:pt x="6095" y="29"/>
                      <a:pt x="5593" y="6"/>
                    </a:cubicBezTo>
                    <a:cubicBezTo>
                      <a:pt x="5388" y="6"/>
                      <a:pt x="5182" y="1"/>
                      <a:pt x="498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9" name="Google Shape;1629;p46"/>
              <p:cNvSpPr/>
              <p:nvPr/>
            </p:nvSpPr>
            <p:spPr>
              <a:xfrm>
                <a:off x="4479841" y="1882935"/>
                <a:ext cx="240305" cy="215260"/>
              </a:xfrm>
              <a:custGeom>
                <a:avLst/>
                <a:gdLst/>
                <a:ahLst/>
                <a:cxnLst/>
                <a:rect l="l" t="t" r="r" b="b"/>
                <a:pathLst>
                  <a:path w="13423" h="12024" extrusionOk="0">
                    <a:moveTo>
                      <a:pt x="6521" y="722"/>
                    </a:moveTo>
                    <a:cubicBezTo>
                      <a:pt x="6569" y="722"/>
                      <a:pt x="6618" y="723"/>
                      <a:pt x="6666" y="724"/>
                    </a:cubicBezTo>
                    <a:cubicBezTo>
                      <a:pt x="9405" y="838"/>
                      <a:pt x="12167" y="2847"/>
                      <a:pt x="12075" y="5860"/>
                    </a:cubicBezTo>
                    <a:cubicBezTo>
                      <a:pt x="12053" y="8701"/>
                      <a:pt x="9609" y="11315"/>
                      <a:pt x="6974" y="11315"/>
                    </a:cubicBezTo>
                    <a:cubicBezTo>
                      <a:pt x="6963" y="11315"/>
                      <a:pt x="6951" y="11315"/>
                      <a:pt x="6940" y="11315"/>
                    </a:cubicBezTo>
                    <a:cubicBezTo>
                      <a:pt x="3676" y="11292"/>
                      <a:pt x="1074" y="8645"/>
                      <a:pt x="1096" y="5381"/>
                    </a:cubicBezTo>
                    <a:cubicBezTo>
                      <a:pt x="1119" y="3139"/>
                      <a:pt x="3892" y="722"/>
                      <a:pt x="6521" y="722"/>
                    </a:cubicBezTo>
                    <a:close/>
                    <a:moveTo>
                      <a:pt x="6647" y="1"/>
                    </a:moveTo>
                    <a:cubicBezTo>
                      <a:pt x="5143" y="1"/>
                      <a:pt x="3561" y="548"/>
                      <a:pt x="2146" y="1843"/>
                    </a:cubicBezTo>
                    <a:cubicBezTo>
                      <a:pt x="1279" y="2619"/>
                      <a:pt x="480" y="3532"/>
                      <a:pt x="343" y="4696"/>
                    </a:cubicBezTo>
                    <a:cubicBezTo>
                      <a:pt x="1" y="8142"/>
                      <a:pt x="2512" y="11954"/>
                      <a:pt x="6780" y="12023"/>
                    </a:cubicBezTo>
                    <a:cubicBezTo>
                      <a:pt x="6810" y="12023"/>
                      <a:pt x="6839" y="12023"/>
                      <a:pt x="6869" y="12023"/>
                    </a:cubicBezTo>
                    <a:cubicBezTo>
                      <a:pt x="8609" y="12023"/>
                      <a:pt x="10040" y="11361"/>
                      <a:pt x="11140" y="10037"/>
                    </a:cubicBezTo>
                    <a:cubicBezTo>
                      <a:pt x="12737" y="8142"/>
                      <a:pt x="13422" y="5997"/>
                      <a:pt x="12372" y="3623"/>
                    </a:cubicBezTo>
                    <a:cubicBezTo>
                      <a:pt x="11432" y="1514"/>
                      <a:pt x="9147" y="1"/>
                      <a:pt x="66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30" name="Google Shape;1630;p46"/>
              <p:cNvSpPr/>
              <p:nvPr/>
            </p:nvSpPr>
            <p:spPr>
              <a:xfrm>
                <a:off x="4519477" y="1854202"/>
                <a:ext cx="232536" cy="220684"/>
              </a:xfrm>
              <a:custGeom>
                <a:avLst/>
                <a:gdLst/>
                <a:ahLst/>
                <a:cxnLst/>
                <a:rect l="l" t="t" r="r" b="b"/>
                <a:pathLst>
                  <a:path w="12989" h="12327" extrusionOk="0">
                    <a:moveTo>
                      <a:pt x="4621" y="1"/>
                    </a:moveTo>
                    <a:cubicBezTo>
                      <a:pt x="4128" y="1"/>
                      <a:pt x="3630" y="40"/>
                      <a:pt x="3128" y="115"/>
                    </a:cubicBezTo>
                    <a:cubicBezTo>
                      <a:pt x="2169" y="275"/>
                      <a:pt x="1256" y="777"/>
                      <a:pt x="343" y="1188"/>
                    </a:cubicBezTo>
                    <a:cubicBezTo>
                      <a:pt x="161" y="1256"/>
                      <a:pt x="115" y="1576"/>
                      <a:pt x="1" y="1781"/>
                    </a:cubicBezTo>
                    <a:lnTo>
                      <a:pt x="731" y="1781"/>
                    </a:lnTo>
                    <a:cubicBezTo>
                      <a:pt x="800" y="1781"/>
                      <a:pt x="845" y="1713"/>
                      <a:pt x="914" y="1690"/>
                    </a:cubicBezTo>
                    <a:cubicBezTo>
                      <a:pt x="1917" y="1168"/>
                      <a:pt x="2955" y="753"/>
                      <a:pt x="4091" y="753"/>
                    </a:cubicBezTo>
                    <a:cubicBezTo>
                      <a:pt x="4248" y="753"/>
                      <a:pt x="4406" y="760"/>
                      <a:pt x="4566" y="777"/>
                    </a:cubicBezTo>
                    <a:cubicBezTo>
                      <a:pt x="4977" y="800"/>
                      <a:pt x="5388" y="800"/>
                      <a:pt x="5776" y="846"/>
                    </a:cubicBezTo>
                    <a:cubicBezTo>
                      <a:pt x="8469" y="1256"/>
                      <a:pt x="10843" y="2763"/>
                      <a:pt x="11505" y="5593"/>
                    </a:cubicBezTo>
                    <a:cubicBezTo>
                      <a:pt x="12053" y="7853"/>
                      <a:pt x="11436" y="9816"/>
                      <a:pt x="10135" y="11665"/>
                    </a:cubicBezTo>
                    <a:cubicBezTo>
                      <a:pt x="10021" y="11847"/>
                      <a:pt x="10044" y="12121"/>
                      <a:pt x="10021" y="12327"/>
                    </a:cubicBezTo>
                    <a:cubicBezTo>
                      <a:pt x="10249" y="12281"/>
                      <a:pt x="10523" y="12258"/>
                      <a:pt x="10706" y="12121"/>
                    </a:cubicBezTo>
                    <a:cubicBezTo>
                      <a:pt x="10911" y="11961"/>
                      <a:pt x="11094" y="11688"/>
                      <a:pt x="11208" y="11436"/>
                    </a:cubicBezTo>
                    <a:cubicBezTo>
                      <a:pt x="11619" y="10478"/>
                      <a:pt x="12098" y="9519"/>
                      <a:pt x="12327" y="8515"/>
                    </a:cubicBezTo>
                    <a:cubicBezTo>
                      <a:pt x="12989" y="5707"/>
                      <a:pt x="11687" y="2763"/>
                      <a:pt x="9154" y="1256"/>
                    </a:cubicBezTo>
                    <a:cubicBezTo>
                      <a:pt x="7742" y="403"/>
                      <a:pt x="6211" y="1"/>
                      <a:pt x="462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31" name="Google Shape;1631;p46"/>
              <p:cNvSpPr/>
              <p:nvPr/>
            </p:nvSpPr>
            <p:spPr>
              <a:xfrm>
                <a:off x="4466772" y="2041981"/>
                <a:ext cx="223137" cy="85216"/>
              </a:xfrm>
              <a:custGeom>
                <a:avLst/>
                <a:gdLst/>
                <a:ahLst/>
                <a:cxnLst/>
                <a:rect l="l" t="t" r="r" b="b"/>
                <a:pathLst>
                  <a:path w="12464" h="4760" extrusionOk="0">
                    <a:moveTo>
                      <a:pt x="289" y="1"/>
                    </a:moveTo>
                    <a:cubicBezTo>
                      <a:pt x="238" y="1"/>
                      <a:pt x="192" y="11"/>
                      <a:pt x="160" y="34"/>
                    </a:cubicBezTo>
                    <a:cubicBezTo>
                      <a:pt x="69" y="80"/>
                      <a:pt x="0" y="286"/>
                      <a:pt x="0" y="400"/>
                    </a:cubicBezTo>
                    <a:cubicBezTo>
                      <a:pt x="23" y="537"/>
                      <a:pt x="115" y="696"/>
                      <a:pt x="206" y="811"/>
                    </a:cubicBezTo>
                    <a:cubicBezTo>
                      <a:pt x="1986" y="3664"/>
                      <a:pt x="4771" y="4645"/>
                      <a:pt x="8012" y="4759"/>
                    </a:cubicBezTo>
                    <a:cubicBezTo>
                      <a:pt x="9313" y="4691"/>
                      <a:pt x="10523" y="4371"/>
                      <a:pt x="11641" y="3778"/>
                    </a:cubicBezTo>
                    <a:cubicBezTo>
                      <a:pt x="11938" y="3618"/>
                      <a:pt x="12463" y="3504"/>
                      <a:pt x="12212" y="3002"/>
                    </a:cubicBezTo>
                    <a:cubicBezTo>
                      <a:pt x="12199" y="2976"/>
                      <a:pt x="12142" y="2965"/>
                      <a:pt x="12061" y="2965"/>
                    </a:cubicBezTo>
                    <a:cubicBezTo>
                      <a:pt x="11851" y="2965"/>
                      <a:pt x="11480" y="3040"/>
                      <a:pt x="11299" y="3139"/>
                    </a:cubicBezTo>
                    <a:cubicBezTo>
                      <a:pt x="10175" y="3729"/>
                      <a:pt x="8924" y="4009"/>
                      <a:pt x="7672" y="4009"/>
                    </a:cubicBezTo>
                    <a:cubicBezTo>
                      <a:pt x="4959" y="4009"/>
                      <a:pt x="2244" y="2696"/>
                      <a:pt x="822" y="400"/>
                    </a:cubicBezTo>
                    <a:cubicBezTo>
                      <a:pt x="754" y="286"/>
                      <a:pt x="685" y="149"/>
                      <a:pt x="571" y="80"/>
                    </a:cubicBezTo>
                    <a:cubicBezTo>
                      <a:pt x="497" y="35"/>
                      <a:pt x="384" y="1"/>
                      <a:pt x="28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32" name="Google Shape;1632;p46"/>
              <p:cNvSpPr/>
              <p:nvPr/>
            </p:nvSpPr>
            <p:spPr>
              <a:xfrm>
                <a:off x="4455744" y="1948602"/>
                <a:ext cx="17168" cy="54370"/>
              </a:xfrm>
              <a:custGeom>
                <a:avLst/>
                <a:gdLst/>
                <a:ahLst/>
                <a:cxnLst/>
                <a:rect l="l" t="t" r="r" b="b"/>
                <a:pathLst>
                  <a:path w="959" h="3037" extrusionOk="0">
                    <a:moveTo>
                      <a:pt x="753" y="1"/>
                    </a:moveTo>
                    <a:cubicBezTo>
                      <a:pt x="571" y="138"/>
                      <a:pt x="297" y="229"/>
                      <a:pt x="228" y="389"/>
                    </a:cubicBezTo>
                    <a:cubicBezTo>
                      <a:pt x="91" y="822"/>
                      <a:pt x="69" y="1279"/>
                      <a:pt x="0" y="1598"/>
                    </a:cubicBezTo>
                    <a:cubicBezTo>
                      <a:pt x="46" y="2032"/>
                      <a:pt x="23" y="2329"/>
                      <a:pt x="91" y="2580"/>
                    </a:cubicBezTo>
                    <a:cubicBezTo>
                      <a:pt x="160" y="2762"/>
                      <a:pt x="365" y="2899"/>
                      <a:pt x="502" y="3036"/>
                    </a:cubicBezTo>
                    <a:cubicBezTo>
                      <a:pt x="616" y="2854"/>
                      <a:pt x="799" y="2671"/>
                      <a:pt x="822" y="2489"/>
                    </a:cubicBezTo>
                    <a:cubicBezTo>
                      <a:pt x="913" y="1849"/>
                      <a:pt x="936" y="1188"/>
                      <a:pt x="959" y="548"/>
                    </a:cubicBezTo>
                    <a:cubicBezTo>
                      <a:pt x="959" y="366"/>
                      <a:pt x="822" y="183"/>
                      <a:pt x="75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33" name="Google Shape;1633;p46"/>
              <p:cNvSpPr/>
              <p:nvPr/>
            </p:nvSpPr>
            <p:spPr>
              <a:xfrm>
                <a:off x="4687868" y="1643525"/>
                <a:ext cx="133606" cy="138959"/>
              </a:xfrm>
              <a:custGeom>
                <a:avLst/>
                <a:gdLst/>
                <a:ahLst/>
                <a:cxnLst/>
                <a:rect l="l" t="t" r="r" b="b"/>
                <a:pathLst>
                  <a:path w="7463" h="7762" extrusionOk="0">
                    <a:moveTo>
                      <a:pt x="3960" y="785"/>
                    </a:moveTo>
                    <a:cubicBezTo>
                      <a:pt x="5506" y="785"/>
                      <a:pt x="6798" y="1962"/>
                      <a:pt x="6710" y="3415"/>
                    </a:cubicBezTo>
                    <a:cubicBezTo>
                      <a:pt x="6573" y="5606"/>
                      <a:pt x="5705" y="6999"/>
                      <a:pt x="3514" y="6999"/>
                    </a:cubicBezTo>
                    <a:cubicBezTo>
                      <a:pt x="3498" y="6999"/>
                      <a:pt x="3482" y="6999"/>
                      <a:pt x="3466" y="6999"/>
                    </a:cubicBezTo>
                    <a:cubicBezTo>
                      <a:pt x="1892" y="6999"/>
                      <a:pt x="707" y="5887"/>
                      <a:pt x="752" y="4328"/>
                    </a:cubicBezTo>
                    <a:cubicBezTo>
                      <a:pt x="798" y="2319"/>
                      <a:pt x="2030" y="904"/>
                      <a:pt x="3788" y="790"/>
                    </a:cubicBezTo>
                    <a:cubicBezTo>
                      <a:pt x="3846" y="787"/>
                      <a:pt x="3903" y="785"/>
                      <a:pt x="3960" y="785"/>
                    </a:cubicBezTo>
                    <a:close/>
                    <a:moveTo>
                      <a:pt x="3870" y="0"/>
                    </a:moveTo>
                    <a:cubicBezTo>
                      <a:pt x="3311" y="0"/>
                      <a:pt x="2744" y="133"/>
                      <a:pt x="2213" y="425"/>
                    </a:cubicBezTo>
                    <a:cubicBezTo>
                      <a:pt x="684" y="1269"/>
                      <a:pt x="113" y="2662"/>
                      <a:pt x="22" y="3940"/>
                    </a:cubicBezTo>
                    <a:cubicBezTo>
                      <a:pt x="1" y="6334"/>
                      <a:pt x="1544" y="7762"/>
                      <a:pt x="3569" y="7762"/>
                    </a:cubicBezTo>
                    <a:cubicBezTo>
                      <a:pt x="3745" y="7762"/>
                      <a:pt x="3925" y="7751"/>
                      <a:pt x="4107" y="7729"/>
                    </a:cubicBezTo>
                    <a:cubicBezTo>
                      <a:pt x="6436" y="7432"/>
                      <a:pt x="7440" y="5424"/>
                      <a:pt x="7463" y="3392"/>
                    </a:cubicBezTo>
                    <a:cubicBezTo>
                      <a:pt x="7463" y="1447"/>
                      <a:pt x="5715" y="0"/>
                      <a:pt x="387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grpSp>
        <p:nvGrpSpPr>
          <p:cNvPr id="1634" name="Google Shape;1634;p46"/>
          <p:cNvGrpSpPr/>
          <p:nvPr/>
        </p:nvGrpSpPr>
        <p:grpSpPr>
          <a:xfrm>
            <a:off x="4679932" y="3872300"/>
            <a:ext cx="2023899" cy="1540529"/>
            <a:chOff x="3848921" y="2683363"/>
            <a:chExt cx="1323156" cy="1104692"/>
          </a:xfrm>
        </p:grpSpPr>
        <p:sp>
          <p:nvSpPr>
            <p:cNvPr id="1635" name="Google Shape;1635;p46"/>
            <p:cNvSpPr/>
            <p:nvPr/>
          </p:nvSpPr>
          <p:spPr>
            <a:xfrm>
              <a:off x="3944538" y="2729179"/>
              <a:ext cx="910783" cy="1031166"/>
            </a:xfrm>
            <a:custGeom>
              <a:avLst/>
              <a:gdLst/>
              <a:ahLst/>
              <a:cxnLst/>
              <a:rect l="l" t="t" r="r" b="b"/>
              <a:pathLst>
                <a:path w="39398" h="57599" extrusionOk="0">
                  <a:moveTo>
                    <a:pt x="27014" y="0"/>
                  </a:moveTo>
                  <a:cubicBezTo>
                    <a:pt x="26619" y="0"/>
                    <a:pt x="26224" y="30"/>
                    <a:pt x="25839" y="75"/>
                  </a:cubicBezTo>
                  <a:cubicBezTo>
                    <a:pt x="22963" y="417"/>
                    <a:pt x="20110" y="942"/>
                    <a:pt x="17257" y="1513"/>
                  </a:cubicBezTo>
                  <a:cubicBezTo>
                    <a:pt x="14381" y="2106"/>
                    <a:pt x="11505" y="2768"/>
                    <a:pt x="8629" y="3476"/>
                  </a:cubicBezTo>
                  <a:cubicBezTo>
                    <a:pt x="6346" y="4046"/>
                    <a:pt x="3858" y="4800"/>
                    <a:pt x="2511" y="6968"/>
                  </a:cubicBezTo>
                  <a:cubicBezTo>
                    <a:pt x="2511" y="6968"/>
                    <a:pt x="2511" y="6968"/>
                    <a:pt x="2510" y="6968"/>
                  </a:cubicBezTo>
                  <a:cubicBezTo>
                    <a:pt x="2338" y="6968"/>
                    <a:pt x="1" y="18672"/>
                    <a:pt x="46" y="24475"/>
                  </a:cubicBezTo>
                  <a:cubicBezTo>
                    <a:pt x="69" y="30410"/>
                    <a:pt x="617" y="36299"/>
                    <a:pt x="1165" y="42187"/>
                  </a:cubicBezTo>
                  <a:cubicBezTo>
                    <a:pt x="1416" y="45178"/>
                    <a:pt x="1735" y="48191"/>
                    <a:pt x="2283" y="51135"/>
                  </a:cubicBezTo>
                  <a:cubicBezTo>
                    <a:pt x="2511" y="52345"/>
                    <a:pt x="2831" y="53577"/>
                    <a:pt x="3561" y="54582"/>
                  </a:cubicBezTo>
                  <a:cubicBezTo>
                    <a:pt x="4223" y="55495"/>
                    <a:pt x="5159" y="56111"/>
                    <a:pt x="6186" y="56522"/>
                  </a:cubicBezTo>
                  <a:cubicBezTo>
                    <a:pt x="7236" y="56933"/>
                    <a:pt x="8378" y="57115"/>
                    <a:pt x="9496" y="57275"/>
                  </a:cubicBezTo>
                  <a:cubicBezTo>
                    <a:pt x="10980" y="57435"/>
                    <a:pt x="12463" y="57549"/>
                    <a:pt x="13970" y="57572"/>
                  </a:cubicBezTo>
                  <a:cubicBezTo>
                    <a:pt x="14585" y="57591"/>
                    <a:pt x="15200" y="57599"/>
                    <a:pt x="15817" y="57599"/>
                  </a:cubicBezTo>
                  <a:cubicBezTo>
                    <a:pt x="18175" y="57599"/>
                    <a:pt x="20542" y="57480"/>
                    <a:pt x="22894" y="57389"/>
                  </a:cubicBezTo>
                  <a:cubicBezTo>
                    <a:pt x="25770" y="57252"/>
                    <a:pt x="28646" y="57092"/>
                    <a:pt x="31500" y="56636"/>
                  </a:cubicBezTo>
                  <a:cubicBezTo>
                    <a:pt x="32869" y="56408"/>
                    <a:pt x="34284" y="56179"/>
                    <a:pt x="35585" y="55700"/>
                  </a:cubicBezTo>
                  <a:cubicBezTo>
                    <a:pt x="36658" y="55335"/>
                    <a:pt x="37617" y="54696"/>
                    <a:pt x="38187" y="53669"/>
                  </a:cubicBezTo>
                  <a:cubicBezTo>
                    <a:pt x="39397" y="51591"/>
                    <a:pt x="38986" y="48784"/>
                    <a:pt x="38872" y="46479"/>
                  </a:cubicBezTo>
                  <a:cubicBezTo>
                    <a:pt x="38712" y="43489"/>
                    <a:pt x="38484" y="40476"/>
                    <a:pt x="38210" y="37485"/>
                  </a:cubicBezTo>
                  <a:cubicBezTo>
                    <a:pt x="37640" y="31528"/>
                    <a:pt x="36818" y="25594"/>
                    <a:pt x="35699" y="19705"/>
                  </a:cubicBezTo>
                  <a:cubicBezTo>
                    <a:pt x="35129" y="16760"/>
                    <a:pt x="34490" y="13838"/>
                    <a:pt x="33759" y="10917"/>
                  </a:cubicBezTo>
                  <a:cubicBezTo>
                    <a:pt x="33394" y="9456"/>
                    <a:pt x="33006" y="8018"/>
                    <a:pt x="32618" y="6557"/>
                  </a:cubicBezTo>
                  <a:cubicBezTo>
                    <a:pt x="32276" y="5347"/>
                    <a:pt x="31956" y="4115"/>
                    <a:pt x="31454" y="2974"/>
                  </a:cubicBezTo>
                  <a:cubicBezTo>
                    <a:pt x="30997" y="1992"/>
                    <a:pt x="30358" y="1056"/>
                    <a:pt x="29400" y="531"/>
                  </a:cubicBezTo>
                  <a:cubicBezTo>
                    <a:pt x="28660" y="130"/>
                    <a:pt x="27836" y="0"/>
                    <a:pt x="27014"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636" name="Google Shape;1636;p46"/>
            <p:cNvSpPr/>
            <p:nvPr/>
          </p:nvSpPr>
          <p:spPr>
            <a:xfrm>
              <a:off x="3926564" y="2689844"/>
              <a:ext cx="910843" cy="1037378"/>
            </a:xfrm>
            <a:custGeom>
              <a:avLst/>
              <a:gdLst/>
              <a:ahLst/>
              <a:cxnLst/>
              <a:rect l="l" t="t" r="r" b="b"/>
              <a:pathLst>
                <a:path w="50878" h="57946" extrusionOk="0">
                  <a:moveTo>
                    <a:pt x="42686" y="0"/>
                  </a:moveTo>
                  <a:cubicBezTo>
                    <a:pt x="42517" y="0"/>
                    <a:pt x="42349" y="4"/>
                    <a:pt x="42182" y="12"/>
                  </a:cubicBezTo>
                  <a:cubicBezTo>
                    <a:pt x="37137" y="355"/>
                    <a:pt x="32070" y="583"/>
                    <a:pt x="27071" y="1131"/>
                  </a:cubicBezTo>
                  <a:cubicBezTo>
                    <a:pt x="22712" y="1610"/>
                    <a:pt x="18398" y="2409"/>
                    <a:pt x="14106" y="3185"/>
                  </a:cubicBezTo>
                  <a:cubicBezTo>
                    <a:pt x="10957" y="3778"/>
                    <a:pt x="7829" y="4577"/>
                    <a:pt x="4702" y="5262"/>
                  </a:cubicBezTo>
                  <a:cubicBezTo>
                    <a:pt x="2443" y="5741"/>
                    <a:pt x="1324" y="7179"/>
                    <a:pt x="1073" y="9348"/>
                  </a:cubicBezTo>
                  <a:cubicBezTo>
                    <a:pt x="1050" y="9393"/>
                    <a:pt x="1050" y="9416"/>
                    <a:pt x="1050" y="9462"/>
                  </a:cubicBezTo>
                  <a:cubicBezTo>
                    <a:pt x="434" y="12840"/>
                    <a:pt x="366" y="16264"/>
                    <a:pt x="274" y="19688"/>
                  </a:cubicBezTo>
                  <a:cubicBezTo>
                    <a:pt x="0" y="30895"/>
                    <a:pt x="594" y="42102"/>
                    <a:pt x="1553" y="53286"/>
                  </a:cubicBezTo>
                  <a:cubicBezTo>
                    <a:pt x="1804" y="56482"/>
                    <a:pt x="2557" y="57007"/>
                    <a:pt x="5296" y="57532"/>
                  </a:cubicBezTo>
                  <a:cubicBezTo>
                    <a:pt x="7011" y="57842"/>
                    <a:pt x="8782" y="57946"/>
                    <a:pt x="10525" y="57946"/>
                  </a:cubicBezTo>
                  <a:cubicBezTo>
                    <a:pt x="10707" y="57946"/>
                    <a:pt x="10889" y="57945"/>
                    <a:pt x="11071" y="57943"/>
                  </a:cubicBezTo>
                  <a:cubicBezTo>
                    <a:pt x="14746" y="57851"/>
                    <a:pt x="18443" y="57623"/>
                    <a:pt x="22118" y="57418"/>
                  </a:cubicBezTo>
                  <a:cubicBezTo>
                    <a:pt x="27322" y="57098"/>
                    <a:pt x="32526" y="56756"/>
                    <a:pt x="37731" y="56391"/>
                  </a:cubicBezTo>
                  <a:cubicBezTo>
                    <a:pt x="39808" y="56254"/>
                    <a:pt x="41885" y="56094"/>
                    <a:pt x="43962" y="55911"/>
                  </a:cubicBezTo>
                  <a:cubicBezTo>
                    <a:pt x="44167" y="55888"/>
                    <a:pt x="44327" y="55660"/>
                    <a:pt x="44510" y="55546"/>
                  </a:cubicBezTo>
                  <a:cubicBezTo>
                    <a:pt x="44327" y="55432"/>
                    <a:pt x="44122" y="55226"/>
                    <a:pt x="43939" y="55226"/>
                  </a:cubicBezTo>
                  <a:cubicBezTo>
                    <a:pt x="43780" y="55220"/>
                    <a:pt x="43623" y="55218"/>
                    <a:pt x="43466" y="55218"/>
                  </a:cubicBezTo>
                  <a:cubicBezTo>
                    <a:pt x="43038" y="55218"/>
                    <a:pt x="42616" y="55239"/>
                    <a:pt x="42182" y="55272"/>
                  </a:cubicBezTo>
                  <a:cubicBezTo>
                    <a:pt x="39808" y="55478"/>
                    <a:pt x="37434" y="55683"/>
                    <a:pt x="35060" y="55843"/>
                  </a:cubicBezTo>
                  <a:cubicBezTo>
                    <a:pt x="30495" y="56162"/>
                    <a:pt x="25907" y="56459"/>
                    <a:pt x="21342" y="56687"/>
                  </a:cubicBezTo>
                  <a:cubicBezTo>
                    <a:pt x="17051" y="56916"/>
                    <a:pt x="12760" y="57052"/>
                    <a:pt x="8469" y="57144"/>
                  </a:cubicBezTo>
                  <a:cubicBezTo>
                    <a:pt x="8417" y="57145"/>
                    <a:pt x="8365" y="57145"/>
                    <a:pt x="8314" y="57145"/>
                  </a:cubicBezTo>
                  <a:cubicBezTo>
                    <a:pt x="7152" y="57145"/>
                    <a:pt x="5953" y="56905"/>
                    <a:pt x="4817" y="56664"/>
                  </a:cubicBezTo>
                  <a:cubicBezTo>
                    <a:pt x="3173" y="56276"/>
                    <a:pt x="2488" y="55432"/>
                    <a:pt x="2374" y="53788"/>
                  </a:cubicBezTo>
                  <a:cubicBezTo>
                    <a:pt x="2100" y="50547"/>
                    <a:pt x="1804" y="47329"/>
                    <a:pt x="1644" y="44088"/>
                  </a:cubicBezTo>
                  <a:cubicBezTo>
                    <a:pt x="1324" y="37993"/>
                    <a:pt x="1096" y="31876"/>
                    <a:pt x="845" y="25782"/>
                  </a:cubicBezTo>
                  <a:cubicBezTo>
                    <a:pt x="1028" y="20760"/>
                    <a:pt x="891" y="15739"/>
                    <a:pt x="1621" y="10763"/>
                  </a:cubicBezTo>
                  <a:cubicBezTo>
                    <a:pt x="2214" y="6700"/>
                    <a:pt x="2397" y="6746"/>
                    <a:pt x="5935" y="5650"/>
                  </a:cubicBezTo>
                  <a:lnTo>
                    <a:pt x="6003" y="5650"/>
                  </a:lnTo>
                  <a:cubicBezTo>
                    <a:pt x="9336" y="4942"/>
                    <a:pt x="12646" y="4166"/>
                    <a:pt x="16001" y="3573"/>
                  </a:cubicBezTo>
                  <a:cubicBezTo>
                    <a:pt x="21068" y="2683"/>
                    <a:pt x="26135" y="1815"/>
                    <a:pt x="31271" y="1405"/>
                  </a:cubicBezTo>
                  <a:cubicBezTo>
                    <a:pt x="34960" y="1104"/>
                    <a:pt x="38631" y="768"/>
                    <a:pt x="42331" y="768"/>
                  </a:cubicBezTo>
                  <a:cubicBezTo>
                    <a:pt x="42843" y="768"/>
                    <a:pt x="43357" y="774"/>
                    <a:pt x="43871" y="788"/>
                  </a:cubicBezTo>
                  <a:cubicBezTo>
                    <a:pt x="46450" y="880"/>
                    <a:pt x="47249" y="1519"/>
                    <a:pt x="47728" y="3984"/>
                  </a:cubicBezTo>
                  <a:cubicBezTo>
                    <a:pt x="47728" y="4052"/>
                    <a:pt x="47751" y="4121"/>
                    <a:pt x="47751" y="4166"/>
                  </a:cubicBezTo>
                  <a:cubicBezTo>
                    <a:pt x="48070" y="6768"/>
                    <a:pt x="48367" y="9348"/>
                    <a:pt x="48755" y="11927"/>
                  </a:cubicBezTo>
                  <a:cubicBezTo>
                    <a:pt x="49394" y="16378"/>
                    <a:pt x="49897" y="20829"/>
                    <a:pt x="50033" y="25325"/>
                  </a:cubicBezTo>
                  <a:cubicBezTo>
                    <a:pt x="50056" y="25987"/>
                    <a:pt x="50056" y="26672"/>
                    <a:pt x="50125" y="27357"/>
                  </a:cubicBezTo>
                  <a:cubicBezTo>
                    <a:pt x="50148" y="27539"/>
                    <a:pt x="50353" y="27722"/>
                    <a:pt x="50490" y="27905"/>
                  </a:cubicBezTo>
                  <a:cubicBezTo>
                    <a:pt x="50604" y="27722"/>
                    <a:pt x="50741" y="27562"/>
                    <a:pt x="50855" y="27380"/>
                  </a:cubicBezTo>
                  <a:cubicBezTo>
                    <a:pt x="50878" y="27334"/>
                    <a:pt x="50855" y="27243"/>
                    <a:pt x="50855" y="27174"/>
                  </a:cubicBezTo>
                  <a:cubicBezTo>
                    <a:pt x="50650" y="24024"/>
                    <a:pt x="50513" y="20874"/>
                    <a:pt x="50216" y="17747"/>
                  </a:cubicBezTo>
                  <a:cubicBezTo>
                    <a:pt x="49919" y="14598"/>
                    <a:pt x="49508" y="11448"/>
                    <a:pt x="49098" y="8298"/>
                  </a:cubicBezTo>
                  <a:cubicBezTo>
                    <a:pt x="48869" y="6540"/>
                    <a:pt x="48618" y="4783"/>
                    <a:pt x="48276" y="3048"/>
                  </a:cubicBezTo>
                  <a:cubicBezTo>
                    <a:pt x="47934" y="1245"/>
                    <a:pt x="46792" y="309"/>
                    <a:pt x="44943" y="149"/>
                  </a:cubicBezTo>
                  <a:cubicBezTo>
                    <a:pt x="44198" y="75"/>
                    <a:pt x="43437" y="0"/>
                    <a:pt x="4268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37" name="Google Shape;1637;p46"/>
            <p:cNvSpPr/>
            <p:nvPr/>
          </p:nvSpPr>
          <p:spPr>
            <a:xfrm>
              <a:off x="3964572" y="2712114"/>
              <a:ext cx="168373" cy="50503"/>
            </a:xfrm>
            <a:custGeom>
              <a:avLst/>
              <a:gdLst/>
              <a:ahLst/>
              <a:cxnLst/>
              <a:rect l="l" t="t" r="r" b="b"/>
              <a:pathLst>
                <a:path w="9405" h="2821" extrusionOk="0">
                  <a:moveTo>
                    <a:pt x="9039" y="1"/>
                  </a:moveTo>
                  <a:cubicBezTo>
                    <a:pt x="8491" y="92"/>
                    <a:pt x="8057" y="138"/>
                    <a:pt x="7647" y="206"/>
                  </a:cubicBezTo>
                  <a:cubicBezTo>
                    <a:pt x="5204" y="571"/>
                    <a:pt x="2808" y="1142"/>
                    <a:pt x="525" y="2146"/>
                  </a:cubicBezTo>
                  <a:cubicBezTo>
                    <a:pt x="297" y="2238"/>
                    <a:pt x="160" y="2534"/>
                    <a:pt x="0" y="2763"/>
                  </a:cubicBezTo>
                  <a:cubicBezTo>
                    <a:pt x="196" y="2763"/>
                    <a:pt x="403" y="2821"/>
                    <a:pt x="597" y="2821"/>
                  </a:cubicBezTo>
                  <a:cubicBezTo>
                    <a:pt x="675" y="2821"/>
                    <a:pt x="750" y="2811"/>
                    <a:pt x="822" y="2785"/>
                  </a:cubicBezTo>
                  <a:cubicBezTo>
                    <a:pt x="1986" y="2420"/>
                    <a:pt x="3127" y="1941"/>
                    <a:pt x="4337" y="1644"/>
                  </a:cubicBezTo>
                  <a:cubicBezTo>
                    <a:pt x="5843" y="1279"/>
                    <a:pt x="7396" y="1051"/>
                    <a:pt x="8948" y="731"/>
                  </a:cubicBezTo>
                  <a:cubicBezTo>
                    <a:pt x="9107" y="685"/>
                    <a:pt x="9244" y="480"/>
                    <a:pt x="9404" y="343"/>
                  </a:cubicBezTo>
                  <a:cubicBezTo>
                    <a:pt x="9267" y="229"/>
                    <a:pt x="9130" y="92"/>
                    <a:pt x="903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38" name="Google Shape;1638;p46"/>
            <p:cNvSpPr/>
            <p:nvPr/>
          </p:nvSpPr>
          <p:spPr>
            <a:xfrm>
              <a:off x="3886517" y="3511389"/>
              <a:ext cx="23309" cy="163879"/>
            </a:xfrm>
            <a:custGeom>
              <a:avLst/>
              <a:gdLst/>
              <a:ahLst/>
              <a:cxnLst/>
              <a:rect l="l" t="t" r="r" b="b"/>
              <a:pathLst>
                <a:path w="1302" h="9154" extrusionOk="0">
                  <a:moveTo>
                    <a:pt x="548" y="1"/>
                  </a:moveTo>
                  <a:cubicBezTo>
                    <a:pt x="434" y="184"/>
                    <a:pt x="206" y="389"/>
                    <a:pt x="206" y="572"/>
                  </a:cubicBezTo>
                  <a:cubicBezTo>
                    <a:pt x="160" y="1462"/>
                    <a:pt x="183" y="2329"/>
                    <a:pt x="183" y="3196"/>
                  </a:cubicBezTo>
                  <a:cubicBezTo>
                    <a:pt x="115" y="3196"/>
                    <a:pt x="46" y="3219"/>
                    <a:pt x="1" y="3219"/>
                  </a:cubicBezTo>
                  <a:cubicBezTo>
                    <a:pt x="183" y="5022"/>
                    <a:pt x="366" y="6826"/>
                    <a:pt x="594" y="8629"/>
                  </a:cubicBezTo>
                  <a:cubicBezTo>
                    <a:pt x="617" y="8811"/>
                    <a:pt x="891" y="8971"/>
                    <a:pt x="1050" y="9154"/>
                  </a:cubicBezTo>
                  <a:cubicBezTo>
                    <a:pt x="1119" y="8926"/>
                    <a:pt x="1302" y="8720"/>
                    <a:pt x="1279" y="8492"/>
                  </a:cubicBezTo>
                  <a:cubicBezTo>
                    <a:pt x="1233" y="7693"/>
                    <a:pt x="1050" y="6894"/>
                    <a:pt x="1005" y="6095"/>
                  </a:cubicBezTo>
                  <a:cubicBezTo>
                    <a:pt x="959" y="4246"/>
                    <a:pt x="959" y="2420"/>
                    <a:pt x="914" y="594"/>
                  </a:cubicBezTo>
                  <a:cubicBezTo>
                    <a:pt x="914" y="389"/>
                    <a:pt x="662" y="184"/>
                    <a:pt x="54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39" name="Google Shape;1639;p46"/>
            <p:cNvSpPr/>
            <p:nvPr/>
          </p:nvSpPr>
          <p:spPr>
            <a:xfrm>
              <a:off x="3848921" y="3528558"/>
              <a:ext cx="26585" cy="138136"/>
            </a:xfrm>
            <a:custGeom>
              <a:avLst/>
              <a:gdLst/>
              <a:ahLst/>
              <a:cxnLst/>
              <a:rect l="l" t="t" r="r" b="b"/>
              <a:pathLst>
                <a:path w="1485" h="7716" extrusionOk="0">
                  <a:moveTo>
                    <a:pt x="366" y="1"/>
                  </a:moveTo>
                  <a:cubicBezTo>
                    <a:pt x="229" y="206"/>
                    <a:pt x="1" y="411"/>
                    <a:pt x="1" y="617"/>
                  </a:cubicBezTo>
                  <a:cubicBezTo>
                    <a:pt x="23" y="1872"/>
                    <a:pt x="46" y="3150"/>
                    <a:pt x="183" y="4406"/>
                  </a:cubicBezTo>
                  <a:cubicBezTo>
                    <a:pt x="274" y="5387"/>
                    <a:pt x="503" y="6346"/>
                    <a:pt x="731" y="7305"/>
                  </a:cubicBezTo>
                  <a:cubicBezTo>
                    <a:pt x="754" y="7464"/>
                    <a:pt x="1028" y="7579"/>
                    <a:pt x="1210" y="7716"/>
                  </a:cubicBezTo>
                  <a:cubicBezTo>
                    <a:pt x="1324" y="7579"/>
                    <a:pt x="1416" y="7442"/>
                    <a:pt x="1484" y="7350"/>
                  </a:cubicBezTo>
                  <a:cubicBezTo>
                    <a:pt x="1461" y="7213"/>
                    <a:pt x="1461" y="7168"/>
                    <a:pt x="1439" y="7122"/>
                  </a:cubicBezTo>
                  <a:cubicBezTo>
                    <a:pt x="868" y="4999"/>
                    <a:pt x="754" y="2808"/>
                    <a:pt x="754" y="640"/>
                  </a:cubicBezTo>
                  <a:cubicBezTo>
                    <a:pt x="754" y="411"/>
                    <a:pt x="503" y="206"/>
                    <a:pt x="36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0" name="Google Shape;1640;p46"/>
            <p:cNvSpPr/>
            <p:nvPr/>
          </p:nvSpPr>
          <p:spPr>
            <a:xfrm>
              <a:off x="3976817" y="2683363"/>
              <a:ext cx="122614" cy="40209"/>
            </a:xfrm>
            <a:custGeom>
              <a:avLst/>
              <a:gdLst/>
              <a:ahLst/>
              <a:cxnLst/>
              <a:rect l="l" t="t" r="r" b="b"/>
              <a:pathLst>
                <a:path w="6849" h="2246" extrusionOk="0">
                  <a:moveTo>
                    <a:pt x="6278" y="1"/>
                  </a:moveTo>
                  <a:cubicBezTo>
                    <a:pt x="6255" y="1"/>
                    <a:pt x="6231" y="3"/>
                    <a:pt x="6209" y="9"/>
                  </a:cubicBezTo>
                  <a:cubicBezTo>
                    <a:pt x="4269" y="488"/>
                    <a:pt x="2329" y="1013"/>
                    <a:pt x="389" y="1538"/>
                  </a:cubicBezTo>
                  <a:cubicBezTo>
                    <a:pt x="229" y="1584"/>
                    <a:pt x="138" y="1789"/>
                    <a:pt x="1" y="1926"/>
                  </a:cubicBezTo>
                  <a:cubicBezTo>
                    <a:pt x="161" y="2040"/>
                    <a:pt x="298" y="2177"/>
                    <a:pt x="389" y="2246"/>
                  </a:cubicBezTo>
                  <a:cubicBezTo>
                    <a:pt x="594" y="2223"/>
                    <a:pt x="663" y="2223"/>
                    <a:pt x="708" y="2200"/>
                  </a:cubicBezTo>
                  <a:cubicBezTo>
                    <a:pt x="2626" y="1698"/>
                    <a:pt x="4520" y="1196"/>
                    <a:pt x="6415" y="671"/>
                  </a:cubicBezTo>
                  <a:cubicBezTo>
                    <a:pt x="6597" y="625"/>
                    <a:pt x="6712" y="374"/>
                    <a:pt x="6848" y="214"/>
                  </a:cubicBezTo>
                  <a:cubicBezTo>
                    <a:pt x="6668" y="134"/>
                    <a:pt x="6452" y="1"/>
                    <a:pt x="627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1" name="Google Shape;1641;p46"/>
            <p:cNvSpPr/>
            <p:nvPr/>
          </p:nvSpPr>
          <p:spPr>
            <a:xfrm>
              <a:off x="4655554" y="3248276"/>
              <a:ext cx="442568" cy="539778"/>
            </a:xfrm>
            <a:custGeom>
              <a:avLst/>
              <a:gdLst/>
              <a:ahLst/>
              <a:cxnLst/>
              <a:rect l="l" t="t" r="r" b="b"/>
              <a:pathLst>
                <a:path w="24721" h="30151" extrusionOk="0">
                  <a:moveTo>
                    <a:pt x="12801" y="736"/>
                  </a:moveTo>
                  <a:cubicBezTo>
                    <a:pt x="14560" y="736"/>
                    <a:pt x="16352" y="1151"/>
                    <a:pt x="18147" y="1961"/>
                  </a:cubicBezTo>
                  <a:cubicBezTo>
                    <a:pt x="22027" y="3696"/>
                    <a:pt x="23716" y="7873"/>
                    <a:pt x="22233" y="11890"/>
                  </a:cubicBezTo>
                  <a:cubicBezTo>
                    <a:pt x="21571" y="13694"/>
                    <a:pt x="20566" y="15360"/>
                    <a:pt x="19676" y="17095"/>
                  </a:cubicBezTo>
                  <a:cubicBezTo>
                    <a:pt x="18786" y="18829"/>
                    <a:pt x="17782" y="20541"/>
                    <a:pt x="17850" y="22618"/>
                  </a:cubicBezTo>
                  <a:lnTo>
                    <a:pt x="12966" y="22618"/>
                  </a:lnTo>
                  <a:cubicBezTo>
                    <a:pt x="12189" y="20130"/>
                    <a:pt x="11413" y="17620"/>
                    <a:pt x="10660" y="15200"/>
                  </a:cubicBezTo>
                  <a:cubicBezTo>
                    <a:pt x="11482" y="14789"/>
                    <a:pt x="12258" y="14378"/>
                    <a:pt x="13125" y="13945"/>
                  </a:cubicBezTo>
                  <a:cubicBezTo>
                    <a:pt x="13706" y="14697"/>
                    <a:pt x="14518" y="15039"/>
                    <a:pt x="15493" y="15039"/>
                  </a:cubicBezTo>
                  <a:cubicBezTo>
                    <a:pt x="15820" y="15039"/>
                    <a:pt x="16165" y="15001"/>
                    <a:pt x="16526" y="14926"/>
                  </a:cubicBezTo>
                  <a:lnTo>
                    <a:pt x="16526" y="14926"/>
                  </a:lnTo>
                  <a:cubicBezTo>
                    <a:pt x="16481" y="15771"/>
                    <a:pt x="16435" y="16570"/>
                    <a:pt x="16366" y="17368"/>
                  </a:cubicBezTo>
                  <a:cubicBezTo>
                    <a:pt x="16252" y="18829"/>
                    <a:pt x="16093" y="20290"/>
                    <a:pt x="16001" y="21751"/>
                  </a:cubicBezTo>
                  <a:cubicBezTo>
                    <a:pt x="16001" y="21956"/>
                    <a:pt x="16230" y="22185"/>
                    <a:pt x="16344" y="22413"/>
                  </a:cubicBezTo>
                  <a:cubicBezTo>
                    <a:pt x="16458" y="22207"/>
                    <a:pt x="16663" y="22002"/>
                    <a:pt x="16686" y="21797"/>
                  </a:cubicBezTo>
                  <a:cubicBezTo>
                    <a:pt x="16983" y="18670"/>
                    <a:pt x="17234" y="15520"/>
                    <a:pt x="17485" y="12370"/>
                  </a:cubicBezTo>
                  <a:cubicBezTo>
                    <a:pt x="17508" y="12096"/>
                    <a:pt x="17302" y="11776"/>
                    <a:pt x="17188" y="11480"/>
                  </a:cubicBezTo>
                  <a:cubicBezTo>
                    <a:pt x="17028" y="11753"/>
                    <a:pt x="16823" y="12027"/>
                    <a:pt x="16755" y="12324"/>
                  </a:cubicBezTo>
                  <a:cubicBezTo>
                    <a:pt x="16663" y="12735"/>
                    <a:pt x="16709" y="13191"/>
                    <a:pt x="16640" y="13625"/>
                  </a:cubicBezTo>
                  <a:cubicBezTo>
                    <a:pt x="16618" y="13831"/>
                    <a:pt x="16458" y="14127"/>
                    <a:pt x="16298" y="14150"/>
                  </a:cubicBezTo>
                  <a:cubicBezTo>
                    <a:pt x="16005" y="14235"/>
                    <a:pt x="15708" y="14285"/>
                    <a:pt x="15415" y="14285"/>
                  </a:cubicBezTo>
                  <a:cubicBezTo>
                    <a:pt x="15001" y="14285"/>
                    <a:pt x="14595" y="14185"/>
                    <a:pt x="14221" y="13945"/>
                  </a:cubicBezTo>
                  <a:cubicBezTo>
                    <a:pt x="13605" y="13534"/>
                    <a:pt x="13513" y="13191"/>
                    <a:pt x="13787" y="12507"/>
                  </a:cubicBezTo>
                  <a:cubicBezTo>
                    <a:pt x="14107" y="11731"/>
                    <a:pt x="14312" y="10932"/>
                    <a:pt x="13970" y="10156"/>
                  </a:cubicBezTo>
                  <a:cubicBezTo>
                    <a:pt x="13856" y="9905"/>
                    <a:pt x="13513" y="9608"/>
                    <a:pt x="13262" y="9562"/>
                  </a:cubicBezTo>
                  <a:cubicBezTo>
                    <a:pt x="13256" y="9562"/>
                    <a:pt x="13249" y="9561"/>
                    <a:pt x="13242" y="9561"/>
                  </a:cubicBezTo>
                  <a:cubicBezTo>
                    <a:pt x="13031" y="9561"/>
                    <a:pt x="12645" y="9889"/>
                    <a:pt x="12623" y="10110"/>
                  </a:cubicBezTo>
                  <a:cubicBezTo>
                    <a:pt x="12509" y="10909"/>
                    <a:pt x="12486" y="11753"/>
                    <a:pt x="12532" y="12552"/>
                  </a:cubicBezTo>
                  <a:cubicBezTo>
                    <a:pt x="12577" y="13146"/>
                    <a:pt x="12167" y="13785"/>
                    <a:pt x="11345" y="14127"/>
                  </a:cubicBezTo>
                  <a:cubicBezTo>
                    <a:pt x="11188" y="14195"/>
                    <a:pt x="11049" y="14225"/>
                    <a:pt x="10924" y="14225"/>
                  </a:cubicBezTo>
                  <a:cubicBezTo>
                    <a:pt x="10542" y="14225"/>
                    <a:pt x="10296" y="13941"/>
                    <a:pt x="10090" y="13579"/>
                  </a:cubicBezTo>
                  <a:cubicBezTo>
                    <a:pt x="10021" y="13465"/>
                    <a:pt x="9998" y="13306"/>
                    <a:pt x="9907" y="13237"/>
                  </a:cubicBezTo>
                  <a:cubicBezTo>
                    <a:pt x="9724" y="13100"/>
                    <a:pt x="9496" y="12986"/>
                    <a:pt x="9313" y="12849"/>
                  </a:cubicBezTo>
                  <a:cubicBezTo>
                    <a:pt x="9268" y="13100"/>
                    <a:pt x="9154" y="13351"/>
                    <a:pt x="9222" y="13557"/>
                  </a:cubicBezTo>
                  <a:cubicBezTo>
                    <a:pt x="10226" y="16592"/>
                    <a:pt x="11254" y="19628"/>
                    <a:pt x="12281" y="22732"/>
                  </a:cubicBezTo>
                  <a:cubicBezTo>
                    <a:pt x="11801" y="22801"/>
                    <a:pt x="11391" y="22869"/>
                    <a:pt x="10911" y="22938"/>
                  </a:cubicBezTo>
                  <a:cubicBezTo>
                    <a:pt x="10615" y="21066"/>
                    <a:pt x="9268" y="19993"/>
                    <a:pt x="7990" y="18806"/>
                  </a:cubicBezTo>
                  <a:cubicBezTo>
                    <a:pt x="6597" y="17528"/>
                    <a:pt x="5251" y="16204"/>
                    <a:pt x="4064" y="14744"/>
                  </a:cubicBezTo>
                  <a:cubicBezTo>
                    <a:pt x="822" y="10772"/>
                    <a:pt x="2375" y="5591"/>
                    <a:pt x="5844" y="3103"/>
                  </a:cubicBezTo>
                  <a:cubicBezTo>
                    <a:pt x="8057" y="1509"/>
                    <a:pt x="10400" y="736"/>
                    <a:pt x="12801" y="736"/>
                  </a:cubicBezTo>
                  <a:close/>
                  <a:moveTo>
                    <a:pt x="15648" y="23334"/>
                  </a:moveTo>
                  <a:cubicBezTo>
                    <a:pt x="16798" y="23334"/>
                    <a:pt x="17950" y="23378"/>
                    <a:pt x="19106" y="23440"/>
                  </a:cubicBezTo>
                  <a:cubicBezTo>
                    <a:pt x="19630" y="23463"/>
                    <a:pt x="19699" y="23645"/>
                    <a:pt x="19471" y="24581"/>
                  </a:cubicBezTo>
                  <a:cubicBezTo>
                    <a:pt x="16138" y="24718"/>
                    <a:pt x="12806" y="24855"/>
                    <a:pt x="9428" y="25015"/>
                  </a:cubicBezTo>
                  <a:cubicBezTo>
                    <a:pt x="9085" y="24033"/>
                    <a:pt x="9131" y="23988"/>
                    <a:pt x="10181" y="23782"/>
                  </a:cubicBezTo>
                  <a:cubicBezTo>
                    <a:pt x="12001" y="23446"/>
                    <a:pt x="13822" y="23334"/>
                    <a:pt x="15648" y="23334"/>
                  </a:cubicBezTo>
                  <a:close/>
                  <a:moveTo>
                    <a:pt x="17622" y="25426"/>
                  </a:moveTo>
                  <a:cubicBezTo>
                    <a:pt x="17759" y="25426"/>
                    <a:pt x="17896" y="25608"/>
                    <a:pt x="18033" y="25700"/>
                  </a:cubicBezTo>
                  <a:cubicBezTo>
                    <a:pt x="17896" y="25791"/>
                    <a:pt x="17782" y="25951"/>
                    <a:pt x="17645" y="25951"/>
                  </a:cubicBezTo>
                  <a:cubicBezTo>
                    <a:pt x="16001" y="26042"/>
                    <a:pt x="14335" y="26111"/>
                    <a:pt x="12692" y="26202"/>
                  </a:cubicBezTo>
                  <a:cubicBezTo>
                    <a:pt x="12167" y="26225"/>
                    <a:pt x="11664" y="26293"/>
                    <a:pt x="11139" y="26316"/>
                  </a:cubicBezTo>
                  <a:cubicBezTo>
                    <a:pt x="11062" y="26320"/>
                    <a:pt x="10996" y="26322"/>
                    <a:pt x="10941" y="26322"/>
                  </a:cubicBezTo>
                  <a:cubicBezTo>
                    <a:pt x="10638" y="26322"/>
                    <a:pt x="10641" y="26233"/>
                    <a:pt x="10660" y="25654"/>
                  </a:cubicBezTo>
                  <a:cubicBezTo>
                    <a:pt x="12966" y="25586"/>
                    <a:pt x="15294" y="25494"/>
                    <a:pt x="17622" y="25426"/>
                  </a:cubicBezTo>
                  <a:close/>
                  <a:moveTo>
                    <a:pt x="18186" y="26725"/>
                  </a:moveTo>
                  <a:cubicBezTo>
                    <a:pt x="18351" y="26725"/>
                    <a:pt x="18512" y="26737"/>
                    <a:pt x="18626" y="26818"/>
                  </a:cubicBezTo>
                  <a:cubicBezTo>
                    <a:pt x="18786" y="26909"/>
                    <a:pt x="18900" y="27138"/>
                    <a:pt x="18900" y="27320"/>
                  </a:cubicBezTo>
                  <a:cubicBezTo>
                    <a:pt x="18923" y="27412"/>
                    <a:pt x="18672" y="27594"/>
                    <a:pt x="18512" y="27617"/>
                  </a:cubicBezTo>
                  <a:cubicBezTo>
                    <a:pt x="15956" y="27777"/>
                    <a:pt x="13399" y="27914"/>
                    <a:pt x="10843" y="28051"/>
                  </a:cubicBezTo>
                  <a:cubicBezTo>
                    <a:pt x="10748" y="28057"/>
                    <a:pt x="10665" y="28060"/>
                    <a:pt x="10592" y="28060"/>
                  </a:cubicBezTo>
                  <a:cubicBezTo>
                    <a:pt x="10097" y="28060"/>
                    <a:pt x="10056" y="27896"/>
                    <a:pt x="10135" y="27161"/>
                  </a:cubicBezTo>
                  <a:cubicBezTo>
                    <a:pt x="11094" y="27069"/>
                    <a:pt x="12030" y="26932"/>
                    <a:pt x="12988" y="26887"/>
                  </a:cubicBezTo>
                  <a:cubicBezTo>
                    <a:pt x="14655" y="26795"/>
                    <a:pt x="16321" y="26773"/>
                    <a:pt x="17987" y="26727"/>
                  </a:cubicBezTo>
                  <a:cubicBezTo>
                    <a:pt x="18052" y="26727"/>
                    <a:pt x="18119" y="26725"/>
                    <a:pt x="18186" y="26725"/>
                  </a:cubicBezTo>
                  <a:close/>
                  <a:moveTo>
                    <a:pt x="16503" y="28484"/>
                  </a:moveTo>
                  <a:cubicBezTo>
                    <a:pt x="16035" y="29066"/>
                    <a:pt x="15104" y="29375"/>
                    <a:pt x="14177" y="29375"/>
                  </a:cubicBezTo>
                  <a:cubicBezTo>
                    <a:pt x="13431" y="29375"/>
                    <a:pt x="12688" y="29175"/>
                    <a:pt x="12189" y="28758"/>
                  </a:cubicBezTo>
                  <a:cubicBezTo>
                    <a:pt x="13650" y="28667"/>
                    <a:pt x="15043" y="28576"/>
                    <a:pt x="16503" y="28484"/>
                  </a:cubicBezTo>
                  <a:close/>
                  <a:moveTo>
                    <a:pt x="12764" y="0"/>
                  </a:moveTo>
                  <a:cubicBezTo>
                    <a:pt x="10133" y="0"/>
                    <a:pt x="7587" y="865"/>
                    <a:pt x="5182" y="2669"/>
                  </a:cubicBezTo>
                  <a:cubicBezTo>
                    <a:pt x="1667" y="5340"/>
                    <a:pt x="1" y="10749"/>
                    <a:pt x="3402" y="15177"/>
                  </a:cubicBezTo>
                  <a:cubicBezTo>
                    <a:pt x="4748" y="16935"/>
                    <a:pt x="6369" y="18396"/>
                    <a:pt x="8012" y="19856"/>
                  </a:cubicBezTo>
                  <a:cubicBezTo>
                    <a:pt x="8652" y="20427"/>
                    <a:pt x="9199" y="21089"/>
                    <a:pt x="9724" y="21774"/>
                  </a:cubicBezTo>
                  <a:cubicBezTo>
                    <a:pt x="9953" y="22116"/>
                    <a:pt x="9998" y="22573"/>
                    <a:pt x="10158" y="23006"/>
                  </a:cubicBezTo>
                  <a:cubicBezTo>
                    <a:pt x="9679" y="23098"/>
                    <a:pt x="9336" y="23120"/>
                    <a:pt x="9040" y="23235"/>
                  </a:cubicBezTo>
                  <a:cubicBezTo>
                    <a:pt x="8834" y="23326"/>
                    <a:pt x="8515" y="23508"/>
                    <a:pt x="8515" y="23645"/>
                  </a:cubicBezTo>
                  <a:cubicBezTo>
                    <a:pt x="8537" y="24285"/>
                    <a:pt x="8629" y="24901"/>
                    <a:pt x="8766" y="25517"/>
                  </a:cubicBezTo>
                  <a:cubicBezTo>
                    <a:pt x="8811" y="25677"/>
                    <a:pt x="9154" y="25768"/>
                    <a:pt x="9359" y="25859"/>
                  </a:cubicBezTo>
                  <a:cubicBezTo>
                    <a:pt x="9519" y="25951"/>
                    <a:pt x="9679" y="26019"/>
                    <a:pt x="9838" y="26088"/>
                  </a:cubicBezTo>
                  <a:cubicBezTo>
                    <a:pt x="9747" y="26248"/>
                    <a:pt x="9701" y="26453"/>
                    <a:pt x="9565" y="26567"/>
                  </a:cubicBezTo>
                  <a:cubicBezTo>
                    <a:pt x="8971" y="27138"/>
                    <a:pt x="9336" y="27754"/>
                    <a:pt x="9496" y="28279"/>
                  </a:cubicBezTo>
                  <a:cubicBezTo>
                    <a:pt x="9587" y="28530"/>
                    <a:pt x="10044" y="28667"/>
                    <a:pt x="10363" y="28827"/>
                  </a:cubicBezTo>
                  <a:cubicBezTo>
                    <a:pt x="10683" y="28987"/>
                    <a:pt x="11094" y="29009"/>
                    <a:pt x="11368" y="29238"/>
                  </a:cubicBezTo>
                  <a:cubicBezTo>
                    <a:pt x="12159" y="29837"/>
                    <a:pt x="13203" y="30151"/>
                    <a:pt x="14222" y="30151"/>
                  </a:cubicBezTo>
                  <a:cubicBezTo>
                    <a:pt x="15259" y="30151"/>
                    <a:pt x="16269" y="29826"/>
                    <a:pt x="16960" y="29146"/>
                  </a:cubicBezTo>
                  <a:cubicBezTo>
                    <a:pt x="17527" y="28600"/>
                    <a:pt x="18058" y="28286"/>
                    <a:pt x="18760" y="28286"/>
                  </a:cubicBezTo>
                  <a:cubicBezTo>
                    <a:pt x="18850" y="28286"/>
                    <a:pt x="18942" y="28291"/>
                    <a:pt x="19037" y="28302"/>
                  </a:cubicBezTo>
                  <a:cubicBezTo>
                    <a:pt x="19054" y="28304"/>
                    <a:pt x="19071" y="28305"/>
                    <a:pt x="19088" y="28305"/>
                  </a:cubicBezTo>
                  <a:cubicBezTo>
                    <a:pt x="19239" y="28305"/>
                    <a:pt x="19414" y="28221"/>
                    <a:pt x="19516" y="28119"/>
                  </a:cubicBezTo>
                  <a:cubicBezTo>
                    <a:pt x="19882" y="27754"/>
                    <a:pt x="19630" y="26499"/>
                    <a:pt x="19197" y="26179"/>
                  </a:cubicBezTo>
                  <a:cubicBezTo>
                    <a:pt x="18991" y="26042"/>
                    <a:pt x="18900" y="25768"/>
                    <a:pt x="18695" y="25494"/>
                  </a:cubicBezTo>
                  <a:cubicBezTo>
                    <a:pt x="20338" y="25312"/>
                    <a:pt x="20338" y="25312"/>
                    <a:pt x="20338" y="23965"/>
                  </a:cubicBezTo>
                  <a:cubicBezTo>
                    <a:pt x="20338" y="22824"/>
                    <a:pt x="20338" y="22824"/>
                    <a:pt x="18581" y="22595"/>
                  </a:cubicBezTo>
                  <a:cubicBezTo>
                    <a:pt x="18603" y="22276"/>
                    <a:pt x="18603" y="21956"/>
                    <a:pt x="18649" y="21660"/>
                  </a:cubicBezTo>
                  <a:cubicBezTo>
                    <a:pt x="18946" y="19834"/>
                    <a:pt x="19950" y="18282"/>
                    <a:pt x="20772" y="16661"/>
                  </a:cubicBezTo>
                  <a:cubicBezTo>
                    <a:pt x="21571" y="15086"/>
                    <a:pt x="22438" y="13534"/>
                    <a:pt x="23031" y="11890"/>
                  </a:cubicBezTo>
                  <a:cubicBezTo>
                    <a:pt x="24721" y="7166"/>
                    <a:pt x="22050" y="2829"/>
                    <a:pt x="18466" y="1277"/>
                  </a:cubicBezTo>
                  <a:cubicBezTo>
                    <a:pt x="16536" y="434"/>
                    <a:pt x="14628" y="0"/>
                    <a:pt x="1276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2" name="Google Shape;1642;p46"/>
            <p:cNvSpPr/>
            <p:nvPr/>
          </p:nvSpPr>
          <p:spPr>
            <a:xfrm>
              <a:off x="4939148" y="3190219"/>
              <a:ext cx="171649" cy="134860"/>
            </a:xfrm>
            <a:custGeom>
              <a:avLst/>
              <a:gdLst/>
              <a:ahLst/>
              <a:cxnLst/>
              <a:rect l="l" t="t" r="r" b="b"/>
              <a:pathLst>
                <a:path w="9588" h="7533" extrusionOk="0">
                  <a:moveTo>
                    <a:pt x="252" y="0"/>
                  </a:moveTo>
                  <a:cubicBezTo>
                    <a:pt x="183" y="206"/>
                    <a:pt x="0" y="457"/>
                    <a:pt x="69" y="594"/>
                  </a:cubicBezTo>
                  <a:cubicBezTo>
                    <a:pt x="160" y="799"/>
                    <a:pt x="411" y="1005"/>
                    <a:pt x="640" y="1027"/>
                  </a:cubicBezTo>
                  <a:cubicBezTo>
                    <a:pt x="3630" y="1507"/>
                    <a:pt x="5844" y="3150"/>
                    <a:pt x="7647" y="5410"/>
                  </a:cubicBezTo>
                  <a:cubicBezTo>
                    <a:pt x="8103" y="5980"/>
                    <a:pt x="8446" y="6642"/>
                    <a:pt x="8880" y="7213"/>
                  </a:cubicBezTo>
                  <a:cubicBezTo>
                    <a:pt x="8994" y="7373"/>
                    <a:pt x="9245" y="7441"/>
                    <a:pt x="9450" y="7533"/>
                  </a:cubicBezTo>
                  <a:cubicBezTo>
                    <a:pt x="9473" y="7304"/>
                    <a:pt x="9587" y="7008"/>
                    <a:pt x="9496" y="6848"/>
                  </a:cubicBezTo>
                  <a:cubicBezTo>
                    <a:pt x="8332" y="4816"/>
                    <a:pt x="6848" y="3036"/>
                    <a:pt x="4771" y="1826"/>
                  </a:cubicBezTo>
                  <a:cubicBezTo>
                    <a:pt x="3447" y="1050"/>
                    <a:pt x="2123" y="343"/>
                    <a:pt x="503" y="320"/>
                  </a:cubicBezTo>
                  <a:lnTo>
                    <a:pt x="25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3" name="Google Shape;1643;p46"/>
            <p:cNvSpPr/>
            <p:nvPr/>
          </p:nvSpPr>
          <p:spPr>
            <a:xfrm>
              <a:off x="5089529" y="3348763"/>
              <a:ext cx="39242" cy="148358"/>
            </a:xfrm>
            <a:custGeom>
              <a:avLst/>
              <a:gdLst/>
              <a:ahLst/>
              <a:cxnLst/>
              <a:rect l="l" t="t" r="r" b="b"/>
              <a:pathLst>
                <a:path w="2192" h="8287" extrusionOk="0">
                  <a:moveTo>
                    <a:pt x="1461" y="0"/>
                  </a:moveTo>
                  <a:cubicBezTo>
                    <a:pt x="1370" y="160"/>
                    <a:pt x="1210" y="343"/>
                    <a:pt x="1233" y="457"/>
                  </a:cubicBezTo>
                  <a:cubicBezTo>
                    <a:pt x="1598" y="1872"/>
                    <a:pt x="1415" y="3264"/>
                    <a:pt x="1073" y="4611"/>
                  </a:cubicBezTo>
                  <a:cubicBezTo>
                    <a:pt x="845" y="5638"/>
                    <a:pt x="388" y="6597"/>
                    <a:pt x="69" y="7601"/>
                  </a:cubicBezTo>
                  <a:cubicBezTo>
                    <a:pt x="0" y="7807"/>
                    <a:pt x="114" y="8058"/>
                    <a:pt x="137" y="8286"/>
                  </a:cubicBezTo>
                  <a:cubicBezTo>
                    <a:pt x="343" y="8149"/>
                    <a:pt x="548" y="8035"/>
                    <a:pt x="731" y="7898"/>
                  </a:cubicBezTo>
                  <a:cubicBezTo>
                    <a:pt x="799" y="7852"/>
                    <a:pt x="822" y="7738"/>
                    <a:pt x="868" y="7670"/>
                  </a:cubicBezTo>
                  <a:cubicBezTo>
                    <a:pt x="1758" y="5889"/>
                    <a:pt x="2100" y="3972"/>
                    <a:pt x="2191" y="1735"/>
                  </a:cubicBezTo>
                  <a:cubicBezTo>
                    <a:pt x="2146" y="1438"/>
                    <a:pt x="2100" y="891"/>
                    <a:pt x="1940" y="343"/>
                  </a:cubicBezTo>
                  <a:cubicBezTo>
                    <a:pt x="1918" y="183"/>
                    <a:pt x="1621" y="115"/>
                    <a:pt x="146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4" name="Google Shape;1644;p46"/>
            <p:cNvSpPr/>
            <p:nvPr/>
          </p:nvSpPr>
          <p:spPr>
            <a:xfrm>
              <a:off x="4703784" y="3564524"/>
              <a:ext cx="76426" cy="64252"/>
            </a:xfrm>
            <a:custGeom>
              <a:avLst/>
              <a:gdLst/>
              <a:ahLst/>
              <a:cxnLst/>
              <a:rect l="l" t="t" r="r" b="b"/>
              <a:pathLst>
                <a:path w="4269" h="3589" extrusionOk="0">
                  <a:moveTo>
                    <a:pt x="343" y="0"/>
                  </a:moveTo>
                  <a:cubicBezTo>
                    <a:pt x="183" y="114"/>
                    <a:pt x="23" y="183"/>
                    <a:pt x="0" y="251"/>
                  </a:cubicBezTo>
                  <a:cubicBezTo>
                    <a:pt x="0" y="434"/>
                    <a:pt x="23" y="639"/>
                    <a:pt x="114" y="799"/>
                  </a:cubicBezTo>
                  <a:cubicBezTo>
                    <a:pt x="936" y="2054"/>
                    <a:pt x="2123" y="2899"/>
                    <a:pt x="3470" y="3538"/>
                  </a:cubicBezTo>
                  <a:cubicBezTo>
                    <a:pt x="3536" y="3575"/>
                    <a:pt x="3614" y="3588"/>
                    <a:pt x="3699" y="3588"/>
                  </a:cubicBezTo>
                  <a:cubicBezTo>
                    <a:pt x="3877" y="3588"/>
                    <a:pt x="4083" y="3531"/>
                    <a:pt x="4268" y="3515"/>
                  </a:cubicBezTo>
                  <a:cubicBezTo>
                    <a:pt x="4132" y="3310"/>
                    <a:pt x="4017" y="3036"/>
                    <a:pt x="3812" y="2922"/>
                  </a:cubicBezTo>
                  <a:cubicBezTo>
                    <a:pt x="2602" y="2260"/>
                    <a:pt x="1484" y="1530"/>
                    <a:pt x="731" y="365"/>
                  </a:cubicBezTo>
                  <a:cubicBezTo>
                    <a:pt x="639" y="228"/>
                    <a:pt x="479" y="137"/>
                    <a:pt x="34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5" name="Google Shape;1645;p46"/>
            <p:cNvSpPr/>
            <p:nvPr/>
          </p:nvSpPr>
          <p:spPr>
            <a:xfrm>
              <a:off x="5133247" y="3282237"/>
              <a:ext cx="38831" cy="72272"/>
            </a:xfrm>
            <a:custGeom>
              <a:avLst/>
              <a:gdLst/>
              <a:ahLst/>
              <a:cxnLst/>
              <a:rect l="l" t="t" r="r" b="b"/>
              <a:pathLst>
                <a:path w="2169" h="4037" extrusionOk="0">
                  <a:moveTo>
                    <a:pt x="363" y="0"/>
                  </a:moveTo>
                  <a:cubicBezTo>
                    <a:pt x="267" y="0"/>
                    <a:pt x="168" y="25"/>
                    <a:pt x="115" y="64"/>
                  </a:cubicBezTo>
                  <a:cubicBezTo>
                    <a:pt x="23" y="133"/>
                    <a:pt x="1" y="338"/>
                    <a:pt x="46" y="475"/>
                  </a:cubicBezTo>
                  <a:cubicBezTo>
                    <a:pt x="457" y="1548"/>
                    <a:pt x="868" y="2621"/>
                    <a:pt x="1324" y="3671"/>
                  </a:cubicBezTo>
                  <a:cubicBezTo>
                    <a:pt x="1393" y="3831"/>
                    <a:pt x="1575" y="3922"/>
                    <a:pt x="1712" y="4036"/>
                  </a:cubicBezTo>
                  <a:cubicBezTo>
                    <a:pt x="1849" y="3899"/>
                    <a:pt x="1963" y="3739"/>
                    <a:pt x="2169" y="3534"/>
                  </a:cubicBezTo>
                  <a:cubicBezTo>
                    <a:pt x="1758" y="2507"/>
                    <a:pt x="1370" y="1502"/>
                    <a:pt x="959" y="521"/>
                  </a:cubicBezTo>
                  <a:cubicBezTo>
                    <a:pt x="891" y="316"/>
                    <a:pt x="708" y="156"/>
                    <a:pt x="548" y="42"/>
                  </a:cubicBezTo>
                  <a:cubicBezTo>
                    <a:pt x="501" y="13"/>
                    <a:pt x="433" y="0"/>
                    <a:pt x="36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6" name="Google Shape;1646;p46"/>
            <p:cNvSpPr/>
            <p:nvPr/>
          </p:nvSpPr>
          <p:spPr>
            <a:xfrm>
              <a:off x="4722975" y="3304526"/>
              <a:ext cx="133230" cy="159941"/>
            </a:xfrm>
            <a:custGeom>
              <a:avLst/>
              <a:gdLst/>
              <a:ahLst/>
              <a:cxnLst/>
              <a:rect l="l" t="t" r="r" b="b"/>
              <a:pathLst>
                <a:path w="7442" h="8934" extrusionOk="0">
                  <a:moveTo>
                    <a:pt x="4951" y="1"/>
                  </a:moveTo>
                  <a:cubicBezTo>
                    <a:pt x="3742" y="1"/>
                    <a:pt x="2881" y="773"/>
                    <a:pt x="2124" y="1650"/>
                  </a:cubicBezTo>
                  <a:cubicBezTo>
                    <a:pt x="1964" y="1810"/>
                    <a:pt x="2032" y="2129"/>
                    <a:pt x="1987" y="2380"/>
                  </a:cubicBezTo>
                  <a:cubicBezTo>
                    <a:pt x="2238" y="2289"/>
                    <a:pt x="2489" y="2220"/>
                    <a:pt x="2694" y="2083"/>
                  </a:cubicBezTo>
                  <a:cubicBezTo>
                    <a:pt x="3333" y="1673"/>
                    <a:pt x="3927" y="1148"/>
                    <a:pt x="4612" y="805"/>
                  </a:cubicBezTo>
                  <a:cubicBezTo>
                    <a:pt x="4772" y="721"/>
                    <a:pt x="4937" y="683"/>
                    <a:pt x="5099" y="683"/>
                  </a:cubicBezTo>
                  <a:cubicBezTo>
                    <a:pt x="5468" y="683"/>
                    <a:pt x="5826" y="883"/>
                    <a:pt x="6095" y="1216"/>
                  </a:cubicBezTo>
                  <a:cubicBezTo>
                    <a:pt x="6483" y="1718"/>
                    <a:pt x="6187" y="2129"/>
                    <a:pt x="5935" y="2540"/>
                  </a:cubicBezTo>
                  <a:cubicBezTo>
                    <a:pt x="5844" y="2677"/>
                    <a:pt x="5753" y="2791"/>
                    <a:pt x="5639" y="2905"/>
                  </a:cubicBezTo>
                  <a:cubicBezTo>
                    <a:pt x="4246" y="4275"/>
                    <a:pt x="3151" y="5804"/>
                    <a:pt x="2443" y="7630"/>
                  </a:cubicBezTo>
                  <a:cubicBezTo>
                    <a:pt x="2300" y="8011"/>
                    <a:pt x="2151" y="8193"/>
                    <a:pt x="1967" y="8193"/>
                  </a:cubicBezTo>
                  <a:cubicBezTo>
                    <a:pt x="1798" y="8193"/>
                    <a:pt x="1599" y="8039"/>
                    <a:pt x="1348" y="7744"/>
                  </a:cubicBezTo>
                  <a:cubicBezTo>
                    <a:pt x="777" y="7059"/>
                    <a:pt x="731" y="6283"/>
                    <a:pt x="960" y="5462"/>
                  </a:cubicBezTo>
                  <a:cubicBezTo>
                    <a:pt x="1005" y="5279"/>
                    <a:pt x="868" y="5051"/>
                    <a:pt x="823" y="4845"/>
                  </a:cubicBezTo>
                  <a:cubicBezTo>
                    <a:pt x="617" y="4982"/>
                    <a:pt x="343" y="5074"/>
                    <a:pt x="275" y="5279"/>
                  </a:cubicBezTo>
                  <a:cubicBezTo>
                    <a:pt x="115" y="5576"/>
                    <a:pt x="115" y="5941"/>
                    <a:pt x="1" y="6443"/>
                  </a:cubicBezTo>
                  <a:cubicBezTo>
                    <a:pt x="138" y="6854"/>
                    <a:pt x="252" y="7379"/>
                    <a:pt x="503" y="7858"/>
                  </a:cubicBezTo>
                  <a:cubicBezTo>
                    <a:pt x="832" y="8407"/>
                    <a:pt x="1287" y="8934"/>
                    <a:pt x="1991" y="8934"/>
                  </a:cubicBezTo>
                  <a:cubicBezTo>
                    <a:pt x="2019" y="8934"/>
                    <a:pt x="2048" y="8933"/>
                    <a:pt x="2078" y="8931"/>
                  </a:cubicBezTo>
                  <a:cubicBezTo>
                    <a:pt x="2808" y="8908"/>
                    <a:pt x="2991" y="8246"/>
                    <a:pt x="3242" y="7721"/>
                  </a:cubicBezTo>
                  <a:cubicBezTo>
                    <a:pt x="3311" y="7584"/>
                    <a:pt x="3379" y="7447"/>
                    <a:pt x="3448" y="7288"/>
                  </a:cubicBezTo>
                  <a:cubicBezTo>
                    <a:pt x="3904" y="6101"/>
                    <a:pt x="4634" y="5051"/>
                    <a:pt x="5525" y="4115"/>
                  </a:cubicBezTo>
                  <a:cubicBezTo>
                    <a:pt x="5981" y="3658"/>
                    <a:pt x="6415" y="3156"/>
                    <a:pt x="6734" y="2631"/>
                  </a:cubicBezTo>
                  <a:cubicBezTo>
                    <a:pt x="7442" y="1490"/>
                    <a:pt x="6849" y="280"/>
                    <a:pt x="5502" y="52"/>
                  </a:cubicBezTo>
                  <a:cubicBezTo>
                    <a:pt x="5310" y="17"/>
                    <a:pt x="5127" y="1"/>
                    <a:pt x="495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7" name="Google Shape;1647;p46"/>
            <p:cNvSpPr/>
            <p:nvPr/>
          </p:nvSpPr>
          <p:spPr>
            <a:xfrm>
              <a:off x="5027407" y="3342640"/>
              <a:ext cx="26173" cy="64574"/>
            </a:xfrm>
            <a:custGeom>
              <a:avLst/>
              <a:gdLst/>
              <a:ahLst/>
              <a:cxnLst/>
              <a:rect l="l" t="t" r="r" b="b"/>
              <a:pathLst>
                <a:path w="1462" h="3607" extrusionOk="0">
                  <a:moveTo>
                    <a:pt x="161" y="0"/>
                  </a:moveTo>
                  <a:cubicBezTo>
                    <a:pt x="115" y="183"/>
                    <a:pt x="1" y="388"/>
                    <a:pt x="24" y="571"/>
                  </a:cubicBezTo>
                  <a:cubicBezTo>
                    <a:pt x="183" y="1415"/>
                    <a:pt x="366" y="2260"/>
                    <a:pt x="571" y="3082"/>
                  </a:cubicBezTo>
                  <a:cubicBezTo>
                    <a:pt x="617" y="3287"/>
                    <a:pt x="822" y="3424"/>
                    <a:pt x="959" y="3606"/>
                  </a:cubicBezTo>
                  <a:cubicBezTo>
                    <a:pt x="1074" y="3424"/>
                    <a:pt x="1211" y="3241"/>
                    <a:pt x="1302" y="3059"/>
                  </a:cubicBezTo>
                  <a:cubicBezTo>
                    <a:pt x="1347" y="2967"/>
                    <a:pt x="1325" y="2830"/>
                    <a:pt x="1325" y="2739"/>
                  </a:cubicBezTo>
                  <a:cubicBezTo>
                    <a:pt x="1370" y="2716"/>
                    <a:pt x="1416" y="2693"/>
                    <a:pt x="1462" y="2693"/>
                  </a:cubicBezTo>
                  <a:cubicBezTo>
                    <a:pt x="1211" y="1895"/>
                    <a:pt x="982" y="1073"/>
                    <a:pt x="686" y="274"/>
                  </a:cubicBezTo>
                  <a:cubicBezTo>
                    <a:pt x="640" y="137"/>
                    <a:pt x="343" y="91"/>
                    <a:pt x="16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8" name="Google Shape;1648;p46"/>
            <p:cNvSpPr/>
            <p:nvPr/>
          </p:nvSpPr>
          <p:spPr>
            <a:xfrm>
              <a:off x="4996758" y="3347546"/>
              <a:ext cx="20051" cy="55587"/>
            </a:xfrm>
            <a:custGeom>
              <a:avLst/>
              <a:gdLst/>
              <a:ahLst/>
              <a:cxnLst/>
              <a:rect l="l" t="t" r="r" b="b"/>
              <a:pathLst>
                <a:path w="1120" h="3105" extrusionOk="0">
                  <a:moveTo>
                    <a:pt x="138" y="0"/>
                  </a:moveTo>
                  <a:cubicBezTo>
                    <a:pt x="92" y="160"/>
                    <a:pt x="1" y="342"/>
                    <a:pt x="24" y="502"/>
                  </a:cubicBezTo>
                  <a:cubicBezTo>
                    <a:pt x="47" y="776"/>
                    <a:pt x="183" y="1050"/>
                    <a:pt x="206" y="1324"/>
                  </a:cubicBezTo>
                  <a:cubicBezTo>
                    <a:pt x="252" y="1758"/>
                    <a:pt x="206" y="2214"/>
                    <a:pt x="275" y="2625"/>
                  </a:cubicBezTo>
                  <a:cubicBezTo>
                    <a:pt x="298" y="2808"/>
                    <a:pt x="480" y="2944"/>
                    <a:pt x="617" y="3104"/>
                  </a:cubicBezTo>
                  <a:cubicBezTo>
                    <a:pt x="731" y="2967"/>
                    <a:pt x="937" y="2830"/>
                    <a:pt x="982" y="2671"/>
                  </a:cubicBezTo>
                  <a:cubicBezTo>
                    <a:pt x="1051" y="2442"/>
                    <a:pt x="1005" y="2191"/>
                    <a:pt x="1005" y="1940"/>
                  </a:cubicBezTo>
                  <a:cubicBezTo>
                    <a:pt x="1028" y="1940"/>
                    <a:pt x="1074" y="1917"/>
                    <a:pt x="1119" y="1917"/>
                  </a:cubicBezTo>
                  <a:cubicBezTo>
                    <a:pt x="982" y="1347"/>
                    <a:pt x="868" y="776"/>
                    <a:pt x="686" y="228"/>
                  </a:cubicBezTo>
                  <a:cubicBezTo>
                    <a:pt x="640" y="114"/>
                    <a:pt x="320" y="68"/>
                    <a:pt x="13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9" name="Google Shape;1649;p46"/>
            <p:cNvSpPr/>
            <p:nvPr/>
          </p:nvSpPr>
          <p:spPr>
            <a:xfrm>
              <a:off x="4743008" y="3491339"/>
              <a:ext cx="32708" cy="45812"/>
            </a:xfrm>
            <a:custGeom>
              <a:avLst/>
              <a:gdLst/>
              <a:ahLst/>
              <a:cxnLst/>
              <a:rect l="l" t="t" r="r" b="b"/>
              <a:pathLst>
                <a:path w="1827" h="2559" extrusionOk="0">
                  <a:moveTo>
                    <a:pt x="539" y="1"/>
                  </a:moveTo>
                  <a:cubicBezTo>
                    <a:pt x="534" y="1"/>
                    <a:pt x="530" y="1"/>
                    <a:pt x="525" y="2"/>
                  </a:cubicBezTo>
                  <a:cubicBezTo>
                    <a:pt x="366" y="48"/>
                    <a:pt x="251" y="254"/>
                    <a:pt x="0" y="527"/>
                  </a:cubicBezTo>
                  <a:cubicBezTo>
                    <a:pt x="434" y="1189"/>
                    <a:pt x="822" y="1851"/>
                    <a:pt x="1256" y="2468"/>
                  </a:cubicBezTo>
                  <a:cubicBezTo>
                    <a:pt x="1324" y="2559"/>
                    <a:pt x="1598" y="2513"/>
                    <a:pt x="1781" y="2536"/>
                  </a:cubicBezTo>
                  <a:cubicBezTo>
                    <a:pt x="1781" y="2354"/>
                    <a:pt x="1826" y="2125"/>
                    <a:pt x="1758" y="1965"/>
                  </a:cubicBezTo>
                  <a:cubicBezTo>
                    <a:pt x="1507" y="1418"/>
                    <a:pt x="1210" y="893"/>
                    <a:pt x="913" y="345"/>
                  </a:cubicBezTo>
                  <a:cubicBezTo>
                    <a:pt x="848" y="214"/>
                    <a:pt x="638" y="1"/>
                    <a:pt x="53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50" name="Google Shape;1650;p46"/>
            <p:cNvSpPr/>
            <p:nvPr/>
          </p:nvSpPr>
          <p:spPr>
            <a:xfrm>
              <a:off x="4767517" y="3482566"/>
              <a:ext cx="24544" cy="37345"/>
            </a:xfrm>
            <a:custGeom>
              <a:avLst/>
              <a:gdLst/>
              <a:ahLst/>
              <a:cxnLst/>
              <a:rect l="l" t="t" r="r" b="b"/>
              <a:pathLst>
                <a:path w="1371" h="2086" extrusionOk="0">
                  <a:moveTo>
                    <a:pt x="351" y="1"/>
                  </a:moveTo>
                  <a:cubicBezTo>
                    <a:pt x="329" y="1"/>
                    <a:pt x="310" y="5"/>
                    <a:pt x="298" y="13"/>
                  </a:cubicBezTo>
                  <a:cubicBezTo>
                    <a:pt x="183" y="59"/>
                    <a:pt x="1" y="241"/>
                    <a:pt x="47" y="333"/>
                  </a:cubicBezTo>
                  <a:cubicBezTo>
                    <a:pt x="252" y="903"/>
                    <a:pt x="480" y="1451"/>
                    <a:pt x="754" y="1999"/>
                  </a:cubicBezTo>
                  <a:cubicBezTo>
                    <a:pt x="771" y="2048"/>
                    <a:pt x="906" y="2086"/>
                    <a:pt x="1031" y="2086"/>
                  </a:cubicBezTo>
                  <a:cubicBezTo>
                    <a:pt x="1080" y="2086"/>
                    <a:pt x="1127" y="2080"/>
                    <a:pt x="1165" y="2067"/>
                  </a:cubicBezTo>
                  <a:cubicBezTo>
                    <a:pt x="1256" y="2045"/>
                    <a:pt x="1302" y="1885"/>
                    <a:pt x="1370" y="1771"/>
                  </a:cubicBezTo>
                  <a:cubicBezTo>
                    <a:pt x="1119" y="1200"/>
                    <a:pt x="891" y="652"/>
                    <a:pt x="640" y="127"/>
                  </a:cubicBezTo>
                  <a:cubicBezTo>
                    <a:pt x="603" y="72"/>
                    <a:pt x="445" y="1"/>
                    <a:pt x="35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51" name="Google Shape;1651;p46"/>
            <p:cNvSpPr/>
            <p:nvPr/>
          </p:nvSpPr>
          <p:spPr>
            <a:xfrm>
              <a:off x="4982060" y="3492592"/>
              <a:ext cx="27391" cy="23381"/>
            </a:xfrm>
            <a:custGeom>
              <a:avLst/>
              <a:gdLst/>
              <a:ahLst/>
              <a:cxnLst/>
              <a:rect l="l" t="t" r="r" b="b"/>
              <a:pathLst>
                <a:path w="1530" h="1306" extrusionOk="0">
                  <a:moveTo>
                    <a:pt x="594" y="1"/>
                  </a:moveTo>
                  <a:cubicBezTo>
                    <a:pt x="388" y="1"/>
                    <a:pt x="0" y="412"/>
                    <a:pt x="23" y="617"/>
                  </a:cubicBezTo>
                  <a:cubicBezTo>
                    <a:pt x="46" y="868"/>
                    <a:pt x="365" y="1279"/>
                    <a:pt x="594" y="1302"/>
                  </a:cubicBezTo>
                  <a:cubicBezTo>
                    <a:pt x="607" y="1305"/>
                    <a:pt x="620" y="1306"/>
                    <a:pt x="633" y="1306"/>
                  </a:cubicBezTo>
                  <a:cubicBezTo>
                    <a:pt x="854" y="1306"/>
                    <a:pt x="1121" y="964"/>
                    <a:pt x="1529" y="663"/>
                  </a:cubicBezTo>
                  <a:cubicBezTo>
                    <a:pt x="1096" y="343"/>
                    <a:pt x="845" y="1"/>
                    <a:pt x="5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52" name="Google Shape;1652;p46"/>
            <p:cNvSpPr/>
            <p:nvPr/>
          </p:nvSpPr>
          <p:spPr>
            <a:xfrm>
              <a:off x="5015162" y="3474188"/>
              <a:ext cx="22486" cy="17706"/>
            </a:xfrm>
            <a:custGeom>
              <a:avLst/>
              <a:gdLst/>
              <a:ahLst/>
              <a:cxnLst/>
              <a:rect l="l" t="t" r="r" b="b"/>
              <a:pathLst>
                <a:path w="1256" h="989" extrusionOk="0">
                  <a:moveTo>
                    <a:pt x="463" y="0"/>
                  </a:moveTo>
                  <a:cubicBezTo>
                    <a:pt x="328" y="0"/>
                    <a:pt x="153" y="259"/>
                    <a:pt x="0" y="413"/>
                  </a:cubicBezTo>
                  <a:cubicBezTo>
                    <a:pt x="183" y="595"/>
                    <a:pt x="365" y="846"/>
                    <a:pt x="593" y="983"/>
                  </a:cubicBezTo>
                  <a:cubicBezTo>
                    <a:pt x="600" y="987"/>
                    <a:pt x="608" y="988"/>
                    <a:pt x="617" y="988"/>
                  </a:cubicBezTo>
                  <a:cubicBezTo>
                    <a:pt x="723" y="988"/>
                    <a:pt x="960" y="738"/>
                    <a:pt x="1255" y="527"/>
                  </a:cubicBezTo>
                  <a:cubicBezTo>
                    <a:pt x="913" y="276"/>
                    <a:pt x="708" y="47"/>
                    <a:pt x="479" y="2"/>
                  </a:cubicBezTo>
                  <a:cubicBezTo>
                    <a:pt x="474" y="1"/>
                    <a:pt x="468" y="0"/>
                    <a:pt x="46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53" name="Google Shape;1653;p46"/>
            <p:cNvSpPr/>
            <p:nvPr/>
          </p:nvSpPr>
          <p:spPr>
            <a:xfrm>
              <a:off x="4993088" y="3458255"/>
              <a:ext cx="15128" cy="19657"/>
            </a:xfrm>
            <a:custGeom>
              <a:avLst/>
              <a:gdLst/>
              <a:ahLst/>
              <a:cxnLst/>
              <a:rect l="l" t="t" r="r" b="b"/>
              <a:pathLst>
                <a:path w="845" h="1098" extrusionOk="0">
                  <a:moveTo>
                    <a:pt x="378" y="0"/>
                  </a:moveTo>
                  <a:cubicBezTo>
                    <a:pt x="293" y="0"/>
                    <a:pt x="0" y="236"/>
                    <a:pt x="0" y="367"/>
                  </a:cubicBezTo>
                  <a:cubicBezTo>
                    <a:pt x="0" y="549"/>
                    <a:pt x="183" y="755"/>
                    <a:pt x="366" y="1097"/>
                  </a:cubicBezTo>
                  <a:cubicBezTo>
                    <a:pt x="594" y="778"/>
                    <a:pt x="845" y="595"/>
                    <a:pt x="822" y="435"/>
                  </a:cubicBezTo>
                  <a:cubicBezTo>
                    <a:pt x="822" y="276"/>
                    <a:pt x="571" y="70"/>
                    <a:pt x="388" y="2"/>
                  </a:cubicBezTo>
                  <a:cubicBezTo>
                    <a:pt x="386" y="1"/>
                    <a:pt x="382" y="0"/>
                    <a:pt x="37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1667" name="Google Shape;1667;p46"/>
          <p:cNvSpPr txBox="1"/>
          <p:nvPr/>
        </p:nvSpPr>
        <p:spPr>
          <a:xfrm>
            <a:off x="9831437" y="4127821"/>
            <a:ext cx="1499216" cy="625154"/>
          </a:xfrm>
          <a:prstGeom prst="rect">
            <a:avLst/>
          </a:prstGeom>
          <a:noFill/>
          <a:ln>
            <a:noFill/>
          </a:ln>
        </p:spPr>
        <p:txBody>
          <a:bodyPr spcFirstLastPara="1" wrap="square" lIns="121900" tIns="121900" rIns="121900" bIns="121900" anchor="ctr" anchorCtr="0">
            <a:noAutofit/>
          </a:bodyPr>
          <a:lstStyle/>
          <a:p>
            <a:pPr algn="ctr"/>
            <a:r>
              <a:rPr lang="en-SG" b="1" dirty="0">
                <a:solidFill>
                  <a:schemeClr val="dk1"/>
                </a:solidFill>
                <a:latin typeface="Sniglet" panose="04070505030100020000" pitchFamily="82" charset="0"/>
                <a:ea typeface="Itim"/>
                <a:cs typeface="Itim"/>
                <a:sym typeface="Itim"/>
              </a:rPr>
              <a:t>Overall</a:t>
            </a:r>
            <a:endParaRPr b="1" dirty="0">
              <a:solidFill>
                <a:schemeClr val="dk1"/>
              </a:solidFill>
              <a:latin typeface="Sniglet" panose="04070505030100020000" pitchFamily="82" charset="0"/>
              <a:ea typeface="Itim"/>
              <a:cs typeface="Itim"/>
              <a:sym typeface="Itim"/>
            </a:endParaRPr>
          </a:p>
        </p:txBody>
      </p:sp>
      <p:sp>
        <p:nvSpPr>
          <p:cNvPr id="1668" name="Google Shape;1668;p46"/>
          <p:cNvSpPr txBox="1"/>
          <p:nvPr/>
        </p:nvSpPr>
        <p:spPr>
          <a:xfrm>
            <a:off x="2167531" y="3050985"/>
            <a:ext cx="1841695" cy="567200"/>
          </a:xfrm>
          <a:prstGeom prst="rect">
            <a:avLst/>
          </a:prstGeom>
          <a:noFill/>
          <a:ln>
            <a:noFill/>
          </a:ln>
        </p:spPr>
        <p:txBody>
          <a:bodyPr spcFirstLastPara="1" wrap="square" lIns="121900" tIns="121900" rIns="121900" bIns="121900" anchor="ctr" anchorCtr="0">
            <a:noAutofit/>
          </a:bodyPr>
          <a:lstStyle/>
          <a:p>
            <a:pPr algn="ctr"/>
            <a:r>
              <a:rPr lang="en-SG" b="1" dirty="0">
                <a:solidFill>
                  <a:schemeClr val="dk1"/>
                </a:solidFill>
                <a:latin typeface="Sniglet" panose="04070505030100020000" pitchFamily="82" charset="0"/>
                <a:ea typeface="Itim"/>
                <a:cs typeface="Itim"/>
                <a:sym typeface="Itim"/>
              </a:rPr>
              <a:t>Pre-processing</a:t>
            </a:r>
            <a:endParaRPr b="1" dirty="0">
              <a:solidFill>
                <a:schemeClr val="dk1"/>
              </a:solidFill>
              <a:latin typeface="Sniglet" panose="04070505030100020000" pitchFamily="82" charset="0"/>
              <a:ea typeface="Itim"/>
              <a:cs typeface="Itim"/>
              <a:sym typeface="Itim"/>
            </a:endParaRPr>
          </a:p>
        </p:txBody>
      </p:sp>
      <p:sp>
        <p:nvSpPr>
          <p:cNvPr id="1669" name="Google Shape;1669;p46"/>
          <p:cNvSpPr txBox="1"/>
          <p:nvPr/>
        </p:nvSpPr>
        <p:spPr>
          <a:xfrm>
            <a:off x="4677316" y="5269446"/>
            <a:ext cx="1789247" cy="567200"/>
          </a:xfrm>
          <a:prstGeom prst="rect">
            <a:avLst/>
          </a:prstGeom>
          <a:noFill/>
          <a:ln>
            <a:noFill/>
          </a:ln>
        </p:spPr>
        <p:txBody>
          <a:bodyPr spcFirstLastPara="1" wrap="square" lIns="121900" tIns="121900" rIns="121900" bIns="121900" anchor="ctr" anchorCtr="0">
            <a:noAutofit/>
          </a:bodyPr>
          <a:lstStyle/>
          <a:p>
            <a:pPr algn="ctr"/>
            <a:r>
              <a:rPr lang="en-SG" b="1" dirty="0">
                <a:solidFill>
                  <a:schemeClr val="dk1"/>
                </a:solidFill>
                <a:latin typeface="Sniglet" panose="04070505030100020000" pitchFamily="82" charset="0"/>
                <a:ea typeface="Itim"/>
                <a:cs typeface="Itim"/>
                <a:sym typeface="Itim"/>
              </a:rPr>
              <a:t>Searching</a:t>
            </a:r>
            <a:endParaRPr b="1" dirty="0">
              <a:solidFill>
                <a:schemeClr val="dk1"/>
              </a:solidFill>
              <a:latin typeface="Sniglet" panose="04070505030100020000" pitchFamily="82" charset="0"/>
              <a:ea typeface="Itim"/>
              <a:cs typeface="Itim"/>
              <a:sym typeface="Itim"/>
            </a:endParaRPr>
          </a:p>
        </p:txBody>
      </p:sp>
      <mc:AlternateContent xmlns:mc="http://schemas.openxmlformats.org/markup-compatibility/2006" xmlns:a14="http://schemas.microsoft.com/office/drawing/2010/main">
        <mc:Choice Requires="a14">
          <p:sp>
            <p:nvSpPr>
              <p:cNvPr id="1671" name="Google Shape;1671;p46"/>
              <p:cNvSpPr txBox="1"/>
              <p:nvPr/>
            </p:nvSpPr>
            <p:spPr>
              <a:xfrm>
                <a:off x="1743865" y="3901777"/>
                <a:ext cx="1630000" cy="7988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14:m>
                  <m:oMathPara xmlns:m="http://schemas.openxmlformats.org/officeDocument/2006/math">
                    <m:oMathParaPr>
                      <m:jc m:val="centerGroup"/>
                    </m:oMathParaPr>
                    <m:oMath xmlns:m="http://schemas.openxmlformats.org/officeDocument/2006/math">
                      <m:r>
                        <a:rPr lang="en-SG" sz="2133" b="0" i="1" smtClean="0">
                          <a:solidFill>
                            <a:schemeClr val="dk2"/>
                          </a:solidFill>
                          <a:latin typeface="Cambria Math" panose="02040503050406030204" pitchFamily="18" charset="0"/>
                          <a:ea typeface="Muli"/>
                          <a:cs typeface="Muli"/>
                          <a:sym typeface="Muli"/>
                        </a:rPr>
                        <m:t>𝑂</m:t>
                      </m:r>
                      <m:r>
                        <a:rPr lang="en-SG" sz="2133" b="0" i="1" smtClean="0">
                          <a:solidFill>
                            <a:schemeClr val="dk2"/>
                          </a:solidFill>
                          <a:latin typeface="Cambria Math" panose="02040503050406030204" pitchFamily="18" charset="0"/>
                          <a:ea typeface="Muli"/>
                          <a:cs typeface="Muli"/>
                          <a:sym typeface="Muli"/>
                        </a:rPr>
                        <m:t>(</m:t>
                      </m:r>
                      <m:sSup>
                        <m:sSupPr>
                          <m:ctrlPr>
                            <a:rPr lang="en-SG" sz="2133" b="0" i="1" smtClean="0">
                              <a:solidFill>
                                <a:schemeClr val="dk2"/>
                              </a:solidFill>
                              <a:latin typeface="Cambria Math" panose="02040503050406030204" pitchFamily="18" charset="0"/>
                              <a:sym typeface="Muli"/>
                            </a:rPr>
                          </m:ctrlPr>
                        </m:sSupPr>
                        <m:e>
                          <m:r>
                            <a:rPr lang="en-SG" sz="2133" b="0" i="1" smtClean="0">
                              <a:solidFill>
                                <a:schemeClr val="dk2"/>
                              </a:solidFill>
                              <a:latin typeface="Cambria Math" panose="02040503050406030204" pitchFamily="18" charset="0"/>
                              <a:sym typeface="Muli"/>
                            </a:rPr>
                            <m:t>4</m:t>
                          </m:r>
                          <m:r>
                            <a:rPr lang="en-SG" sz="2133" b="0" i="1" smtClean="0">
                              <a:solidFill>
                                <a:schemeClr val="dk2"/>
                              </a:solidFill>
                              <a:latin typeface="Cambria Math" panose="02040503050406030204" pitchFamily="18" charset="0"/>
                              <a:sym typeface="Muli"/>
                            </a:rPr>
                            <m:t>𝑚</m:t>
                          </m:r>
                        </m:e>
                        <m:sup>
                          <m:r>
                            <a:rPr lang="en-SG" sz="2133" b="0" i="1" smtClean="0">
                              <a:solidFill>
                                <a:schemeClr val="dk2"/>
                              </a:solidFill>
                              <a:latin typeface="Cambria Math" panose="02040503050406030204" pitchFamily="18" charset="0"/>
                              <a:sym typeface="Muli"/>
                            </a:rPr>
                            <m:t>3</m:t>
                          </m:r>
                        </m:sup>
                      </m:sSup>
                      <m:r>
                        <a:rPr lang="en-SG" sz="2133" b="0" i="1" smtClean="0">
                          <a:solidFill>
                            <a:schemeClr val="dk2"/>
                          </a:solidFill>
                          <a:latin typeface="Cambria Math" panose="02040503050406030204" pitchFamily="18" charset="0"/>
                          <a:sym typeface="Muli"/>
                        </a:rPr>
                        <m:t>)</m:t>
                      </m:r>
                    </m:oMath>
                  </m:oMathPara>
                </a14:m>
                <a:endParaRPr sz="2133" dirty="0">
                  <a:solidFill>
                    <a:schemeClr val="dk2"/>
                  </a:solidFill>
                  <a:latin typeface="Muli"/>
                  <a:ea typeface="Muli"/>
                  <a:cs typeface="Muli"/>
                  <a:sym typeface="Muli"/>
                </a:endParaRPr>
              </a:p>
            </p:txBody>
          </p:sp>
        </mc:Choice>
        <mc:Fallback xmlns="">
          <p:sp>
            <p:nvSpPr>
              <p:cNvPr id="1671" name="Google Shape;1671;p46"/>
              <p:cNvSpPr txBox="1">
                <a:spLocks noRot="1" noChangeAspect="1" noMove="1" noResize="1" noEditPoints="1" noAdjustHandles="1" noChangeArrowheads="1" noChangeShapeType="1" noTextEdit="1"/>
              </p:cNvSpPr>
              <p:nvPr/>
            </p:nvSpPr>
            <p:spPr>
              <a:xfrm>
                <a:off x="1743865" y="3901777"/>
                <a:ext cx="1630000" cy="798800"/>
              </a:xfrm>
              <a:prstGeom prst="rect">
                <a:avLst/>
              </a:prstGeom>
              <a:blipFill>
                <a:blip r:embed="rId4"/>
                <a:stretch>
                  <a:fillRect/>
                </a:stretch>
              </a:blipFill>
              <a:ln>
                <a:noFill/>
              </a:ln>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672" name="Google Shape;1672;p46"/>
              <p:cNvSpPr txBox="1"/>
              <p:nvPr/>
            </p:nvSpPr>
            <p:spPr>
              <a:xfrm>
                <a:off x="4683176" y="4404896"/>
                <a:ext cx="1630000" cy="7988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14:m>
                  <m:oMathPara xmlns:m="http://schemas.openxmlformats.org/officeDocument/2006/math">
                    <m:oMathParaPr>
                      <m:jc m:val="centerGroup"/>
                    </m:oMathParaPr>
                    <m:oMath xmlns:m="http://schemas.openxmlformats.org/officeDocument/2006/math">
                      <m:r>
                        <a:rPr lang="ar-AE" sz="2133" b="1" i="1" smtClean="0">
                          <a:solidFill>
                            <a:schemeClr val="dk2"/>
                          </a:solidFill>
                          <a:latin typeface="Cambria Math" panose="02040503050406030204" pitchFamily="18" charset="0"/>
                          <a:ea typeface="Muli"/>
                          <a:cs typeface="Muli"/>
                          <a:sym typeface="Muli"/>
                        </a:rPr>
                        <m:t>𝑶</m:t>
                      </m:r>
                      <m:r>
                        <a:rPr lang="ar-AE" sz="2133" b="1" i="1" smtClean="0">
                          <a:solidFill>
                            <a:schemeClr val="dk2"/>
                          </a:solidFill>
                          <a:latin typeface="Cambria Math" panose="02040503050406030204" pitchFamily="18" charset="0"/>
                          <a:ea typeface="Muli"/>
                          <a:cs typeface="Muli"/>
                          <a:sym typeface="Muli"/>
                        </a:rPr>
                        <m:t>(</m:t>
                      </m:r>
                      <m:r>
                        <a:rPr lang="en-SG" sz="2133" b="1" i="1" smtClean="0">
                          <a:solidFill>
                            <a:schemeClr val="dk2"/>
                          </a:solidFill>
                          <a:latin typeface="Cambria Math" panose="02040503050406030204" pitchFamily="18" charset="0"/>
                          <a:sym typeface="Muli"/>
                        </a:rPr>
                        <m:t>𝒏</m:t>
                      </m:r>
                      <m:r>
                        <a:rPr lang="ar-AE" sz="2133" b="1" i="1">
                          <a:solidFill>
                            <a:schemeClr val="dk2"/>
                          </a:solidFill>
                          <a:latin typeface="Cambria Math" panose="02040503050406030204" pitchFamily="18" charset="0"/>
                          <a:sym typeface="Muli"/>
                        </a:rPr>
                        <m:t>)</m:t>
                      </m:r>
                    </m:oMath>
                  </m:oMathPara>
                </a14:m>
                <a:endParaRPr lang="ar-AE" sz="2133" b="1" dirty="0">
                  <a:solidFill>
                    <a:schemeClr val="dk2"/>
                  </a:solidFill>
                  <a:latin typeface="Muli"/>
                  <a:ea typeface="Muli"/>
                  <a:cs typeface="Muli"/>
                  <a:sym typeface="Muli"/>
                </a:endParaRPr>
              </a:p>
              <a:p>
                <a:pPr algn="ctr">
                  <a:lnSpc>
                    <a:spcPct val="115000"/>
                  </a:lnSpc>
                  <a:spcAft>
                    <a:spcPts val="2133"/>
                  </a:spcAft>
                </a:pPr>
                <a:endParaRPr sz="2133" dirty="0">
                  <a:solidFill>
                    <a:schemeClr val="dk2"/>
                  </a:solidFill>
                  <a:latin typeface="Muli"/>
                  <a:ea typeface="Muli"/>
                  <a:cs typeface="Muli"/>
                  <a:sym typeface="Muli"/>
                </a:endParaRPr>
              </a:p>
            </p:txBody>
          </p:sp>
        </mc:Choice>
        <mc:Fallback xmlns="">
          <p:sp>
            <p:nvSpPr>
              <p:cNvPr id="1672" name="Google Shape;1672;p46"/>
              <p:cNvSpPr txBox="1">
                <a:spLocks noRot="1" noChangeAspect="1" noMove="1" noResize="1" noEditPoints="1" noAdjustHandles="1" noChangeArrowheads="1" noChangeShapeType="1" noTextEdit="1"/>
              </p:cNvSpPr>
              <p:nvPr/>
            </p:nvSpPr>
            <p:spPr>
              <a:xfrm>
                <a:off x="4683176" y="4404896"/>
                <a:ext cx="1630000" cy="798800"/>
              </a:xfrm>
              <a:prstGeom prst="rect">
                <a:avLst/>
              </a:prstGeom>
              <a:blipFill>
                <a:blip r:embed="rId5"/>
                <a:stretch>
                  <a:fillRect/>
                </a:stretch>
              </a:blipFill>
              <a:ln>
                <a:noFill/>
              </a:ln>
            </p:spPr>
            <p:txBody>
              <a:bodyPr/>
              <a:lstStyle/>
              <a:p>
                <a:r>
                  <a:rPr lang="en-SG">
                    <a:noFill/>
                  </a:rPr>
                  <a:t> </a:t>
                </a:r>
              </a:p>
            </p:txBody>
          </p:sp>
        </mc:Fallback>
      </mc:AlternateContent>
      <p:sp>
        <p:nvSpPr>
          <p:cNvPr id="1673" name="Google Shape;1673;p46"/>
          <p:cNvSpPr txBox="1"/>
          <p:nvPr/>
        </p:nvSpPr>
        <p:spPr>
          <a:xfrm>
            <a:off x="7982327" y="6040488"/>
            <a:ext cx="1630000" cy="7988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 sz="2133" dirty="0">
                <a:solidFill>
                  <a:schemeClr val="dk2"/>
                </a:solidFill>
                <a:latin typeface="Muli"/>
                <a:ea typeface="Muli"/>
                <a:cs typeface="Muli"/>
                <a:sym typeface="Muli"/>
              </a:rPr>
              <a:t>Saturn</a:t>
            </a:r>
            <a:endParaRPr sz="2133" dirty="0">
              <a:solidFill>
                <a:schemeClr val="dk2"/>
              </a:solidFill>
              <a:latin typeface="Muli"/>
              <a:ea typeface="Muli"/>
              <a:cs typeface="Muli"/>
              <a:sym typeface="Muli"/>
            </a:endParaRPr>
          </a:p>
        </p:txBody>
      </p:sp>
      <mc:AlternateContent xmlns:mc="http://schemas.openxmlformats.org/markup-compatibility/2006" xmlns:a14="http://schemas.microsoft.com/office/drawing/2010/main">
        <mc:Choice Requires="a14">
          <p:sp>
            <p:nvSpPr>
              <p:cNvPr id="1674" name="Google Shape;1674;p46"/>
              <p:cNvSpPr txBox="1"/>
              <p:nvPr/>
            </p:nvSpPr>
            <p:spPr>
              <a:xfrm>
                <a:off x="9419119" y="4876043"/>
                <a:ext cx="2234583" cy="959594"/>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14:m>
                  <m:oMath xmlns:m="http://schemas.openxmlformats.org/officeDocument/2006/math">
                    <m:r>
                      <a:rPr lang="ar-AE" sz="2133" i="1">
                        <a:solidFill>
                          <a:schemeClr val="dk2"/>
                        </a:solidFill>
                        <a:latin typeface="Cambria Math" panose="02040503050406030204" pitchFamily="18" charset="0"/>
                        <a:ea typeface="Muli"/>
                        <a:cs typeface="Muli"/>
                        <a:sym typeface="Muli"/>
                      </a:rPr>
                      <m:t>𝑂</m:t>
                    </m:r>
                    <m:r>
                      <a:rPr lang="ar-AE" sz="2133" i="1">
                        <a:solidFill>
                          <a:schemeClr val="dk2"/>
                        </a:solidFill>
                        <a:latin typeface="Cambria Math" panose="02040503050406030204" pitchFamily="18" charset="0"/>
                        <a:ea typeface="Muli"/>
                        <a:cs typeface="Muli"/>
                        <a:sym typeface="Muli"/>
                      </a:rPr>
                      <m:t>(</m:t>
                    </m:r>
                    <m:r>
                      <a:rPr lang="en-SG" sz="2133" i="1">
                        <a:solidFill>
                          <a:schemeClr val="dk2"/>
                        </a:solidFill>
                        <a:latin typeface="Cambria Math" panose="02040503050406030204" pitchFamily="18" charset="0"/>
                        <a:sym typeface="Muli"/>
                      </a:rPr>
                      <m:t>𝑛</m:t>
                    </m:r>
                    <m:r>
                      <a:rPr lang="ar-AE" sz="2133" i="1">
                        <a:solidFill>
                          <a:schemeClr val="dk2"/>
                        </a:solidFill>
                        <a:latin typeface="Cambria Math" panose="02040503050406030204" pitchFamily="18" charset="0"/>
                        <a:sym typeface="Muli"/>
                      </a:rPr>
                      <m:t>)</m:t>
                    </m:r>
                  </m:oMath>
                </a14:m>
                <a:r>
                  <a:rPr lang="en-SG" sz="2133" dirty="0">
                    <a:solidFill>
                      <a:schemeClr val="dk2"/>
                    </a:solidFill>
                    <a:latin typeface="Muli"/>
                    <a:ea typeface="Muli"/>
                    <a:cs typeface="Muli"/>
                    <a:sym typeface="Muli"/>
                  </a:rPr>
                  <a:t> + </a:t>
                </a:r>
                <a14:m>
                  <m:oMath xmlns:m="http://schemas.openxmlformats.org/officeDocument/2006/math">
                    <m:r>
                      <a:rPr lang="ar-AE" sz="2133" i="1">
                        <a:solidFill>
                          <a:schemeClr val="dk2"/>
                        </a:solidFill>
                        <a:latin typeface="Cambria Math" panose="02040503050406030204" pitchFamily="18" charset="0"/>
                        <a:ea typeface="Muli"/>
                        <a:cs typeface="Muli"/>
                        <a:sym typeface="Muli"/>
                      </a:rPr>
                      <m:t>𝑂</m:t>
                    </m:r>
                    <m:r>
                      <a:rPr lang="ar-AE" sz="2133" i="1">
                        <a:solidFill>
                          <a:schemeClr val="dk2"/>
                        </a:solidFill>
                        <a:latin typeface="Cambria Math" panose="02040503050406030204" pitchFamily="18" charset="0"/>
                        <a:ea typeface="Muli"/>
                        <a:cs typeface="Muli"/>
                        <a:sym typeface="Muli"/>
                      </a:rPr>
                      <m:t>(</m:t>
                    </m:r>
                    <m:sSup>
                      <m:sSupPr>
                        <m:ctrlPr>
                          <a:rPr lang="ar-AE" sz="2133" i="1">
                            <a:solidFill>
                              <a:schemeClr val="dk2"/>
                            </a:solidFill>
                            <a:latin typeface="Cambria Math" panose="02040503050406030204" pitchFamily="18" charset="0"/>
                            <a:sym typeface="Muli"/>
                          </a:rPr>
                        </m:ctrlPr>
                      </m:sSupPr>
                      <m:e>
                        <m:r>
                          <a:rPr lang="ar-AE" sz="2133" i="1">
                            <a:solidFill>
                              <a:schemeClr val="dk2"/>
                            </a:solidFill>
                            <a:latin typeface="Cambria Math" panose="02040503050406030204" pitchFamily="18" charset="0"/>
                            <a:sym typeface="Muli"/>
                          </a:rPr>
                          <m:t>4</m:t>
                        </m:r>
                        <m:r>
                          <a:rPr lang="ar-AE" sz="2133" i="1">
                            <a:solidFill>
                              <a:schemeClr val="dk2"/>
                            </a:solidFill>
                            <a:latin typeface="Cambria Math" panose="02040503050406030204" pitchFamily="18" charset="0"/>
                            <a:sym typeface="Muli"/>
                          </a:rPr>
                          <m:t>𝑚</m:t>
                        </m:r>
                      </m:e>
                      <m:sup>
                        <m:r>
                          <a:rPr lang="ar-AE" sz="2133" i="1">
                            <a:solidFill>
                              <a:schemeClr val="dk2"/>
                            </a:solidFill>
                            <a:latin typeface="Cambria Math" panose="02040503050406030204" pitchFamily="18" charset="0"/>
                            <a:sym typeface="Muli"/>
                          </a:rPr>
                          <m:t>3</m:t>
                        </m:r>
                      </m:sup>
                    </m:sSup>
                    <m:r>
                      <a:rPr lang="ar-AE" sz="2133" i="1">
                        <a:solidFill>
                          <a:schemeClr val="dk2"/>
                        </a:solidFill>
                        <a:latin typeface="Cambria Math" panose="02040503050406030204" pitchFamily="18" charset="0"/>
                        <a:sym typeface="Muli"/>
                      </a:rPr>
                      <m:t>)</m:t>
                    </m:r>
                  </m:oMath>
                </a14:m>
                <a:endParaRPr lang="ar-AE" sz="2133" dirty="0">
                  <a:solidFill>
                    <a:schemeClr val="dk2"/>
                  </a:solidFill>
                  <a:latin typeface="Muli"/>
                  <a:ea typeface="Muli"/>
                  <a:cs typeface="Muli"/>
                  <a:sym typeface="Muli"/>
                </a:endParaRPr>
              </a:p>
              <a:p>
                <a:pPr algn="ctr">
                  <a:lnSpc>
                    <a:spcPct val="115000"/>
                  </a:lnSpc>
                  <a:spcAft>
                    <a:spcPts val="2133"/>
                  </a:spcAft>
                </a:pPr>
                <a:r>
                  <a:rPr lang="en-SG" sz="2133" dirty="0">
                    <a:solidFill>
                      <a:schemeClr val="dk2"/>
                    </a:solidFill>
                    <a:latin typeface="Muli"/>
                    <a:ea typeface="Muli"/>
                    <a:cs typeface="Muli"/>
                    <a:sym typeface="Muli"/>
                  </a:rPr>
                  <a:t> </a:t>
                </a:r>
                <a:endParaRPr lang="ar-AE" sz="2133" dirty="0">
                  <a:solidFill>
                    <a:schemeClr val="dk2"/>
                  </a:solidFill>
                  <a:latin typeface="Muli"/>
                  <a:ea typeface="Muli"/>
                  <a:cs typeface="Muli"/>
                  <a:sym typeface="Muli"/>
                </a:endParaRPr>
              </a:p>
            </p:txBody>
          </p:sp>
        </mc:Choice>
        <mc:Fallback xmlns="">
          <p:sp>
            <p:nvSpPr>
              <p:cNvPr id="1674" name="Google Shape;1674;p46"/>
              <p:cNvSpPr txBox="1">
                <a:spLocks noRot="1" noChangeAspect="1" noMove="1" noResize="1" noEditPoints="1" noAdjustHandles="1" noChangeArrowheads="1" noChangeShapeType="1" noTextEdit="1"/>
              </p:cNvSpPr>
              <p:nvPr/>
            </p:nvSpPr>
            <p:spPr>
              <a:xfrm>
                <a:off x="9419119" y="4876043"/>
                <a:ext cx="2234583" cy="959594"/>
              </a:xfrm>
              <a:prstGeom prst="rect">
                <a:avLst/>
              </a:prstGeom>
              <a:blipFill>
                <a:blip r:embed="rId6"/>
                <a:stretch>
                  <a:fillRect b="-33758"/>
                </a:stretch>
              </a:blipFill>
              <a:ln>
                <a:noFill/>
              </a:ln>
            </p:spPr>
            <p:txBody>
              <a:bodyPr/>
              <a:lstStyle/>
              <a:p>
                <a:r>
                  <a:rPr lang="en-SG">
                    <a:noFill/>
                  </a:rPr>
                  <a:t> </a:t>
                </a:r>
              </a:p>
            </p:txBody>
          </p:sp>
        </mc:Fallback>
      </mc:AlternateContent>
      <p:grpSp>
        <p:nvGrpSpPr>
          <p:cNvPr id="1676" name="Google Shape;1676;p46"/>
          <p:cNvGrpSpPr/>
          <p:nvPr/>
        </p:nvGrpSpPr>
        <p:grpSpPr>
          <a:xfrm rot="2695203">
            <a:off x="10026905" y="907929"/>
            <a:ext cx="1271407" cy="737447"/>
            <a:chOff x="-583650" y="3109250"/>
            <a:chExt cx="570275" cy="272025"/>
          </a:xfrm>
        </p:grpSpPr>
        <p:sp>
          <p:nvSpPr>
            <p:cNvPr id="1677" name="Google Shape;1677;p46"/>
            <p:cNvSpPr/>
            <p:nvPr/>
          </p:nvSpPr>
          <p:spPr>
            <a:xfrm>
              <a:off x="-583650" y="3186975"/>
              <a:ext cx="570275" cy="194300"/>
            </a:xfrm>
            <a:custGeom>
              <a:avLst/>
              <a:gdLst/>
              <a:ahLst/>
              <a:cxnLst/>
              <a:rect l="l" t="t" r="r" b="b"/>
              <a:pathLst>
                <a:path w="22811" h="7772" extrusionOk="0">
                  <a:moveTo>
                    <a:pt x="22543" y="6377"/>
                  </a:moveTo>
                  <a:lnTo>
                    <a:pt x="22543" y="6377"/>
                  </a:lnTo>
                  <a:cubicBezTo>
                    <a:pt x="22536" y="6381"/>
                    <a:pt x="22532" y="6384"/>
                    <a:pt x="22525" y="6384"/>
                  </a:cubicBezTo>
                  <a:cubicBezTo>
                    <a:pt x="22190" y="6488"/>
                    <a:pt x="21851" y="6580"/>
                    <a:pt x="21513" y="6669"/>
                  </a:cubicBezTo>
                  <a:cubicBezTo>
                    <a:pt x="21762" y="6905"/>
                    <a:pt x="22083" y="7030"/>
                    <a:pt x="22322" y="7030"/>
                  </a:cubicBezTo>
                  <a:cubicBezTo>
                    <a:pt x="22632" y="7030"/>
                    <a:pt x="22810" y="6822"/>
                    <a:pt x="22543" y="6377"/>
                  </a:cubicBezTo>
                  <a:close/>
                  <a:moveTo>
                    <a:pt x="12021" y="1"/>
                  </a:moveTo>
                  <a:cubicBezTo>
                    <a:pt x="9332" y="1"/>
                    <a:pt x="6501" y="875"/>
                    <a:pt x="4639" y="2230"/>
                  </a:cubicBezTo>
                  <a:cubicBezTo>
                    <a:pt x="4539" y="2301"/>
                    <a:pt x="4393" y="2333"/>
                    <a:pt x="4222" y="2333"/>
                  </a:cubicBezTo>
                  <a:cubicBezTo>
                    <a:pt x="3909" y="2333"/>
                    <a:pt x="3520" y="2226"/>
                    <a:pt x="3221" y="2087"/>
                  </a:cubicBezTo>
                  <a:cubicBezTo>
                    <a:pt x="1672" y="3100"/>
                    <a:pt x="860" y="4609"/>
                    <a:pt x="175" y="6448"/>
                  </a:cubicBezTo>
                  <a:cubicBezTo>
                    <a:pt x="0" y="6923"/>
                    <a:pt x="924" y="7771"/>
                    <a:pt x="1455" y="7771"/>
                  </a:cubicBezTo>
                  <a:cubicBezTo>
                    <a:pt x="1605" y="7771"/>
                    <a:pt x="1719" y="7707"/>
                    <a:pt x="1776" y="7553"/>
                  </a:cubicBezTo>
                  <a:cubicBezTo>
                    <a:pt x="2507" y="5593"/>
                    <a:pt x="3345" y="4002"/>
                    <a:pt x="5328" y="3100"/>
                  </a:cubicBezTo>
                  <a:cubicBezTo>
                    <a:pt x="6989" y="2348"/>
                    <a:pt x="8897" y="1905"/>
                    <a:pt x="10687" y="1599"/>
                  </a:cubicBezTo>
                  <a:cubicBezTo>
                    <a:pt x="11486" y="1463"/>
                    <a:pt x="12313" y="1374"/>
                    <a:pt x="13137" y="1374"/>
                  </a:cubicBezTo>
                  <a:cubicBezTo>
                    <a:pt x="14481" y="1374"/>
                    <a:pt x="15814" y="1610"/>
                    <a:pt x="17012" y="2255"/>
                  </a:cubicBezTo>
                  <a:cubicBezTo>
                    <a:pt x="17700" y="2626"/>
                    <a:pt x="18321" y="3100"/>
                    <a:pt x="18888" y="3638"/>
                  </a:cubicBezTo>
                  <a:cubicBezTo>
                    <a:pt x="17733" y="1042"/>
                    <a:pt x="14962" y="1"/>
                    <a:pt x="1202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78" name="Google Shape;1678;p46"/>
            <p:cNvSpPr/>
            <p:nvPr/>
          </p:nvSpPr>
          <p:spPr>
            <a:xfrm>
              <a:off x="-198800" y="3109250"/>
              <a:ext cx="181150" cy="265500"/>
            </a:xfrm>
            <a:custGeom>
              <a:avLst/>
              <a:gdLst/>
              <a:ahLst/>
              <a:cxnLst/>
              <a:rect l="l" t="t" r="r" b="b"/>
              <a:pathLst>
                <a:path w="7246" h="10620" extrusionOk="0">
                  <a:moveTo>
                    <a:pt x="3302" y="1"/>
                  </a:moveTo>
                  <a:cubicBezTo>
                    <a:pt x="3137" y="1"/>
                    <a:pt x="3098" y="190"/>
                    <a:pt x="3359" y="697"/>
                  </a:cubicBezTo>
                  <a:cubicBezTo>
                    <a:pt x="3552" y="1067"/>
                    <a:pt x="3733" y="1441"/>
                    <a:pt x="3908" y="1816"/>
                  </a:cubicBezTo>
                  <a:cubicBezTo>
                    <a:pt x="4129" y="1694"/>
                    <a:pt x="4375" y="1588"/>
                    <a:pt x="4585" y="1523"/>
                  </a:cubicBezTo>
                  <a:cubicBezTo>
                    <a:pt x="4467" y="1285"/>
                    <a:pt x="4347" y="1042"/>
                    <a:pt x="4225" y="804"/>
                  </a:cubicBezTo>
                  <a:cubicBezTo>
                    <a:pt x="4008" y="383"/>
                    <a:pt x="3530" y="1"/>
                    <a:pt x="3302" y="1"/>
                  </a:cubicBezTo>
                  <a:close/>
                  <a:moveTo>
                    <a:pt x="6906" y="7874"/>
                  </a:moveTo>
                  <a:cubicBezTo>
                    <a:pt x="6860" y="8145"/>
                    <a:pt x="6743" y="8406"/>
                    <a:pt x="6504" y="8648"/>
                  </a:cubicBezTo>
                  <a:cubicBezTo>
                    <a:pt x="6675" y="8858"/>
                    <a:pt x="6842" y="9069"/>
                    <a:pt x="7006" y="9283"/>
                  </a:cubicBezTo>
                  <a:cubicBezTo>
                    <a:pt x="7064" y="9357"/>
                    <a:pt x="7110" y="9421"/>
                    <a:pt x="7149" y="9486"/>
                  </a:cubicBezTo>
                  <a:cubicBezTo>
                    <a:pt x="7245" y="9429"/>
                    <a:pt x="7214" y="9169"/>
                    <a:pt x="7199" y="9112"/>
                  </a:cubicBezTo>
                  <a:cubicBezTo>
                    <a:pt x="7110" y="8698"/>
                    <a:pt x="7010" y="8284"/>
                    <a:pt x="6906" y="7874"/>
                  </a:cubicBezTo>
                  <a:close/>
                  <a:moveTo>
                    <a:pt x="3979" y="8327"/>
                  </a:moveTo>
                  <a:cubicBezTo>
                    <a:pt x="2742" y="8595"/>
                    <a:pt x="1490" y="8773"/>
                    <a:pt x="217" y="8862"/>
                  </a:cubicBezTo>
                  <a:cubicBezTo>
                    <a:pt x="0" y="8876"/>
                    <a:pt x="14" y="9194"/>
                    <a:pt x="142" y="9550"/>
                  </a:cubicBezTo>
                  <a:cubicBezTo>
                    <a:pt x="324" y="9490"/>
                    <a:pt x="509" y="9447"/>
                    <a:pt x="677" y="9433"/>
                  </a:cubicBezTo>
                  <a:cubicBezTo>
                    <a:pt x="1761" y="9336"/>
                    <a:pt x="2834" y="9194"/>
                    <a:pt x="3904" y="8983"/>
                  </a:cubicBezTo>
                  <a:cubicBezTo>
                    <a:pt x="4044" y="8958"/>
                    <a:pt x="4724" y="8904"/>
                    <a:pt x="5042" y="8798"/>
                  </a:cubicBezTo>
                  <a:cubicBezTo>
                    <a:pt x="4603" y="8748"/>
                    <a:pt x="4129" y="8570"/>
                    <a:pt x="3979" y="8327"/>
                  </a:cubicBezTo>
                  <a:close/>
                  <a:moveTo>
                    <a:pt x="5665" y="9222"/>
                  </a:moveTo>
                  <a:cubicBezTo>
                    <a:pt x="5017" y="9533"/>
                    <a:pt x="4261" y="9678"/>
                    <a:pt x="3605" y="9824"/>
                  </a:cubicBezTo>
                  <a:cubicBezTo>
                    <a:pt x="2606" y="10046"/>
                    <a:pt x="1600" y="10213"/>
                    <a:pt x="588" y="10334"/>
                  </a:cubicBezTo>
                  <a:cubicBezTo>
                    <a:pt x="731" y="10506"/>
                    <a:pt x="884" y="10619"/>
                    <a:pt x="1023" y="10619"/>
                  </a:cubicBezTo>
                  <a:cubicBezTo>
                    <a:pt x="1027" y="10619"/>
                    <a:pt x="1034" y="10619"/>
                    <a:pt x="1037" y="10616"/>
                  </a:cubicBezTo>
                  <a:cubicBezTo>
                    <a:pt x="2767" y="10495"/>
                    <a:pt x="4454" y="10217"/>
                    <a:pt x="6119" y="9778"/>
                  </a:cubicBezTo>
                  <a:cubicBezTo>
                    <a:pt x="6068" y="9732"/>
                    <a:pt x="6022" y="9682"/>
                    <a:pt x="5979" y="9625"/>
                  </a:cubicBezTo>
                  <a:cubicBezTo>
                    <a:pt x="5876" y="9493"/>
                    <a:pt x="5769" y="9357"/>
                    <a:pt x="5665" y="922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79" name="Google Shape;1679;p46"/>
            <p:cNvSpPr/>
            <p:nvPr/>
          </p:nvSpPr>
          <p:spPr>
            <a:xfrm>
              <a:off x="-227425" y="3145900"/>
              <a:ext cx="203250" cy="225300"/>
            </a:xfrm>
            <a:custGeom>
              <a:avLst/>
              <a:gdLst/>
              <a:ahLst/>
              <a:cxnLst/>
              <a:rect l="l" t="t" r="r" b="b"/>
              <a:pathLst>
                <a:path w="8130" h="9012" extrusionOk="0">
                  <a:moveTo>
                    <a:pt x="5053" y="350"/>
                  </a:moveTo>
                  <a:cubicBezTo>
                    <a:pt x="4689" y="557"/>
                    <a:pt x="4397" y="814"/>
                    <a:pt x="4472" y="992"/>
                  </a:cubicBezTo>
                  <a:cubicBezTo>
                    <a:pt x="4850" y="1897"/>
                    <a:pt x="5199" y="2825"/>
                    <a:pt x="5502" y="3762"/>
                  </a:cubicBezTo>
                  <a:cubicBezTo>
                    <a:pt x="6101" y="4443"/>
                    <a:pt x="6568" y="5264"/>
                    <a:pt x="6846" y="6237"/>
                  </a:cubicBezTo>
                  <a:cubicBezTo>
                    <a:pt x="6889" y="6287"/>
                    <a:pt x="6935" y="6341"/>
                    <a:pt x="6978" y="6390"/>
                  </a:cubicBezTo>
                  <a:cubicBezTo>
                    <a:pt x="7024" y="6376"/>
                    <a:pt x="7067" y="6362"/>
                    <a:pt x="7110" y="6351"/>
                  </a:cubicBezTo>
                  <a:cubicBezTo>
                    <a:pt x="6632" y="4276"/>
                    <a:pt x="5951" y="2276"/>
                    <a:pt x="5053" y="350"/>
                  </a:cubicBezTo>
                  <a:close/>
                  <a:moveTo>
                    <a:pt x="6069" y="1"/>
                  </a:moveTo>
                  <a:cubicBezTo>
                    <a:pt x="5976" y="1"/>
                    <a:pt x="5859" y="22"/>
                    <a:pt x="5730" y="57"/>
                  </a:cubicBezTo>
                  <a:cubicBezTo>
                    <a:pt x="6718" y="2093"/>
                    <a:pt x="7488" y="4219"/>
                    <a:pt x="8051" y="6408"/>
                  </a:cubicBezTo>
                  <a:cubicBezTo>
                    <a:pt x="8130" y="5909"/>
                    <a:pt x="7966" y="5371"/>
                    <a:pt x="7830" y="4810"/>
                  </a:cubicBezTo>
                  <a:cubicBezTo>
                    <a:pt x="7431" y="3192"/>
                    <a:pt x="6893" y="1619"/>
                    <a:pt x="6251" y="79"/>
                  </a:cubicBezTo>
                  <a:cubicBezTo>
                    <a:pt x="6229" y="22"/>
                    <a:pt x="6162" y="1"/>
                    <a:pt x="6069" y="1"/>
                  </a:cubicBezTo>
                  <a:close/>
                  <a:moveTo>
                    <a:pt x="1287" y="8084"/>
                  </a:moveTo>
                  <a:cubicBezTo>
                    <a:pt x="1012" y="8180"/>
                    <a:pt x="745" y="8323"/>
                    <a:pt x="556" y="8501"/>
                  </a:cubicBezTo>
                  <a:cubicBezTo>
                    <a:pt x="467" y="8584"/>
                    <a:pt x="0" y="9011"/>
                    <a:pt x="364" y="9011"/>
                  </a:cubicBezTo>
                  <a:cubicBezTo>
                    <a:pt x="378" y="9011"/>
                    <a:pt x="396" y="9011"/>
                    <a:pt x="413" y="9008"/>
                  </a:cubicBezTo>
                  <a:cubicBezTo>
                    <a:pt x="856" y="8969"/>
                    <a:pt x="1295" y="8922"/>
                    <a:pt x="1733" y="8868"/>
                  </a:cubicBezTo>
                  <a:cubicBezTo>
                    <a:pt x="1555" y="8658"/>
                    <a:pt x="1387" y="8358"/>
                    <a:pt x="1287" y="8084"/>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0" name="Google Shape;1680;p46"/>
            <p:cNvSpPr/>
            <p:nvPr/>
          </p:nvSpPr>
          <p:spPr>
            <a:xfrm>
              <a:off x="-56275" y="3301800"/>
              <a:ext cx="3325" cy="4475"/>
            </a:xfrm>
            <a:custGeom>
              <a:avLst/>
              <a:gdLst/>
              <a:ahLst/>
              <a:cxnLst/>
              <a:rect l="l" t="t" r="r" b="b"/>
              <a:pathLst>
                <a:path w="133" h="179" extrusionOk="0">
                  <a:moveTo>
                    <a:pt x="0" y="1"/>
                  </a:moveTo>
                  <a:lnTo>
                    <a:pt x="0" y="1"/>
                  </a:lnTo>
                  <a:cubicBezTo>
                    <a:pt x="18" y="62"/>
                    <a:pt x="33" y="119"/>
                    <a:pt x="47" y="179"/>
                  </a:cubicBezTo>
                  <a:cubicBezTo>
                    <a:pt x="76" y="169"/>
                    <a:pt x="104" y="162"/>
                    <a:pt x="132" y="154"/>
                  </a:cubicBezTo>
                  <a:cubicBezTo>
                    <a:pt x="89" y="105"/>
                    <a:pt x="43" y="51"/>
                    <a:pt x="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1" name="Google Shape;1681;p46"/>
            <p:cNvSpPr/>
            <p:nvPr/>
          </p:nvSpPr>
          <p:spPr>
            <a:xfrm>
              <a:off x="-195250" y="3147325"/>
              <a:ext cx="169125" cy="220300"/>
            </a:xfrm>
            <a:custGeom>
              <a:avLst/>
              <a:gdLst/>
              <a:ahLst/>
              <a:cxnLst/>
              <a:rect l="l" t="t" r="r" b="b"/>
              <a:pathLst>
                <a:path w="6765" h="8812" extrusionOk="0">
                  <a:moveTo>
                    <a:pt x="4443" y="0"/>
                  </a:moveTo>
                  <a:cubicBezTo>
                    <a:pt x="4233" y="65"/>
                    <a:pt x="3987" y="171"/>
                    <a:pt x="3766" y="293"/>
                  </a:cubicBezTo>
                  <a:cubicBezTo>
                    <a:pt x="4664" y="2219"/>
                    <a:pt x="5345" y="4219"/>
                    <a:pt x="5823" y="6294"/>
                  </a:cubicBezTo>
                  <a:cubicBezTo>
                    <a:pt x="5780" y="6305"/>
                    <a:pt x="5737" y="6319"/>
                    <a:pt x="5691" y="6333"/>
                  </a:cubicBezTo>
                  <a:cubicBezTo>
                    <a:pt x="5920" y="6590"/>
                    <a:pt x="6140" y="6858"/>
                    <a:pt x="6362" y="7125"/>
                  </a:cubicBezTo>
                  <a:cubicBezTo>
                    <a:pt x="6601" y="6883"/>
                    <a:pt x="6718" y="6622"/>
                    <a:pt x="6764" y="6351"/>
                  </a:cubicBezTo>
                  <a:cubicBezTo>
                    <a:pt x="6201" y="4162"/>
                    <a:pt x="5431" y="2036"/>
                    <a:pt x="4443" y="0"/>
                  </a:cubicBezTo>
                  <a:close/>
                  <a:moveTo>
                    <a:pt x="4900" y="7275"/>
                  </a:moveTo>
                  <a:cubicBezTo>
                    <a:pt x="4582" y="7381"/>
                    <a:pt x="3902" y="7435"/>
                    <a:pt x="3762" y="7460"/>
                  </a:cubicBezTo>
                  <a:cubicBezTo>
                    <a:pt x="2692" y="7671"/>
                    <a:pt x="1619" y="7813"/>
                    <a:pt x="535" y="7910"/>
                  </a:cubicBezTo>
                  <a:cubicBezTo>
                    <a:pt x="367" y="7924"/>
                    <a:pt x="182" y="7967"/>
                    <a:pt x="0" y="8027"/>
                  </a:cubicBezTo>
                  <a:cubicBezTo>
                    <a:pt x="100" y="8301"/>
                    <a:pt x="268" y="8601"/>
                    <a:pt x="446" y="8811"/>
                  </a:cubicBezTo>
                  <a:cubicBezTo>
                    <a:pt x="1458" y="8690"/>
                    <a:pt x="2464" y="8523"/>
                    <a:pt x="3463" y="8301"/>
                  </a:cubicBezTo>
                  <a:cubicBezTo>
                    <a:pt x="4119" y="8155"/>
                    <a:pt x="4875" y="8010"/>
                    <a:pt x="5523" y="7699"/>
                  </a:cubicBezTo>
                  <a:cubicBezTo>
                    <a:pt x="5416" y="7564"/>
                    <a:pt x="5306" y="7424"/>
                    <a:pt x="5196" y="7286"/>
                  </a:cubicBezTo>
                  <a:lnTo>
                    <a:pt x="5128" y="7286"/>
                  </a:lnTo>
                  <a:cubicBezTo>
                    <a:pt x="5053" y="7286"/>
                    <a:pt x="4978" y="7282"/>
                    <a:pt x="4900" y="7275"/>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2" name="Google Shape;1682;p46"/>
            <p:cNvSpPr/>
            <p:nvPr/>
          </p:nvSpPr>
          <p:spPr>
            <a:xfrm>
              <a:off x="-65375" y="3305650"/>
              <a:ext cx="29200" cy="34150"/>
            </a:xfrm>
            <a:custGeom>
              <a:avLst/>
              <a:gdLst/>
              <a:ahLst/>
              <a:cxnLst/>
              <a:rect l="l" t="t" r="r" b="b"/>
              <a:pathLst>
                <a:path w="1168" h="1366" extrusionOk="0">
                  <a:moveTo>
                    <a:pt x="496" y="0"/>
                  </a:moveTo>
                  <a:cubicBezTo>
                    <a:pt x="468" y="8"/>
                    <a:pt x="440" y="15"/>
                    <a:pt x="411" y="25"/>
                  </a:cubicBezTo>
                  <a:cubicBezTo>
                    <a:pt x="457" y="204"/>
                    <a:pt x="500" y="389"/>
                    <a:pt x="532" y="578"/>
                  </a:cubicBezTo>
                  <a:cubicBezTo>
                    <a:pt x="578" y="828"/>
                    <a:pt x="333" y="938"/>
                    <a:pt x="1" y="953"/>
                  </a:cubicBezTo>
                  <a:cubicBezTo>
                    <a:pt x="111" y="1091"/>
                    <a:pt x="221" y="1231"/>
                    <a:pt x="328" y="1366"/>
                  </a:cubicBezTo>
                  <a:cubicBezTo>
                    <a:pt x="624" y="1227"/>
                    <a:pt x="899" y="1052"/>
                    <a:pt x="1131" y="828"/>
                  </a:cubicBezTo>
                  <a:cubicBezTo>
                    <a:pt x="1146" y="817"/>
                    <a:pt x="1156" y="806"/>
                    <a:pt x="1167" y="792"/>
                  </a:cubicBezTo>
                  <a:cubicBezTo>
                    <a:pt x="945" y="525"/>
                    <a:pt x="725" y="257"/>
                    <a:pt x="49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3" name="Google Shape;1683;p46"/>
            <p:cNvSpPr/>
            <p:nvPr/>
          </p:nvSpPr>
          <p:spPr>
            <a:xfrm>
              <a:off x="-517950" y="3165500"/>
              <a:ext cx="439050" cy="151925"/>
            </a:xfrm>
            <a:custGeom>
              <a:avLst/>
              <a:gdLst/>
              <a:ahLst/>
              <a:cxnLst/>
              <a:rect l="l" t="t" r="r" b="b"/>
              <a:pathLst>
                <a:path w="17562" h="6077" extrusionOk="0">
                  <a:moveTo>
                    <a:pt x="8412" y="1"/>
                  </a:moveTo>
                  <a:cubicBezTo>
                    <a:pt x="5492" y="1"/>
                    <a:pt x="2599" y="667"/>
                    <a:pt x="186" y="2422"/>
                  </a:cubicBezTo>
                  <a:cubicBezTo>
                    <a:pt x="0" y="2561"/>
                    <a:pt x="232" y="2775"/>
                    <a:pt x="593" y="2946"/>
                  </a:cubicBezTo>
                  <a:cubicBezTo>
                    <a:pt x="909" y="2732"/>
                    <a:pt x="1263" y="2543"/>
                    <a:pt x="1651" y="2379"/>
                  </a:cubicBezTo>
                  <a:cubicBezTo>
                    <a:pt x="3759" y="1474"/>
                    <a:pt x="6223" y="932"/>
                    <a:pt x="8497" y="750"/>
                  </a:cubicBezTo>
                  <a:cubicBezTo>
                    <a:pt x="8808" y="725"/>
                    <a:pt x="9108" y="714"/>
                    <a:pt x="9403" y="714"/>
                  </a:cubicBezTo>
                  <a:cubicBezTo>
                    <a:pt x="12752" y="714"/>
                    <a:pt x="15340" y="2265"/>
                    <a:pt x="17562" y="4494"/>
                  </a:cubicBezTo>
                  <a:cubicBezTo>
                    <a:pt x="17430" y="3984"/>
                    <a:pt x="17284" y="3478"/>
                    <a:pt x="17123" y="2978"/>
                  </a:cubicBezTo>
                  <a:cubicBezTo>
                    <a:pt x="15668" y="1327"/>
                    <a:pt x="13418" y="471"/>
                    <a:pt x="11065" y="172"/>
                  </a:cubicBezTo>
                  <a:cubicBezTo>
                    <a:pt x="10188" y="62"/>
                    <a:pt x="9300" y="1"/>
                    <a:pt x="8412" y="1"/>
                  </a:cubicBezTo>
                  <a:close/>
                  <a:moveTo>
                    <a:pt x="16260" y="4497"/>
                  </a:moveTo>
                  <a:lnTo>
                    <a:pt x="16260" y="4497"/>
                  </a:lnTo>
                  <a:cubicBezTo>
                    <a:pt x="16460" y="4939"/>
                    <a:pt x="16609" y="5432"/>
                    <a:pt x="16706" y="5966"/>
                  </a:cubicBezTo>
                  <a:cubicBezTo>
                    <a:pt x="16713" y="6006"/>
                    <a:pt x="16728" y="6042"/>
                    <a:pt x="16745" y="6077"/>
                  </a:cubicBezTo>
                  <a:cubicBezTo>
                    <a:pt x="17016" y="6016"/>
                    <a:pt x="17287" y="5952"/>
                    <a:pt x="17558" y="5888"/>
                  </a:cubicBezTo>
                  <a:cubicBezTo>
                    <a:pt x="17148" y="5400"/>
                    <a:pt x="16720" y="4929"/>
                    <a:pt x="16260" y="449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4" name="Google Shape;1684;p46"/>
            <p:cNvSpPr/>
            <p:nvPr/>
          </p:nvSpPr>
          <p:spPr>
            <a:xfrm>
              <a:off x="-503150" y="3183350"/>
              <a:ext cx="432275" cy="129350"/>
            </a:xfrm>
            <a:custGeom>
              <a:avLst/>
              <a:gdLst/>
              <a:ahLst/>
              <a:cxnLst/>
              <a:rect l="l" t="t" r="r" b="b"/>
              <a:pathLst>
                <a:path w="17291" h="5174" extrusionOk="0">
                  <a:moveTo>
                    <a:pt x="8811" y="0"/>
                  </a:moveTo>
                  <a:cubicBezTo>
                    <a:pt x="8516" y="0"/>
                    <a:pt x="8216" y="11"/>
                    <a:pt x="7905" y="36"/>
                  </a:cubicBezTo>
                  <a:cubicBezTo>
                    <a:pt x="5631" y="218"/>
                    <a:pt x="3167" y="760"/>
                    <a:pt x="1059" y="1665"/>
                  </a:cubicBezTo>
                  <a:cubicBezTo>
                    <a:pt x="671" y="1829"/>
                    <a:pt x="317" y="2018"/>
                    <a:pt x="1" y="2232"/>
                  </a:cubicBezTo>
                  <a:cubicBezTo>
                    <a:pt x="300" y="2371"/>
                    <a:pt x="689" y="2478"/>
                    <a:pt x="1002" y="2478"/>
                  </a:cubicBezTo>
                  <a:cubicBezTo>
                    <a:pt x="1173" y="2478"/>
                    <a:pt x="1319" y="2446"/>
                    <a:pt x="1419" y="2375"/>
                  </a:cubicBezTo>
                  <a:cubicBezTo>
                    <a:pt x="3281" y="1020"/>
                    <a:pt x="6112" y="146"/>
                    <a:pt x="8801" y="146"/>
                  </a:cubicBezTo>
                  <a:cubicBezTo>
                    <a:pt x="11742" y="146"/>
                    <a:pt x="14513" y="1187"/>
                    <a:pt x="15668" y="3783"/>
                  </a:cubicBezTo>
                  <a:cubicBezTo>
                    <a:pt x="16128" y="4215"/>
                    <a:pt x="16556" y="4686"/>
                    <a:pt x="16966" y="5174"/>
                  </a:cubicBezTo>
                  <a:cubicBezTo>
                    <a:pt x="17073" y="5145"/>
                    <a:pt x="17184" y="5117"/>
                    <a:pt x="17291" y="5088"/>
                  </a:cubicBezTo>
                  <a:cubicBezTo>
                    <a:pt x="17251" y="4943"/>
                    <a:pt x="17216" y="4807"/>
                    <a:pt x="17202" y="4739"/>
                  </a:cubicBezTo>
                  <a:cubicBezTo>
                    <a:pt x="17130" y="4418"/>
                    <a:pt x="17055" y="4097"/>
                    <a:pt x="16970" y="3780"/>
                  </a:cubicBezTo>
                  <a:cubicBezTo>
                    <a:pt x="14748" y="1551"/>
                    <a:pt x="12160" y="0"/>
                    <a:pt x="881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5" name="Google Shape;1685;p46"/>
            <p:cNvSpPr/>
            <p:nvPr/>
          </p:nvSpPr>
          <p:spPr>
            <a:xfrm>
              <a:off x="-99325" y="3312675"/>
              <a:ext cx="30775" cy="16525"/>
            </a:xfrm>
            <a:custGeom>
              <a:avLst/>
              <a:gdLst/>
              <a:ahLst/>
              <a:cxnLst/>
              <a:rect l="l" t="t" r="r" b="b"/>
              <a:pathLst>
                <a:path w="1231" h="661" extrusionOk="0">
                  <a:moveTo>
                    <a:pt x="813" y="1"/>
                  </a:moveTo>
                  <a:cubicBezTo>
                    <a:pt x="542" y="65"/>
                    <a:pt x="271" y="129"/>
                    <a:pt x="0" y="190"/>
                  </a:cubicBezTo>
                  <a:cubicBezTo>
                    <a:pt x="150" y="433"/>
                    <a:pt x="624" y="611"/>
                    <a:pt x="1063" y="661"/>
                  </a:cubicBezTo>
                  <a:cubicBezTo>
                    <a:pt x="1141" y="632"/>
                    <a:pt x="1199" y="600"/>
                    <a:pt x="1216" y="568"/>
                  </a:cubicBezTo>
                  <a:cubicBezTo>
                    <a:pt x="1223" y="554"/>
                    <a:pt x="1227" y="532"/>
                    <a:pt x="1230" y="511"/>
                  </a:cubicBezTo>
                  <a:cubicBezTo>
                    <a:pt x="1092" y="340"/>
                    <a:pt x="952" y="168"/>
                    <a:pt x="81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6" name="Google Shape;1686;p46"/>
            <p:cNvSpPr/>
            <p:nvPr/>
          </p:nvSpPr>
          <p:spPr>
            <a:xfrm>
              <a:off x="-79000" y="3310550"/>
              <a:ext cx="10800" cy="14900"/>
            </a:xfrm>
            <a:custGeom>
              <a:avLst/>
              <a:gdLst/>
              <a:ahLst/>
              <a:cxnLst/>
              <a:rect l="l" t="t" r="r" b="b"/>
              <a:pathLst>
                <a:path w="432" h="596" extrusionOk="0">
                  <a:moveTo>
                    <a:pt x="325" y="0"/>
                  </a:moveTo>
                  <a:cubicBezTo>
                    <a:pt x="218" y="29"/>
                    <a:pt x="107" y="57"/>
                    <a:pt x="0" y="86"/>
                  </a:cubicBezTo>
                  <a:cubicBezTo>
                    <a:pt x="139" y="253"/>
                    <a:pt x="279" y="425"/>
                    <a:pt x="417" y="596"/>
                  </a:cubicBezTo>
                  <a:cubicBezTo>
                    <a:pt x="432" y="464"/>
                    <a:pt x="378" y="218"/>
                    <a:pt x="32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7" name="Google Shape;1687;p46"/>
            <p:cNvSpPr/>
            <p:nvPr/>
          </p:nvSpPr>
          <p:spPr>
            <a:xfrm>
              <a:off x="-89900" y="3239950"/>
              <a:ext cx="33650" cy="61875"/>
            </a:xfrm>
            <a:custGeom>
              <a:avLst/>
              <a:gdLst/>
              <a:ahLst/>
              <a:cxnLst/>
              <a:rect l="l" t="t" r="r" b="b"/>
              <a:pathLst>
                <a:path w="1346" h="2475" extrusionOk="0">
                  <a:moveTo>
                    <a:pt x="1" y="0"/>
                  </a:moveTo>
                  <a:lnTo>
                    <a:pt x="1" y="0"/>
                  </a:lnTo>
                  <a:cubicBezTo>
                    <a:pt x="162" y="500"/>
                    <a:pt x="308" y="1006"/>
                    <a:pt x="440" y="1516"/>
                  </a:cubicBezTo>
                  <a:cubicBezTo>
                    <a:pt x="750" y="1823"/>
                    <a:pt x="1049" y="2144"/>
                    <a:pt x="1345" y="2475"/>
                  </a:cubicBezTo>
                  <a:cubicBezTo>
                    <a:pt x="1067" y="1502"/>
                    <a:pt x="600" y="681"/>
                    <a:pt x="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8" name="Google Shape;1688;p46"/>
            <p:cNvSpPr/>
            <p:nvPr/>
          </p:nvSpPr>
          <p:spPr>
            <a:xfrm>
              <a:off x="-78925" y="3277825"/>
              <a:ext cx="23825" cy="32750"/>
            </a:xfrm>
            <a:custGeom>
              <a:avLst/>
              <a:gdLst/>
              <a:ahLst/>
              <a:cxnLst/>
              <a:rect l="l" t="t" r="r" b="b"/>
              <a:pathLst>
                <a:path w="953" h="1310" extrusionOk="0">
                  <a:moveTo>
                    <a:pt x="1" y="1"/>
                  </a:moveTo>
                  <a:lnTo>
                    <a:pt x="1" y="1"/>
                  </a:lnTo>
                  <a:cubicBezTo>
                    <a:pt x="86" y="318"/>
                    <a:pt x="161" y="639"/>
                    <a:pt x="233" y="960"/>
                  </a:cubicBezTo>
                  <a:cubicBezTo>
                    <a:pt x="247" y="1028"/>
                    <a:pt x="282" y="1164"/>
                    <a:pt x="322" y="1309"/>
                  </a:cubicBezTo>
                  <a:cubicBezTo>
                    <a:pt x="532" y="1256"/>
                    <a:pt x="742" y="1199"/>
                    <a:pt x="953" y="1138"/>
                  </a:cubicBezTo>
                  <a:cubicBezTo>
                    <a:pt x="939" y="1078"/>
                    <a:pt x="924" y="1021"/>
                    <a:pt x="906" y="960"/>
                  </a:cubicBezTo>
                  <a:cubicBezTo>
                    <a:pt x="610" y="629"/>
                    <a:pt x="311" y="308"/>
                    <a:pt x="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9" name="Google Shape;1689;p46"/>
            <p:cNvSpPr/>
            <p:nvPr/>
          </p:nvSpPr>
          <p:spPr>
            <a:xfrm>
              <a:off x="-70900" y="3306250"/>
              <a:ext cx="20000" cy="23225"/>
            </a:xfrm>
            <a:custGeom>
              <a:avLst/>
              <a:gdLst/>
              <a:ahLst/>
              <a:cxnLst/>
              <a:rect l="l" t="t" r="r" b="b"/>
              <a:pathLst>
                <a:path w="800" h="929" extrusionOk="0">
                  <a:moveTo>
                    <a:pt x="632" y="1"/>
                  </a:moveTo>
                  <a:cubicBezTo>
                    <a:pt x="421" y="62"/>
                    <a:pt x="211" y="119"/>
                    <a:pt x="1" y="172"/>
                  </a:cubicBezTo>
                  <a:cubicBezTo>
                    <a:pt x="54" y="390"/>
                    <a:pt x="108" y="636"/>
                    <a:pt x="93" y="768"/>
                  </a:cubicBezTo>
                  <a:lnTo>
                    <a:pt x="222" y="929"/>
                  </a:lnTo>
                  <a:cubicBezTo>
                    <a:pt x="554" y="914"/>
                    <a:pt x="799" y="804"/>
                    <a:pt x="753" y="554"/>
                  </a:cubicBezTo>
                  <a:cubicBezTo>
                    <a:pt x="721" y="365"/>
                    <a:pt x="678" y="180"/>
                    <a:pt x="63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690" name="Google Shape;1690;p46"/>
          <p:cNvGrpSpPr/>
          <p:nvPr/>
        </p:nvGrpSpPr>
        <p:grpSpPr>
          <a:xfrm>
            <a:off x="2623787" y="5995821"/>
            <a:ext cx="2327444" cy="306897"/>
            <a:chOff x="1394800" y="3522000"/>
            <a:chExt cx="1048650" cy="138275"/>
          </a:xfrm>
        </p:grpSpPr>
        <p:sp>
          <p:nvSpPr>
            <p:cNvPr id="1691" name="Google Shape;1691;p46"/>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2" name="Google Shape;1692;p46"/>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3" name="Google Shape;1693;p46"/>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4" name="Google Shape;1694;p46"/>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5" name="Google Shape;1695;p46"/>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6" name="Google Shape;1696;p46"/>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7" name="Google Shape;1697;p46"/>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8" name="Google Shape;1698;p46"/>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9" name="Google Shape;1699;p46"/>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sp>
        <p:nvSpPr>
          <p:cNvPr id="94" name="Oval 93">
            <a:extLst>
              <a:ext uri="{FF2B5EF4-FFF2-40B4-BE49-F238E27FC236}">
                <a16:creationId xmlns:a16="http://schemas.microsoft.com/office/drawing/2014/main" id="{A4691BC2-E5FB-427B-8322-9C549BAF0FF6}"/>
              </a:ext>
            </a:extLst>
          </p:cNvPr>
          <p:cNvSpPr/>
          <p:nvPr/>
        </p:nvSpPr>
        <p:spPr>
          <a:xfrm>
            <a:off x="3060409" y="2604102"/>
            <a:ext cx="243840" cy="176492"/>
          </a:xfrm>
          <a:prstGeom prst="ellipse">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0791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90"/>
        <p:cNvGrpSpPr/>
        <p:nvPr/>
      </p:nvGrpSpPr>
      <p:grpSpPr>
        <a:xfrm>
          <a:off x="0" y="0"/>
          <a:ext cx="0" cy="0"/>
          <a:chOff x="0" y="0"/>
          <a:chExt cx="0" cy="0"/>
        </a:xfrm>
      </p:grpSpPr>
      <p:grpSp>
        <p:nvGrpSpPr>
          <p:cNvPr id="1591" name="Google Shape;1591;p46"/>
          <p:cNvGrpSpPr/>
          <p:nvPr/>
        </p:nvGrpSpPr>
        <p:grpSpPr>
          <a:xfrm flipH="1">
            <a:off x="981638" y="1200857"/>
            <a:ext cx="2918564" cy="237752"/>
            <a:chOff x="4345425" y="2175475"/>
            <a:chExt cx="800750" cy="176025"/>
          </a:xfrm>
        </p:grpSpPr>
        <p:sp>
          <p:nvSpPr>
            <p:cNvPr id="1592" name="Google Shape;1592;p46"/>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sp>
          <p:nvSpPr>
            <p:cNvPr id="1593" name="Google Shape;1593;p46"/>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grpSp>
      <p:sp>
        <p:nvSpPr>
          <p:cNvPr id="1597" name="Google Shape;1597;p46"/>
          <p:cNvSpPr txBox="1">
            <a:spLocks noGrp="1"/>
          </p:cNvSpPr>
          <p:nvPr>
            <p:ph type="title"/>
          </p:nvPr>
        </p:nvSpPr>
        <p:spPr>
          <a:xfrm>
            <a:off x="965419" y="796278"/>
            <a:ext cx="6432800" cy="1324800"/>
          </a:xfrm>
          <a:prstGeom prst="rect">
            <a:avLst/>
          </a:prstGeom>
        </p:spPr>
        <p:txBody>
          <a:bodyPr spcFirstLastPara="1" wrap="square" lIns="0" tIns="0" rIns="0" bIns="0" anchor="t" anchorCtr="0">
            <a:noAutofit/>
          </a:bodyPr>
          <a:lstStyle/>
          <a:p>
            <a:r>
              <a:rPr lang="en-SG" dirty="0">
                <a:latin typeface="Walter Turncoat" panose="02000000000000000000" pitchFamily="2" charset="0"/>
                <a:ea typeface="Walter Turncoat" panose="02000000000000000000" pitchFamily="2" charset="0"/>
              </a:rPr>
              <a:t>Time Complexity</a:t>
            </a:r>
            <a:endParaRPr dirty="0">
              <a:latin typeface="Walter Turncoat" panose="02000000000000000000" pitchFamily="2" charset="0"/>
              <a:ea typeface="Walter Turncoat" panose="02000000000000000000" pitchFamily="2" charset="0"/>
            </a:endParaRPr>
          </a:p>
        </p:txBody>
      </p:sp>
      <p:grpSp>
        <p:nvGrpSpPr>
          <p:cNvPr id="1598" name="Google Shape;1598;p46"/>
          <p:cNvGrpSpPr/>
          <p:nvPr/>
        </p:nvGrpSpPr>
        <p:grpSpPr>
          <a:xfrm>
            <a:off x="1419233" y="3383163"/>
            <a:ext cx="7653531" cy="2900981"/>
            <a:chOff x="2359881" y="2256363"/>
            <a:chExt cx="3639686" cy="2080253"/>
          </a:xfrm>
        </p:grpSpPr>
        <p:sp>
          <p:nvSpPr>
            <p:cNvPr id="1599" name="Google Shape;1599;p46"/>
            <p:cNvSpPr/>
            <p:nvPr/>
          </p:nvSpPr>
          <p:spPr>
            <a:xfrm>
              <a:off x="2359881" y="2256363"/>
              <a:ext cx="3639686" cy="2080253"/>
            </a:xfrm>
            <a:custGeom>
              <a:avLst/>
              <a:gdLst/>
              <a:ahLst/>
              <a:cxnLst/>
              <a:rect l="l" t="t" r="r" b="b"/>
              <a:pathLst>
                <a:path w="203306" h="116199" extrusionOk="0">
                  <a:moveTo>
                    <a:pt x="3489" y="84365"/>
                  </a:moveTo>
                  <a:cubicBezTo>
                    <a:pt x="3961" y="84365"/>
                    <a:pt x="4369" y="84688"/>
                    <a:pt x="4748" y="85021"/>
                  </a:cubicBezTo>
                  <a:cubicBezTo>
                    <a:pt x="5341" y="85546"/>
                    <a:pt x="5478" y="86528"/>
                    <a:pt x="5113" y="87281"/>
                  </a:cubicBezTo>
                  <a:cubicBezTo>
                    <a:pt x="4748" y="87988"/>
                    <a:pt x="4086" y="88285"/>
                    <a:pt x="3287" y="88331"/>
                  </a:cubicBezTo>
                  <a:lnTo>
                    <a:pt x="3104" y="88331"/>
                  </a:lnTo>
                  <a:cubicBezTo>
                    <a:pt x="2283" y="88308"/>
                    <a:pt x="1575" y="88034"/>
                    <a:pt x="1187" y="87212"/>
                  </a:cubicBezTo>
                  <a:cubicBezTo>
                    <a:pt x="845" y="86436"/>
                    <a:pt x="1004" y="85569"/>
                    <a:pt x="1666" y="84998"/>
                  </a:cubicBezTo>
                  <a:cubicBezTo>
                    <a:pt x="1872" y="84816"/>
                    <a:pt x="2191" y="84770"/>
                    <a:pt x="2465" y="84679"/>
                  </a:cubicBezTo>
                  <a:cubicBezTo>
                    <a:pt x="2486" y="84674"/>
                    <a:pt x="2508" y="84672"/>
                    <a:pt x="2530" y="84672"/>
                  </a:cubicBezTo>
                  <a:cubicBezTo>
                    <a:pt x="2569" y="84672"/>
                    <a:pt x="2609" y="84677"/>
                    <a:pt x="2642" y="84677"/>
                  </a:cubicBezTo>
                  <a:cubicBezTo>
                    <a:pt x="2673" y="84677"/>
                    <a:pt x="2700" y="84673"/>
                    <a:pt x="2716" y="84656"/>
                  </a:cubicBezTo>
                  <a:cubicBezTo>
                    <a:pt x="2993" y="84448"/>
                    <a:pt x="3249" y="84365"/>
                    <a:pt x="3489" y="84365"/>
                  </a:cubicBezTo>
                  <a:close/>
                  <a:moveTo>
                    <a:pt x="112657" y="1"/>
                  </a:moveTo>
                  <a:cubicBezTo>
                    <a:pt x="112087" y="1"/>
                    <a:pt x="111512" y="22"/>
                    <a:pt x="110931" y="66"/>
                  </a:cubicBezTo>
                  <a:cubicBezTo>
                    <a:pt x="105316" y="499"/>
                    <a:pt x="100203" y="2280"/>
                    <a:pt x="95547" y="5224"/>
                  </a:cubicBezTo>
                  <a:cubicBezTo>
                    <a:pt x="90251" y="8602"/>
                    <a:pt x="86485" y="13418"/>
                    <a:pt x="83427" y="18714"/>
                  </a:cubicBezTo>
                  <a:cubicBezTo>
                    <a:pt x="80003" y="24648"/>
                    <a:pt x="78063" y="31131"/>
                    <a:pt x="76944" y="37864"/>
                  </a:cubicBezTo>
                  <a:cubicBezTo>
                    <a:pt x="76237" y="42132"/>
                    <a:pt x="75392" y="46355"/>
                    <a:pt x="74137" y="50509"/>
                  </a:cubicBezTo>
                  <a:cubicBezTo>
                    <a:pt x="72950" y="54390"/>
                    <a:pt x="71443" y="58156"/>
                    <a:pt x="69184" y="61602"/>
                  </a:cubicBezTo>
                  <a:cubicBezTo>
                    <a:pt x="65509" y="67149"/>
                    <a:pt x="60259" y="70618"/>
                    <a:pt x="54005" y="72696"/>
                  </a:cubicBezTo>
                  <a:cubicBezTo>
                    <a:pt x="50441" y="73884"/>
                    <a:pt x="46759" y="74267"/>
                    <a:pt x="43043" y="74267"/>
                  </a:cubicBezTo>
                  <a:cubicBezTo>
                    <a:pt x="42119" y="74267"/>
                    <a:pt x="41192" y="74243"/>
                    <a:pt x="40264" y="74202"/>
                  </a:cubicBezTo>
                  <a:cubicBezTo>
                    <a:pt x="36018" y="73997"/>
                    <a:pt x="31773" y="73768"/>
                    <a:pt x="27505" y="73540"/>
                  </a:cubicBezTo>
                  <a:cubicBezTo>
                    <a:pt x="25359" y="73631"/>
                    <a:pt x="23168" y="73745"/>
                    <a:pt x="20999" y="73837"/>
                  </a:cubicBezTo>
                  <a:cubicBezTo>
                    <a:pt x="15635" y="74065"/>
                    <a:pt x="10842" y="75777"/>
                    <a:pt x="6620" y="78995"/>
                  </a:cubicBezTo>
                  <a:cubicBezTo>
                    <a:pt x="5341" y="79954"/>
                    <a:pt x="3995" y="80890"/>
                    <a:pt x="3310" y="82373"/>
                  </a:cubicBezTo>
                  <a:cubicBezTo>
                    <a:pt x="2945" y="83172"/>
                    <a:pt x="2488" y="83697"/>
                    <a:pt x="1666" y="84085"/>
                  </a:cubicBezTo>
                  <a:cubicBezTo>
                    <a:pt x="457" y="84610"/>
                    <a:pt x="0" y="86048"/>
                    <a:pt x="411" y="87304"/>
                  </a:cubicBezTo>
                  <a:cubicBezTo>
                    <a:pt x="789" y="88395"/>
                    <a:pt x="1861" y="89100"/>
                    <a:pt x="3132" y="89100"/>
                  </a:cubicBezTo>
                  <a:cubicBezTo>
                    <a:pt x="3243" y="89100"/>
                    <a:pt x="3356" y="89095"/>
                    <a:pt x="3470" y="89084"/>
                  </a:cubicBezTo>
                  <a:cubicBezTo>
                    <a:pt x="4839" y="88970"/>
                    <a:pt x="5843" y="88057"/>
                    <a:pt x="6003" y="86779"/>
                  </a:cubicBezTo>
                  <a:cubicBezTo>
                    <a:pt x="6186" y="85386"/>
                    <a:pt x="5638" y="84451"/>
                    <a:pt x="4154" y="83789"/>
                  </a:cubicBezTo>
                  <a:cubicBezTo>
                    <a:pt x="3675" y="83583"/>
                    <a:pt x="3561" y="83332"/>
                    <a:pt x="3835" y="82944"/>
                  </a:cubicBezTo>
                  <a:cubicBezTo>
                    <a:pt x="4268" y="82351"/>
                    <a:pt x="4634" y="81666"/>
                    <a:pt x="5182" y="81164"/>
                  </a:cubicBezTo>
                  <a:cubicBezTo>
                    <a:pt x="8765" y="77923"/>
                    <a:pt x="12919" y="75663"/>
                    <a:pt x="17804" y="74932"/>
                  </a:cubicBezTo>
                  <a:cubicBezTo>
                    <a:pt x="20691" y="74494"/>
                    <a:pt x="23585" y="74354"/>
                    <a:pt x="26485" y="74354"/>
                  </a:cubicBezTo>
                  <a:cubicBezTo>
                    <a:pt x="29019" y="74354"/>
                    <a:pt x="31558" y="74461"/>
                    <a:pt x="34101" y="74567"/>
                  </a:cubicBezTo>
                  <a:cubicBezTo>
                    <a:pt x="37367" y="74692"/>
                    <a:pt x="40634" y="74893"/>
                    <a:pt x="43917" y="74893"/>
                  </a:cubicBezTo>
                  <a:cubicBezTo>
                    <a:pt x="44236" y="74893"/>
                    <a:pt x="44555" y="74891"/>
                    <a:pt x="44875" y="74887"/>
                  </a:cubicBezTo>
                  <a:cubicBezTo>
                    <a:pt x="49303" y="74818"/>
                    <a:pt x="53571" y="73905"/>
                    <a:pt x="57657" y="72079"/>
                  </a:cubicBezTo>
                  <a:cubicBezTo>
                    <a:pt x="63386" y="69523"/>
                    <a:pt x="67746" y="65597"/>
                    <a:pt x="70873" y="60324"/>
                  </a:cubicBezTo>
                  <a:cubicBezTo>
                    <a:pt x="72973" y="56786"/>
                    <a:pt x="74365" y="52952"/>
                    <a:pt x="75324" y="49003"/>
                  </a:cubicBezTo>
                  <a:cubicBezTo>
                    <a:pt x="76442" y="44324"/>
                    <a:pt x="77378" y="39599"/>
                    <a:pt x="78314" y="34874"/>
                  </a:cubicBezTo>
                  <a:cubicBezTo>
                    <a:pt x="79797" y="27433"/>
                    <a:pt x="82628" y="20585"/>
                    <a:pt x="87170" y="14423"/>
                  </a:cubicBezTo>
                  <a:cubicBezTo>
                    <a:pt x="91279" y="8853"/>
                    <a:pt x="96414" y="4653"/>
                    <a:pt x="103125" y="2394"/>
                  </a:cubicBezTo>
                  <a:cubicBezTo>
                    <a:pt x="106357" y="1322"/>
                    <a:pt x="109631" y="754"/>
                    <a:pt x="112980" y="754"/>
                  </a:cubicBezTo>
                  <a:cubicBezTo>
                    <a:pt x="113911" y="754"/>
                    <a:pt x="114849" y="798"/>
                    <a:pt x="115793" y="887"/>
                  </a:cubicBezTo>
                  <a:cubicBezTo>
                    <a:pt x="118988" y="1207"/>
                    <a:pt x="121910" y="2371"/>
                    <a:pt x="124786" y="3626"/>
                  </a:cubicBezTo>
                  <a:cubicBezTo>
                    <a:pt x="126247" y="4243"/>
                    <a:pt x="127685" y="5041"/>
                    <a:pt x="128963" y="5977"/>
                  </a:cubicBezTo>
                  <a:cubicBezTo>
                    <a:pt x="133323" y="9150"/>
                    <a:pt x="136541" y="13213"/>
                    <a:pt x="138915" y="17961"/>
                  </a:cubicBezTo>
                  <a:cubicBezTo>
                    <a:pt x="140558" y="21247"/>
                    <a:pt x="142316" y="24466"/>
                    <a:pt x="144142" y="27661"/>
                  </a:cubicBezTo>
                  <a:cubicBezTo>
                    <a:pt x="144713" y="28666"/>
                    <a:pt x="145557" y="29533"/>
                    <a:pt x="146425" y="30309"/>
                  </a:cubicBezTo>
                  <a:cubicBezTo>
                    <a:pt x="149323" y="32934"/>
                    <a:pt x="152838" y="34463"/>
                    <a:pt x="156650" y="35353"/>
                  </a:cubicBezTo>
                  <a:cubicBezTo>
                    <a:pt x="158453" y="35764"/>
                    <a:pt x="160234" y="36244"/>
                    <a:pt x="161969" y="36814"/>
                  </a:cubicBezTo>
                  <a:cubicBezTo>
                    <a:pt x="162904" y="37111"/>
                    <a:pt x="163840" y="37545"/>
                    <a:pt x="164593" y="38138"/>
                  </a:cubicBezTo>
                  <a:cubicBezTo>
                    <a:pt x="165917" y="39234"/>
                    <a:pt x="167310" y="40375"/>
                    <a:pt x="168314" y="41744"/>
                  </a:cubicBezTo>
                  <a:cubicBezTo>
                    <a:pt x="171966" y="46720"/>
                    <a:pt x="172628" y="52153"/>
                    <a:pt x="170186" y="57791"/>
                  </a:cubicBezTo>
                  <a:cubicBezTo>
                    <a:pt x="168793" y="61055"/>
                    <a:pt x="166785" y="64045"/>
                    <a:pt x="164593" y="66898"/>
                  </a:cubicBezTo>
                  <a:cubicBezTo>
                    <a:pt x="160348" y="72467"/>
                    <a:pt x="156148" y="78082"/>
                    <a:pt x="152747" y="84199"/>
                  </a:cubicBezTo>
                  <a:cubicBezTo>
                    <a:pt x="150487" y="88262"/>
                    <a:pt x="149346" y="92553"/>
                    <a:pt x="149962" y="97164"/>
                  </a:cubicBezTo>
                  <a:cubicBezTo>
                    <a:pt x="150807" y="103532"/>
                    <a:pt x="153980" y="108463"/>
                    <a:pt x="159846" y="111498"/>
                  </a:cubicBezTo>
                  <a:cubicBezTo>
                    <a:pt x="165050" y="114192"/>
                    <a:pt x="170597" y="115927"/>
                    <a:pt x="176577" y="116155"/>
                  </a:cubicBezTo>
                  <a:cubicBezTo>
                    <a:pt x="177232" y="116182"/>
                    <a:pt x="177887" y="116198"/>
                    <a:pt x="178541" y="116198"/>
                  </a:cubicBezTo>
                  <a:cubicBezTo>
                    <a:pt x="181207" y="116198"/>
                    <a:pt x="183848" y="115926"/>
                    <a:pt x="186414" y="114991"/>
                  </a:cubicBezTo>
                  <a:cubicBezTo>
                    <a:pt x="187784" y="114489"/>
                    <a:pt x="189176" y="113986"/>
                    <a:pt x="190569" y="113461"/>
                  </a:cubicBezTo>
                  <a:cubicBezTo>
                    <a:pt x="195636" y="111544"/>
                    <a:pt x="199630" y="108257"/>
                    <a:pt x="202826" y="104012"/>
                  </a:cubicBezTo>
                  <a:cubicBezTo>
                    <a:pt x="203008" y="103784"/>
                    <a:pt x="203191" y="103510"/>
                    <a:pt x="203260" y="103213"/>
                  </a:cubicBezTo>
                  <a:cubicBezTo>
                    <a:pt x="203305" y="103076"/>
                    <a:pt x="203123" y="102893"/>
                    <a:pt x="203054" y="102711"/>
                  </a:cubicBezTo>
                  <a:cubicBezTo>
                    <a:pt x="202894" y="102802"/>
                    <a:pt x="202666" y="102825"/>
                    <a:pt x="202575" y="102939"/>
                  </a:cubicBezTo>
                  <a:cubicBezTo>
                    <a:pt x="201936" y="103806"/>
                    <a:pt x="201365" y="104742"/>
                    <a:pt x="200635" y="105541"/>
                  </a:cubicBezTo>
                  <a:cubicBezTo>
                    <a:pt x="197256" y="109284"/>
                    <a:pt x="193079" y="111772"/>
                    <a:pt x="188286" y="113598"/>
                  </a:cubicBezTo>
                  <a:cubicBezTo>
                    <a:pt x="184892" y="114875"/>
                    <a:pt x="181489" y="115405"/>
                    <a:pt x="178042" y="115405"/>
                  </a:cubicBezTo>
                  <a:cubicBezTo>
                    <a:pt x="176064" y="115405"/>
                    <a:pt x="174071" y="115230"/>
                    <a:pt x="172057" y="114922"/>
                  </a:cubicBezTo>
                  <a:cubicBezTo>
                    <a:pt x="168565" y="114374"/>
                    <a:pt x="165301" y="113142"/>
                    <a:pt x="162083" y="111750"/>
                  </a:cubicBezTo>
                  <a:cubicBezTo>
                    <a:pt x="158590" y="110243"/>
                    <a:pt x="155669" y="108143"/>
                    <a:pt x="153592" y="104925"/>
                  </a:cubicBezTo>
                  <a:cubicBezTo>
                    <a:pt x="151629" y="101912"/>
                    <a:pt x="150602" y="98671"/>
                    <a:pt x="150533" y="95133"/>
                  </a:cubicBezTo>
                  <a:cubicBezTo>
                    <a:pt x="150465" y="91344"/>
                    <a:pt x="151583" y="87851"/>
                    <a:pt x="153432" y="84519"/>
                  </a:cubicBezTo>
                  <a:cubicBezTo>
                    <a:pt x="156285" y="79383"/>
                    <a:pt x="159686" y="74590"/>
                    <a:pt x="163247" y="69934"/>
                  </a:cubicBezTo>
                  <a:cubicBezTo>
                    <a:pt x="165666" y="66784"/>
                    <a:pt x="167949" y="63565"/>
                    <a:pt x="169912" y="60119"/>
                  </a:cubicBezTo>
                  <a:cubicBezTo>
                    <a:pt x="172833" y="54960"/>
                    <a:pt x="173244" y="49619"/>
                    <a:pt x="170688" y="44232"/>
                  </a:cubicBezTo>
                  <a:cubicBezTo>
                    <a:pt x="168862" y="40352"/>
                    <a:pt x="165986" y="37385"/>
                    <a:pt x="161717" y="35924"/>
                  </a:cubicBezTo>
                  <a:cubicBezTo>
                    <a:pt x="160531" y="35536"/>
                    <a:pt x="159298" y="35194"/>
                    <a:pt x="158088" y="34920"/>
                  </a:cubicBezTo>
                  <a:cubicBezTo>
                    <a:pt x="155669" y="34372"/>
                    <a:pt x="153272" y="33756"/>
                    <a:pt x="151081" y="32592"/>
                  </a:cubicBezTo>
                  <a:cubicBezTo>
                    <a:pt x="148753" y="31359"/>
                    <a:pt x="146493" y="29989"/>
                    <a:pt x="145078" y="27753"/>
                  </a:cubicBezTo>
                  <a:cubicBezTo>
                    <a:pt x="143594" y="25379"/>
                    <a:pt x="142247" y="22914"/>
                    <a:pt x="140969" y="20426"/>
                  </a:cubicBezTo>
                  <a:cubicBezTo>
                    <a:pt x="139303" y="17230"/>
                    <a:pt x="137797" y="13966"/>
                    <a:pt x="135446" y="11136"/>
                  </a:cubicBezTo>
                  <a:cubicBezTo>
                    <a:pt x="132273" y="7301"/>
                    <a:pt x="128575" y="4197"/>
                    <a:pt x="123805" y="2371"/>
                  </a:cubicBezTo>
                  <a:cubicBezTo>
                    <a:pt x="120182" y="977"/>
                    <a:pt x="116542" y="1"/>
                    <a:pt x="11265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00" name="Google Shape;1600;p46"/>
            <p:cNvSpPr/>
            <p:nvPr/>
          </p:nvSpPr>
          <p:spPr>
            <a:xfrm>
              <a:off x="2874936" y="3490132"/>
              <a:ext cx="238622" cy="151759"/>
            </a:xfrm>
            <a:custGeom>
              <a:avLst/>
              <a:gdLst/>
              <a:ahLst/>
              <a:cxnLst/>
              <a:rect l="l" t="t" r="r" b="b"/>
              <a:pathLst>
                <a:path w="13329" h="8477" extrusionOk="0">
                  <a:moveTo>
                    <a:pt x="7316" y="1"/>
                  </a:moveTo>
                  <a:cubicBezTo>
                    <a:pt x="7191" y="1"/>
                    <a:pt x="7069" y="55"/>
                    <a:pt x="7020" y="173"/>
                  </a:cubicBezTo>
                  <a:cubicBezTo>
                    <a:pt x="6130" y="2136"/>
                    <a:pt x="5765" y="4236"/>
                    <a:pt x="5149" y="6267"/>
                  </a:cubicBezTo>
                  <a:cubicBezTo>
                    <a:pt x="5080" y="6496"/>
                    <a:pt x="5012" y="6724"/>
                    <a:pt x="4920" y="6975"/>
                  </a:cubicBezTo>
                  <a:cubicBezTo>
                    <a:pt x="4897" y="7021"/>
                    <a:pt x="4852" y="7295"/>
                    <a:pt x="4783" y="7340"/>
                  </a:cubicBezTo>
                  <a:cubicBezTo>
                    <a:pt x="4740" y="7383"/>
                    <a:pt x="4738" y="7406"/>
                    <a:pt x="4738" y="7406"/>
                  </a:cubicBezTo>
                  <a:cubicBezTo>
                    <a:pt x="4738" y="7406"/>
                    <a:pt x="4740" y="7378"/>
                    <a:pt x="4692" y="7317"/>
                  </a:cubicBezTo>
                  <a:cubicBezTo>
                    <a:pt x="4555" y="7112"/>
                    <a:pt x="4487" y="6701"/>
                    <a:pt x="4395" y="6473"/>
                  </a:cubicBezTo>
                  <a:cubicBezTo>
                    <a:pt x="4304" y="6199"/>
                    <a:pt x="4213" y="5925"/>
                    <a:pt x="4121" y="5651"/>
                  </a:cubicBezTo>
                  <a:cubicBezTo>
                    <a:pt x="3733" y="4556"/>
                    <a:pt x="3345" y="3437"/>
                    <a:pt x="2980" y="2342"/>
                  </a:cubicBezTo>
                  <a:cubicBezTo>
                    <a:pt x="2913" y="2181"/>
                    <a:pt x="2744" y="2075"/>
                    <a:pt x="2584" y="2075"/>
                  </a:cubicBezTo>
                  <a:cubicBezTo>
                    <a:pt x="2470" y="2075"/>
                    <a:pt x="2361" y="2128"/>
                    <a:pt x="2295" y="2250"/>
                  </a:cubicBezTo>
                  <a:cubicBezTo>
                    <a:pt x="1519" y="3643"/>
                    <a:pt x="812" y="5035"/>
                    <a:pt x="127" y="6473"/>
                  </a:cubicBezTo>
                  <a:cubicBezTo>
                    <a:pt x="1" y="6756"/>
                    <a:pt x="266" y="7018"/>
                    <a:pt x="503" y="7018"/>
                  </a:cubicBezTo>
                  <a:cubicBezTo>
                    <a:pt x="609" y="7018"/>
                    <a:pt x="710" y="6965"/>
                    <a:pt x="766" y="6838"/>
                  </a:cubicBezTo>
                  <a:cubicBezTo>
                    <a:pt x="1337" y="5651"/>
                    <a:pt x="1930" y="4487"/>
                    <a:pt x="2546" y="3346"/>
                  </a:cubicBezTo>
                  <a:cubicBezTo>
                    <a:pt x="2912" y="4396"/>
                    <a:pt x="3277" y="5446"/>
                    <a:pt x="3642" y="6496"/>
                  </a:cubicBezTo>
                  <a:cubicBezTo>
                    <a:pt x="3802" y="6975"/>
                    <a:pt x="3893" y="7660"/>
                    <a:pt x="4304" y="8025"/>
                  </a:cubicBezTo>
                  <a:cubicBezTo>
                    <a:pt x="4441" y="8152"/>
                    <a:pt x="4608" y="8212"/>
                    <a:pt x="4771" y="8212"/>
                  </a:cubicBezTo>
                  <a:cubicBezTo>
                    <a:pt x="4989" y="8212"/>
                    <a:pt x="5201" y="8106"/>
                    <a:pt x="5331" y="7911"/>
                  </a:cubicBezTo>
                  <a:cubicBezTo>
                    <a:pt x="5651" y="7432"/>
                    <a:pt x="5788" y="6747"/>
                    <a:pt x="5925" y="6222"/>
                  </a:cubicBezTo>
                  <a:cubicBezTo>
                    <a:pt x="6107" y="5583"/>
                    <a:pt x="6267" y="4944"/>
                    <a:pt x="6450" y="4327"/>
                  </a:cubicBezTo>
                  <a:cubicBezTo>
                    <a:pt x="6655" y="3437"/>
                    <a:pt x="6906" y="2570"/>
                    <a:pt x="7203" y="1702"/>
                  </a:cubicBezTo>
                  <a:cubicBezTo>
                    <a:pt x="7363" y="2638"/>
                    <a:pt x="7522" y="3574"/>
                    <a:pt x="7705" y="4510"/>
                  </a:cubicBezTo>
                  <a:cubicBezTo>
                    <a:pt x="7819" y="5172"/>
                    <a:pt x="7910" y="5811"/>
                    <a:pt x="8047" y="6473"/>
                  </a:cubicBezTo>
                  <a:cubicBezTo>
                    <a:pt x="8162" y="6998"/>
                    <a:pt x="8253" y="7683"/>
                    <a:pt x="8527" y="8185"/>
                  </a:cubicBezTo>
                  <a:cubicBezTo>
                    <a:pt x="8643" y="8378"/>
                    <a:pt x="8831" y="8477"/>
                    <a:pt x="9023" y="8477"/>
                  </a:cubicBezTo>
                  <a:cubicBezTo>
                    <a:pt x="9171" y="8477"/>
                    <a:pt x="9320" y="8418"/>
                    <a:pt x="9440" y="8299"/>
                  </a:cubicBezTo>
                  <a:cubicBezTo>
                    <a:pt x="9851" y="7865"/>
                    <a:pt x="10056" y="7180"/>
                    <a:pt x="10307" y="6655"/>
                  </a:cubicBezTo>
                  <a:cubicBezTo>
                    <a:pt x="10764" y="5720"/>
                    <a:pt x="11197" y="4784"/>
                    <a:pt x="11745" y="3894"/>
                  </a:cubicBezTo>
                  <a:cubicBezTo>
                    <a:pt x="11951" y="4350"/>
                    <a:pt x="11973" y="4966"/>
                    <a:pt x="12087" y="5423"/>
                  </a:cubicBezTo>
                  <a:lnTo>
                    <a:pt x="12544" y="7569"/>
                  </a:lnTo>
                  <a:cubicBezTo>
                    <a:pt x="12590" y="7753"/>
                    <a:pt x="12733" y="7833"/>
                    <a:pt x="12881" y="7833"/>
                  </a:cubicBezTo>
                  <a:cubicBezTo>
                    <a:pt x="13099" y="7833"/>
                    <a:pt x="13329" y="7658"/>
                    <a:pt x="13274" y="7386"/>
                  </a:cubicBezTo>
                  <a:cubicBezTo>
                    <a:pt x="13092" y="6541"/>
                    <a:pt x="12909" y="5720"/>
                    <a:pt x="12727" y="4875"/>
                  </a:cubicBezTo>
                  <a:cubicBezTo>
                    <a:pt x="12567" y="4213"/>
                    <a:pt x="12498" y="3460"/>
                    <a:pt x="11996" y="2958"/>
                  </a:cubicBezTo>
                  <a:cubicBezTo>
                    <a:pt x="11918" y="2880"/>
                    <a:pt x="11823" y="2843"/>
                    <a:pt x="11730" y="2843"/>
                  </a:cubicBezTo>
                  <a:cubicBezTo>
                    <a:pt x="11604" y="2843"/>
                    <a:pt x="11481" y="2909"/>
                    <a:pt x="11403" y="3026"/>
                  </a:cubicBezTo>
                  <a:cubicBezTo>
                    <a:pt x="10878" y="3780"/>
                    <a:pt x="10467" y="4601"/>
                    <a:pt x="10079" y="5423"/>
                  </a:cubicBezTo>
                  <a:cubicBezTo>
                    <a:pt x="9896" y="5811"/>
                    <a:pt x="9714" y="6199"/>
                    <a:pt x="9531" y="6587"/>
                  </a:cubicBezTo>
                  <a:cubicBezTo>
                    <a:pt x="9417" y="6815"/>
                    <a:pt x="9303" y="7044"/>
                    <a:pt x="9211" y="7249"/>
                  </a:cubicBezTo>
                  <a:cubicBezTo>
                    <a:pt x="9166" y="7295"/>
                    <a:pt x="9120" y="7454"/>
                    <a:pt x="9052" y="7569"/>
                  </a:cubicBezTo>
                  <a:cubicBezTo>
                    <a:pt x="9006" y="7386"/>
                    <a:pt x="8960" y="7112"/>
                    <a:pt x="8938" y="7021"/>
                  </a:cubicBezTo>
                  <a:cubicBezTo>
                    <a:pt x="8869" y="6747"/>
                    <a:pt x="8801" y="6473"/>
                    <a:pt x="8755" y="6199"/>
                  </a:cubicBezTo>
                  <a:cubicBezTo>
                    <a:pt x="8618" y="5537"/>
                    <a:pt x="8504" y="4898"/>
                    <a:pt x="8390" y="4236"/>
                  </a:cubicBezTo>
                  <a:cubicBezTo>
                    <a:pt x="8162" y="2912"/>
                    <a:pt x="7933" y="1588"/>
                    <a:pt x="7682" y="264"/>
                  </a:cubicBezTo>
                  <a:cubicBezTo>
                    <a:pt x="7656" y="96"/>
                    <a:pt x="7482" y="1"/>
                    <a:pt x="731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01" name="Google Shape;1601;p46"/>
            <p:cNvSpPr/>
            <p:nvPr/>
          </p:nvSpPr>
          <p:spPr>
            <a:xfrm>
              <a:off x="4941958" y="2748127"/>
              <a:ext cx="263220" cy="196569"/>
            </a:xfrm>
            <a:custGeom>
              <a:avLst/>
              <a:gdLst/>
              <a:ahLst/>
              <a:cxnLst/>
              <a:rect l="l" t="t" r="r" b="b"/>
              <a:pathLst>
                <a:path w="14703" h="10980" extrusionOk="0">
                  <a:moveTo>
                    <a:pt x="5483" y="0"/>
                  </a:moveTo>
                  <a:cubicBezTo>
                    <a:pt x="4872" y="0"/>
                    <a:pt x="3928" y="566"/>
                    <a:pt x="3610" y="717"/>
                  </a:cubicBezTo>
                  <a:cubicBezTo>
                    <a:pt x="2491" y="1265"/>
                    <a:pt x="1396" y="1859"/>
                    <a:pt x="346" y="2520"/>
                  </a:cubicBezTo>
                  <a:cubicBezTo>
                    <a:pt x="0" y="2732"/>
                    <a:pt x="203" y="3217"/>
                    <a:pt x="521" y="3217"/>
                  </a:cubicBezTo>
                  <a:cubicBezTo>
                    <a:pt x="581" y="3217"/>
                    <a:pt x="645" y="3200"/>
                    <a:pt x="711" y="3160"/>
                  </a:cubicBezTo>
                  <a:cubicBezTo>
                    <a:pt x="1578" y="2612"/>
                    <a:pt x="2446" y="2110"/>
                    <a:pt x="3359" y="1653"/>
                  </a:cubicBezTo>
                  <a:cubicBezTo>
                    <a:pt x="3815" y="1402"/>
                    <a:pt x="4272" y="1197"/>
                    <a:pt x="4751" y="991"/>
                  </a:cubicBezTo>
                  <a:cubicBezTo>
                    <a:pt x="4842" y="946"/>
                    <a:pt x="4956" y="900"/>
                    <a:pt x="5048" y="831"/>
                  </a:cubicBezTo>
                  <a:cubicBezTo>
                    <a:pt x="5116" y="809"/>
                    <a:pt x="5162" y="786"/>
                    <a:pt x="5207" y="763"/>
                  </a:cubicBezTo>
                  <a:cubicBezTo>
                    <a:pt x="5237" y="723"/>
                    <a:pt x="5254" y="705"/>
                    <a:pt x="5260" y="705"/>
                  </a:cubicBezTo>
                  <a:lnTo>
                    <a:pt x="5260" y="705"/>
                  </a:lnTo>
                  <a:cubicBezTo>
                    <a:pt x="5267" y="705"/>
                    <a:pt x="5256" y="734"/>
                    <a:pt x="5230" y="786"/>
                  </a:cubicBezTo>
                  <a:cubicBezTo>
                    <a:pt x="5253" y="968"/>
                    <a:pt x="5070" y="1311"/>
                    <a:pt x="5002" y="1470"/>
                  </a:cubicBezTo>
                  <a:cubicBezTo>
                    <a:pt x="4340" y="3251"/>
                    <a:pt x="3404" y="4963"/>
                    <a:pt x="2993" y="6834"/>
                  </a:cubicBezTo>
                  <a:cubicBezTo>
                    <a:pt x="2938" y="7074"/>
                    <a:pt x="3136" y="7284"/>
                    <a:pt x="3370" y="7284"/>
                  </a:cubicBezTo>
                  <a:cubicBezTo>
                    <a:pt x="3426" y="7284"/>
                    <a:pt x="3484" y="7272"/>
                    <a:pt x="3541" y="7245"/>
                  </a:cubicBezTo>
                  <a:cubicBezTo>
                    <a:pt x="5915" y="5990"/>
                    <a:pt x="7604" y="3799"/>
                    <a:pt x="9864" y="2383"/>
                  </a:cubicBezTo>
                  <a:lnTo>
                    <a:pt x="9864" y="2383"/>
                  </a:lnTo>
                  <a:lnTo>
                    <a:pt x="6486" y="9459"/>
                  </a:lnTo>
                  <a:cubicBezTo>
                    <a:pt x="6361" y="9729"/>
                    <a:pt x="6519" y="10017"/>
                    <a:pt x="6805" y="10017"/>
                  </a:cubicBezTo>
                  <a:cubicBezTo>
                    <a:pt x="6834" y="10017"/>
                    <a:pt x="6865" y="10013"/>
                    <a:pt x="6897" y="10007"/>
                  </a:cubicBezTo>
                  <a:cubicBezTo>
                    <a:pt x="7924" y="9756"/>
                    <a:pt x="8723" y="9071"/>
                    <a:pt x="9521" y="8455"/>
                  </a:cubicBezTo>
                  <a:cubicBezTo>
                    <a:pt x="10503" y="7679"/>
                    <a:pt x="11484" y="6926"/>
                    <a:pt x="12466" y="6195"/>
                  </a:cubicBezTo>
                  <a:cubicBezTo>
                    <a:pt x="12656" y="6069"/>
                    <a:pt x="13550" y="5336"/>
                    <a:pt x="13791" y="5336"/>
                  </a:cubicBezTo>
                  <a:cubicBezTo>
                    <a:pt x="13810" y="5336"/>
                    <a:pt x="13825" y="5341"/>
                    <a:pt x="13835" y="5351"/>
                  </a:cubicBezTo>
                  <a:cubicBezTo>
                    <a:pt x="13904" y="5442"/>
                    <a:pt x="13630" y="6058"/>
                    <a:pt x="13607" y="6150"/>
                  </a:cubicBezTo>
                  <a:cubicBezTo>
                    <a:pt x="13539" y="6424"/>
                    <a:pt x="13447" y="6720"/>
                    <a:pt x="13356" y="6994"/>
                  </a:cubicBezTo>
                  <a:cubicBezTo>
                    <a:pt x="13037" y="8181"/>
                    <a:pt x="12694" y="9368"/>
                    <a:pt x="12329" y="10532"/>
                  </a:cubicBezTo>
                  <a:cubicBezTo>
                    <a:pt x="12261" y="10804"/>
                    <a:pt x="12485" y="10979"/>
                    <a:pt x="12706" y="10979"/>
                  </a:cubicBezTo>
                  <a:cubicBezTo>
                    <a:pt x="12856" y="10979"/>
                    <a:pt x="13004" y="10899"/>
                    <a:pt x="13059" y="10715"/>
                  </a:cubicBezTo>
                  <a:cubicBezTo>
                    <a:pt x="13447" y="9368"/>
                    <a:pt x="13835" y="8021"/>
                    <a:pt x="14223" y="6675"/>
                  </a:cubicBezTo>
                  <a:cubicBezTo>
                    <a:pt x="14360" y="6195"/>
                    <a:pt x="14703" y="5511"/>
                    <a:pt x="14566" y="5008"/>
                  </a:cubicBezTo>
                  <a:cubicBezTo>
                    <a:pt x="14461" y="4678"/>
                    <a:pt x="14187" y="4535"/>
                    <a:pt x="13895" y="4535"/>
                  </a:cubicBezTo>
                  <a:cubicBezTo>
                    <a:pt x="13744" y="4535"/>
                    <a:pt x="13588" y="4573"/>
                    <a:pt x="13447" y="4643"/>
                  </a:cubicBezTo>
                  <a:cubicBezTo>
                    <a:pt x="12831" y="4940"/>
                    <a:pt x="12283" y="5442"/>
                    <a:pt x="11758" y="5830"/>
                  </a:cubicBezTo>
                  <a:cubicBezTo>
                    <a:pt x="11210" y="6241"/>
                    <a:pt x="10663" y="6652"/>
                    <a:pt x="10115" y="7063"/>
                  </a:cubicBezTo>
                  <a:cubicBezTo>
                    <a:pt x="9293" y="7679"/>
                    <a:pt x="8471" y="8501"/>
                    <a:pt x="7513" y="8980"/>
                  </a:cubicBezTo>
                  <a:lnTo>
                    <a:pt x="11005" y="1676"/>
                  </a:lnTo>
                  <a:cubicBezTo>
                    <a:pt x="11137" y="1412"/>
                    <a:pt x="10943" y="1133"/>
                    <a:pt x="10678" y="1133"/>
                  </a:cubicBezTo>
                  <a:cubicBezTo>
                    <a:pt x="10622" y="1133"/>
                    <a:pt x="10563" y="1146"/>
                    <a:pt x="10503" y="1174"/>
                  </a:cubicBezTo>
                  <a:cubicBezTo>
                    <a:pt x="7992" y="2406"/>
                    <a:pt x="6257" y="4666"/>
                    <a:pt x="3929" y="6172"/>
                  </a:cubicBezTo>
                  <a:cubicBezTo>
                    <a:pt x="4180" y="5305"/>
                    <a:pt x="4523" y="4483"/>
                    <a:pt x="4888" y="3662"/>
                  </a:cubicBezTo>
                  <a:cubicBezTo>
                    <a:pt x="5116" y="3137"/>
                    <a:pt x="5344" y="2612"/>
                    <a:pt x="5550" y="2087"/>
                  </a:cubicBezTo>
                  <a:cubicBezTo>
                    <a:pt x="5732" y="1630"/>
                    <a:pt x="6052" y="1060"/>
                    <a:pt x="6029" y="557"/>
                  </a:cubicBezTo>
                  <a:cubicBezTo>
                    <a:pt x="6014" y="144"/>
                    <a:pt x="5791" y="0"/>
                    <a:pt x="548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02" name="Google Shape;1602;p46"/>
            <p:cNvSpPr/>
            <p:nvPr/>
          </p:nvSpPr>
          <p:spPr>
            <a:xfrm>
              <a:off x="5033942" y="4055475"/>
              <a:ext cx="189229" cy="224837"/>
            </a:xfrm>
            <a:custGeom>
              <a:avLst/>
              <a:gdLst/>
              <a:ahLst/>
              <a:cxnLst/>
              <a:rect l="l" t="t" r="r" b="b"/>
              <a:pathLst>
                <a:path w="10570" h="12559" extrusionOk="0">
                  <a:moveTo>
                    <a:pt x="4798" y="1"/>
                  </a:moveTo>
                  <a:cubicBezTo>
                    <a:pt x="4790" y="1"/>
                    <a:pt x="4781" y="1"/>
                    <a:pt x="4771" y="2"/>
                  </a:cubicBezTo>
                  <a:cubicBezTo>
                    <a:pt x="3356" y="93"/>
                    <a:pt x="1964" y="344"/>
                    <a:pt x="640" y="801"/>
                  </a:cubicBezTo>
                  <a:cubicBezTo>
                    <a:pt x="229" y="944"/>
                    <a:pt x="336" y="1531"/>
                    <a:pt x="694" y="1531"/>
                  </a:cubicBezTo>
                  <a:cubicBezTo>
                    <a:pt x="734" y="1531"/>
                    <a:pt x="777" y="1524"/>
                    <a:pt x="823" y="1508"/>
                  </a:cubicBezTo>
                  <a:cubicBezTo>
                    <a:pt x="1827" y="1166"/>
                    <a:pt x="2877" y="938"/>
                    <a:pt x="3927" y="801"/>
                  </a:cubicBezTo>
                  <a:lnTo>
                    <a:pt x="3927" y="801"/>
                  </a:lnTo>
                  <a:cubicBezTo>
                    <a:pt x="2717" y="2239"/>
                    <a:pt x="1462" y="3654"/>
                    <a:pt x="161" y="5046"/>
                  </a:cubicBezTo>
                  <a:cubicBezTo>
                    <a:pt x="1" y="5206"/>
                    <a:pt x="24" y="5503"/>
                    <a:pt x="229" y="5617"/>
                  </a:cubicBezTo>
                  <a:cubicBezTo>
                    <a:pt x="482" y="5733"/>
                    <a:pt x="735" y="5780"/>
                    <a:pt x="989" y="5780"/>
                  </a:cubicBezTo>
                  <a:cubicBezTo>
                    <a:pt x="1287" y="5780"/>
                    <a:pt x="1588" y="5715"/>
                    <a:pt x="1895" y="5617"/>
                  </a:cubicBezTo>
                  <a:cubicBezTo>
                    <a:pt x="2557" y="5388"/>
                    <a:pt x="3197" y="5115"/>
                    <a:pt x="3836" y="4863"/>
                  </a:cubicBezTo>
                  <a:cubicBezTo>
                    <a:pt x="5251" y="4361"/>
                    <a:pt x="6666" y="3859"/>
                    <a:pt x="8104" y="3448"/>
                  </a:cubicBezTo>
                  <a:cubicBezTo>
                    <a:pt x="8150" y="3425"/>
                    <a:pt x="8218" y="3403"/>
                    <a:pt x="8287" y="3380"/>
                  </a:cubicBezTo>
                  <a:lnTo>
                    <a:pt x="8287" y="3380"/>
                  </a:lnTo>
                  <a:cubicBezTo>
                    <a:pt x="8218" y="3494"/>
                    <a:pt x="8013" y="3654"/>
                    <a:pt x="7921" y="3745"/>
                  </a:cubicBezTo>
                  <a:cubicBezTo>
                    <a:pt x="7670" y="3996"/>
                    <a:pt x="7419" y="4247"/>
                    <a:pt x="7168" y="4498"/>
                  </a:cubicBezTo>
                  <a:cubicBezTo>
                    <a:pt x="6597" y="5046"/>
                    <a:pt x="6050" y="5594"/>
                    <a:pt x="5479" y="6142"/>
                  </a:cubicBezTo>
                  <a:cubicBezTo>
                    <a:pt x="4406" y="7214"/>
                    <a:pt x="3356" y="8264"/>
                    <a:pt x="2283" y="9314"/>
                  </a:cubicBezTo>
                  <a:cubicBezTo>
                    <a:pt x="2062" y="9536"/>
                    <a:pt x="2214" y="9954"/>
                    <a:pt x="2504" y="9954"/>
                  </a:cubicBezTo>
                  <a:cubicBezTo>
                    <a:pt x="2543" y="9954"/>
                    <a:pt x="2583" y="9947"/>
                    <a:pt x="2626" y="9931"/>
                  </a:cubicBezTo>
                  <a:cubicBezTo>
                    <a:pt x="3858" y="9474"/>
                    <a:pt x="5091" y="9040"/>
                    <a:pt x="6346" y="8584"/>
                  </a:cubicBezTo>
                  <a:cubicBezTo>
                    <a:pt x="6940" y="8379"/>
                    <a:pt x="7533" y="8150"/>
                    <a:pt x="8150" y="7945"/>
                  </a:cubicBezTo>
                  <a:cubicBezTo>
                    <a:pt x="8424" y="7831"/>
                    <a:pt x="8720" y="7739"/>
                    <a:pt x="8994" y="7625"/>
                  </a:cubicBezTo>
                  <a:cubicBezTo>
                    <a:pt x="9177" y="7557"/>
                    <a:pt x="9382" y="7466"/>
                    <a:pt x="9588" y="7443"/>
                  </a:cubicBezTo>
                  <a:lnTo>
                    <a:pt x="9588" y="7443"/>
                  </a:lnTo>
                  <a:cubicBezTo>
                    <a:pt x="8766" y="8972"/>
                    <a:pt x="7967" y="10501"/>
                    <a:pt x="7145" y="12031"/>
                  </a:cubicBezTo>
                  <a:cubicBezTo>
                    <a:pt x="6990" y="12310"/>
                    <a:pt x="7237" y="12558"/>
                    <a:pt x="7482" y="12558"/>
                  </a:cubicBezTo>
                  <a:cubicBezTo>
                    <a:pt x="7597" y="12558"/>
                    <a:pt x="7712" y="12504"/>
                    <a:pt x="7784" y="12373"/>
                  </a:cubicBezTo>
                  <a:cubicBezTo>
                    <a:pt x="8675" y="10707"/>
                    <a:pt x="9588" y="9018"/>
                    <a:pt x="10478" y="7351"/>
                  </a:cubicBezTo>
                  <a:cubicBezTo>
                    <a:pt x="10569" y="7192"/>
                    <a:pt x="10523" y="6941"/>
                    <a:pt x="10341" y="6849"/>
                  </a:cubicBezTo>
                  <a:cubicBezTo>
                    <a:pt x="10139" y="6753"/>
                    <a:pt x="9944" y="6714"/>
                    <a:pt x="9751" y="6714"/>
                  </a:cubicBezTo>
                  <a:cubicBezTo>
                    <a:pt x="9441" y="6714"/>
                    <a:pt x="9135" y="6814"/>
                    <a:pt x="8812" y="6941"/>
                  </a:cubicBezTo>
                  <a:cubicBezTo>
                    <a:pt x="8104" y="7192"/>
                    <a:pt x="7374" y="7443"/>
                    <a:pt x="6666" y="7717"/>
                  </a:cubicBezTo>
                  <a:cubicBezTo>
                    <a:pt x="5753" y="8036"/>
                    <a:pt x="4863" y="8356"/>
                    <a:pt x="3973" y="8675"/>
                  </a:cubicBezTo>
                  <a:cubicBezTo>
                    <a:pt x="4771" y="7876"/>
                    <a:pt x="5593" y="7078"/>
                    <a:pt x="6392" y="6279"/>
                  </a:cubicBezTo>
                  <a:lnTo>
                    <a:pt x="8195" y="4498"/>
                  </a:lnTo>
                  <a:cubicBezTo>
                    <a:pt x="8560" y="4133"/>
                    <a:pt x="9405" y="3562"/>
                    <a:pt x="9085" y="2969"/>
                  </a:cubicBezTo>
                  <a:cubicBezTo>
                    <a:pt x="8957" y="2721"/>
                    <a:pt x="8738" y="2641"/>
                    <a:pt x="8494" y="2641"/>
                  </a:cubicBezTo>
                  <a:cubicBezTo>
                    <a:pt x="8175" y="2641"/>
                    <a:pt x="7815" y="2777"/>
                    <a:pt x="7556" y="2855"/>
                  </a:cubicBezTo>
                  <a:cubicBezTo>
                    <a:pt x="6757" y="3106"/>
                    <a:pt x="5958" y="3357"/>
                    <a:pt x="5159" y="3631"/>
                  </a:cubicBezTo>
                  <a:cubicBezTo>
                    <a:pt x="4383" y="3905"/>
                    <a:pt x="3585" y="4202"/>
                    <a:pt x="2808" y="4498"/>
                  </a:cubicBezTo>
                  <a:cubicBezTo>
                    <a:pt x="2352" y="4658"/>
                    <a:pt x="1690" y="5023"/>
                    <a:pt x="1119" y="5069"/>
                  </a:cubicBezTo>
                  <a:cubicBezTo>
                    <a:pt x="2466" y="3631"/>
                    <a:pt x="3767" y="2147"/>
                    <a:pt x="5023" y="618"/>
                  </a:cubicBezTo>
                  <a:cubicBezTo>
                    <a:pt x="5200" y="396"/>
                    <a:pt x="5119" y="1"/>
                    <a:pt x="479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1603" name="Google Shape;1603;p46"/>
          <p:cNvGrpSpPr/>
          <p:nvPr/>
        </p:nvGrpSpPr>
        <p:grpSpPr>
          <a:xfrm>
            <a:off x="1403469" y="3276824"/>
            <a:ext cx="2037044" cy="1385843"/>
            <a:chOff x="2218899" y="2411614"/>
            <a:chExt cx="1331749" cy="993768"/>
          </a:xfrm>
        </p:grpSpPr>
        <p:sp>
          <p:nvSpPr>
            <p:cNvPr id="1604" name="Google Shape;1604;p46"/>
            <p:cNvSpPr/>
            <p:nvPr/>
          </p:nvSpPr>
          <p:spPr>
            <a:xfrm>
              <a:off x="2523743" y="2697767"/>
              <a:ext cx="981129" cy="707614"/>
            </a:xfrm>
            <a:custGeom>
              <a:avLst/>
              <a:gdLst/>
              <a:ahLst/>
              <a:cxnLst/>
              <a:rect l="l" t="t" r="r" b="b"/>
              <a:pathLst>
                <a:path w="54804" h="39526" extrusionOk="0">
                  <a:moveTo>
                    <a:pt x="45444" y="1"/>
                  </a:moveTo>
                  <a:cubicBezTo>
                    <a:pt x="44251" y="1"/>
                    <a:pt x="43061" y="58"/>
                    <a:pt x="41885" y="129"/>
                  </a:cubicBezTo>
                  <a:cubicBezTo>
                    <a:pt x="38803" y="289"/>
                    <a:pt x="35722" y="472"/>
                    <a:pt x="32663" y="631"/>
                  </a:cubicBezTo>
                  <a:cubicBezTo>
                    <a:pt x="26592" y="974"/>
                    <a:pt x="20520" y="1271"/>
                    <a:pt x="14449" y="1681"/>
                  </a:cubicBezTo>
                  <a:cubicBezTo>
                    <a:pt x="11458" y="1887"/>
                    <a:pt x="8468" y="2138"/>
                    <a:pt x="5501" y="2549"/>
                  </a:cubicBezTo>
                  <a:cubicBezTo>
                    <a:pt x="4268" y="2731"/>
                    <a:pt x="2876" y="2800"/>
                    <a:pt x="1780" y="3439"/>
                  </a:cubicBezTo>
                  <a:cubicBezTo>
                    <a:pt x="845" y="3964"/>
                    <a:pt x="342" y="4877"/>
                    <a:pt x="228" y="5927"/>
                  </a:cubicBezTo>
                  <a:cubicBezTo>
                    <a:pt x="137" y="6543"/>
                    <a:pt x="206" y="7182"/>
                    <a:pt x="320" y="7799"/>
                  </a:cubicBezTo>
                  <a:cubicBezTo>
                    <a:pt x="0" y="13163"/>
                    <a:pt x="69" y="18526"/>
                    <a:pt x="479" y="23890"/>
                  </a:cubicBezTo>
                  <a:cubicBezTo>
                    <a:pt x="708" y="26789"/>
                    <a:pt x="1050" y="29688"/>
                    <a:pt x="1484" y="32564"/>
                  </a:cubicBezTo>
                  <a:cubicBezTo>
                    <a:pt x="1712" y="33934"/>
                    <a:pt x="1849" y="35349"/>
                    <a:pt x="2214" y="36650"/>
                  </a:cubicBezTo>
                  <a:cubicBezTo>
                    <a:pt x="2534" y="37768"/>
                    <a:pt x="3218" y="38613"/>
                    <a:pt x="4383" y="38932"/>
                  </a:cubicBezTo>
                  <a:cubicBezTo>
                    <a:pt x="5661" y="39275"/>
                    <a:pt x="7099" y="39343"/>
                    <a:pt x="8423" y="39412"/>
                  </a:cubicBezTo>
                  <a:cubicBezTo>
                    <a:pt x="9906" y="39503"/>
                    <a:pt x="11413" y="39526"/>
                    <a:pt x="12919" y="39526"/>
                  </a:cubicBezTo>
                  <a:cubicBezTo>
                    <a:pt x="15978" y="39480"/>
                    <a:pt x="19036" y="39389"/>
                    <a:pt x="22072" y="39275"/>
                  </a:cubicBezTo>
                  <a:cubicBezTo>
                    <a:pt x="28235" y="39046"/>
                    <a:pt x="34375" y="38727"/>
                    <a:pt x="40515" y="38316"/>
                  </a:cubicBezTo>
                  <a:cubicBezTo>
                    <a:pt x="43505" y="38111"/>
                    <a:pt x="46518" y="37882"/>
                    <a:pt x="49508" y="37631"/>
                  </a:cubicBezTo>
                  <a:cubicBezTo>
                    <a:pt x="50695" y="37540"/>
                    <a:pt x="52202" y="37631"/>
                    <a:pt x="53206" y="36878"/>
                  </a:cubicBezTo>
                  <a:cubicBezTo>
                    <a:pt x="54119" y="36193"/>
                    <a:pt x="54302" y="34983"/>
                    <a:pt x="54438" y="33934"/>
                  </a:cubicBezTo>
                  <a:cubicBezTo>
                    <a:pt x="54804" y="31080"/>
                    <a:pt x="54712" y="28182"/>
                    <a:pt x="54530" y="25306"/>
                  </a:cubicBezTo>
                  <a:cubicBezTo>
                    <a:pt x="54370" y="22384"/>
                    <a:pt x="54096" y="19462"/>
                    <a:pt x="53754" y="16563"/>
                  </a:cubicBezTo>
                  <a:cubicBezTo>
                    <a:pt x="53411" y="13733"/>
                    <a:pt x="53000" y="10903"/>
                    <a:pt x="52498" y="8095"/>
                  </a:cubicBezTo>
                  <a:cubicBezTo>
                    <a:pt x="52224" y="6657"/>
                    <a:pt x="51951" y="5219"/>
                    <a:pt x="51654" y="3781"/>
                  </a:cubicBezTo>
                  <a:cubicBezTo>
                    <a:pt x="51426" y="2686"/>
                    <a:pt x="51357" y="1225"/>
                    <a:pt x="50239" y="586"/>
                  </a:cubicBezTo>
                  <a:cubicBezTo>
                    <a:pt x="49805" y="312"/>
                    <a:pt x="49280" y="221"/>
                    <a:pt x="48755" y="175"/>
                  </a:cubicBezTo>
                  <a:cubicBezTo>
                    <a:pt x="47979" y="61"/>
                    <a:pt x="47226" y="38"/>
                    <a:pt x="46450" y="15"/>
                  </a:cubicBezTo>
                  <a:cubicBezTo>
                    <a:pt x="46114" y="5"/>
                    <a:pt x="45779" y="1"/>
                    <a:pt x="45444"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605" name="Google Shape;1605;p46"/>
            <p:cNvSpPr/>
            <p:nvPr/>
          </p:nvSpPr>
          <p:spPr>
            <a:xfrm>
              <a:off x="2491446" y="2663484"/>
              <a:ext cx="983187" cy="719126"/>
            </a:xfrm>
            <a:custGeom>
              <a:avLst/>
              <a:gdLst/>
              <a:ahLst/>
              <a:cxnLst/>
              <a:rect l="l" t="t" r="r" b="b"/>
              <a:pathLst>
                <a:path w="54919" h="40169" extrusionOk="0">
                  <a:moveTo>
                    <a:pt x="42484" y="1"/>
                  </a:moveTo>
                  <a:cubicBezTo>
                    <a:pt x="40375" y="1"/>
                    <a:pt x="38262" y="133"/>
                    <a:pt x="36156" y="241"/>
                  </a:cubicBezTo>
                  <a:cubicBezTo>
                    <a:pt x="32458" y="424"/>
                    <a:pt x="28761" y="766"/>
                    <a:pt x="25086" y="1086"/>
                  </a:cubicBezTo>
                  <a:cubicBezTo>
                    <a:pt x="21457" y="1405"/>
                    <a:pt x="17827" y="1793"/>
                    <a:pt x="14221" y="2181"/>
                  </a:cubicBezTo>
                  <a:cubicBezTo>
                    <a:pt x="14061" y="2181"/>
                    <a:pt x="13902" y="2409"/>
                    <a:pt x="13742" y="2524"/>
                  </a:cubicBezTo>
                  <a:cubicBezTo>
                    <a:pt x="13924" y="2661"/>
                    <a:pt x="14084" y="2798"/>
                    <a:pt x="14290" y="2889"/>
                  </a:cubicBezTo>
                  <a:cubicBezTo>
                    <a:pt x="14318" y="2903"/>
                    <a:pt x="14353" y="2908"/>
                    <a:pt x="14392" y="2908"/>
                  </a:cubicBezTo>
                  <a:cubicBezTo>
                    <a:pt x="14478" y="2908"/>
                    <a:pt x="14583" y="2882"/>
                    <a:pt x="14678" y="2866"/>
                  </a:cubicBezTo>
                  <a:cubicBezTo>
                    <a:pt x="17029" y="2592"/>
                    <a:pt x="19402" y="2250"/>
                    <a:pt x="21753" y="2044"/>
                  </a:cubicBezTo>
                  <a:cubicBezTo>
                    <a:pt x="25017" y="1770"/>
                    <a:pt x="28259" y="1519"/>
                    <a:pt x="31523" y="1337"/>
                  </a:cubicBezTo>
                  <a:cubicBezTo>
                    <a:pt x="35334" y="1108"/>
                    <a:pt x="39146" y="880"/>
                    <a:pt x="42958" y="789"/>
                  </a:cubicBezTo>
                  <a:cubicBezTo>
                    <a:pt x="43028" y="788"/>
                    <a:pt x="43099" y="788"/>
                    <a:pt x="43169" y="788"/>
                  </a:cubicBezTo>
                  <a:cubicBezTo>
                    <a:pt x="44881" y="788"/>
                    <a:pt x="46612" y="1047"/>
                    <a:pt x="48322" y="1223"/>
                  </a:cubicBezTo>
                  <a:cubicBezTo>
                    <a:pt x="50148" y="1382"/>
                    <a:pt x="51107" y="2432"/>
                    <a:pt x="51312" y="4190"/>
                  </a:cubicBezTo>
                  <a:cubicBezTo>
                    <a:pt x="51837" y="8595"/>
                    <a:pt x="52431" y="13000"/>
                    <a:pt x="52887" y="17429"/>
                  </a:cubicBezTo>
                  <a:cubicBezTo>
                    <a:pt x="53366" y="21902"/>
                    <a:pt x="53709" y="26399"/>
                    <a:pt x="54074" y="30895"/>
                  </a:cubicBezTo>
                  <a:cubicBezTo>
                    <a:pt x="54234" y="32836"/>
                    <a:pt x="54165" y="34776"/>
                    <a:pt x="53618" y="36693"/>
                  </a:cubicBezTo>
                  <a:cubicBezTo>
                    <a:pt x="53389" y="37423"/>
                    <a:pt x="52910" y="37834"/>
                    <a:pt x="52180" y="37994"/>
                  </a:cubicBezTo>
                  <a:cubicBezTo>
                    <a:pt x="51792" y="38063"/>
                    <a:pt x="51426" y="38154"/>
                    <a:pt x="51038" y="38154"/>
                  </a:cubicBezTo>
                  <a:cubicBezTo>
                    <a:pt x="45857" y="38336"/>
                    <a:pt x="40653" y="38519"/>
                    <a:pt x="35471" y="38702"/>
                  </a:cubicBezTo>
                  <a:cubicBezTo>
                    <a:pt x="31842" y="38839"/>
                    <a:pt x="28190" y="38998"/>
                    <a:pt x="24561" y="39135"/>
                  </a:cubicBezTo>
                  <a:cubicBezTo>
                    <a:pt x="20567" y="39272"/>
                    <a:pt x="16549" y="39478"/>
                    <a:pt x="12555" y="39501"/>
                  </a:cubicBezTo>
                  <a:cubicBezTo>
                    <a:pt x="9793" y="39501"/>
                    <a:pt x="7031" y="39272"/>
                    <a:pt x="4292" y="39067"/>
                  </a:cubicBezTo>
                  <a:cubicBezTo>
                    <a:pt x="3014" y="38998"/>
                    <a:pt x="2489" y="38473"/>
                    <a:pt x="2215" y="37286"/>
                  </a:cubicBezTo>
                  <a:cubicBezTo>
                    <a:pt x="2032" y="36488"/>
                    <a:pt x="1850" y="35689"/>
                    <a:pt x="1804" y="34890"/>
                  </a:cubicBezTo>
                  <a:cubicBezTo>
                    <a:pt x="1507" y="30485"/>
                    <a:pt x="1233" y="26056"/>
                    <a:pt x="960" y="21651"/>
                  </a:cubicBezTo>
                  <a:cubicBezTo>
                    <a:pt x="868" y="20168"/>
                    <a:pt x="823" y="18684"/>
                    <a:pt x="708" y="17200"/>
                  </a:cubicBezTo>
                  <a:cubicBezTo>
                    <a:pt x="708" y="17018"/>
                    <a:pt x="412" y="16835"/>
                    <a:pt x="275" y="16675"/>
                  </a:cubicBezTo>
                  <a:cubicBezTo>
                    <a:pt x="184" y="16858"/>
                    <a:pt x="1" y="17063"/>
                    <a:pt x="1" y="17246"/>
                  </a:cubicBezTo>
                  <a:cubicBezTo>
                    <a:pt x="275" y="22496"/>
                    <a:pt x="526" y="27746"/>
                    <a:pt x="845" y="32995"/>
                  </a:cubicBezTo>
                  <a:cubicBezTo>
                    <a:pt x="960" y="34525"/>
                    <a:pt x="1233" y="36077"/>
                    <a:pt x="1507" y="37606"/>
                  </a:cubicBezTo>
                  <a:cubicBezTo>
                    <a:pt x="1736" y="38861"/>
                    <a:pt x="2603" y="39592"/>
                    <a:pt x="3904" y="39752"/>
                  </a:cubicBezTo>
                  <a:cubicBezTo>
                    <a:pt x="5182" y="39934"/>
                    <a:pt x="6483" y="40117"/>
                    <a:pt x="7784" y="40140"/>
                  </a:cubicBezTo>
                  <a:cubicBezTo>
                    <a:pt x="9496" y="40162"/>
                    <a:pt x="11202" y="40168"/>
                    <a:pt x="12931" y="40168"/>
                  </a:cubicBezTo>
                  <a:cubicBezTo>
                    <a:pt x="14660" y="40168"/>
                    <a:pt x="16412" y="40162"/>
                    <a:pt x="18216" y="40162"/>
                  </a:cubicBezTo>
                  <a:cubicBezTo>
                    <a:pt x="22073" y="39980"/>
                    <a:pt x="26113" y="39774"/>
                    <a:pt x="30153" y="39637"/>
                  </a:cubicBezTo>
                  <a:cubicBezTo>
                    <a:pt x="36111" y="39432"/>
                    <a:pt x="42068" y="39272"/>
                    <a:pt x="48025" y="39067"/>
                  </a:cubicBezTo>
                  <a:cubicBezTo>
                    <a:pt x="49235" y="39021"/>
                    <a:pt x="50445" y="38930"/>
                    <a:pt x="51655" y="38839"/>
                  </a:cubicBezTo>
                  <a:cubicBezTo>
                    <a:pt x="53321" y="38679"/>
                    <a:pt x="54097" y="38131"/>
                    <a:pt x="54416" y="36533"/>
                  </a:cubicBezTo>
                  <a:cubicBezTo>
                    <a:pt x="54713" y="35118"/>
                    <a:pt x="54919" y="33657"/>
                    <a:pt x="54873" y="32242"/>
                  </a:cubicBezTo>
                  <a:cubicBezTo>
                    <a:pt x="54759" y="29184"/>
                    <a:pt x="54531" y="26125"/>
                    <a:pt x="54234" y="23066"/>
                  </a:cubicBezTo>
                  <a:cubicBezTo>
                    <a:pt x="53709" y="17657"/>
                    <a:pt x="53138" y="12270"/>
                    <a:pt x="52499" y="6883"/>
                  </a:cubicBezTo>
                  <a:cubicBezTo>
                    <a:pt x="52317" y="5308"/>
                    <a:pt x="51883" y="3756"/>
                    <a:pt x="51426" y="2227"/>
                  </a:cubicBezTo>
                  <a:cubicBezTo>
                    <a:pt x="51289" y="1770"/>
                    <a:pt x="50764" y="1337"/>
                    <a:pt x="50308" y="1108"/>
                  </a:cubicBezTo>
                  <a:cubicBezTo>
                    <a:pt x="49669" y="766"/>
                    <a:pt x="48938" y="583"/>
                    <a:pt x="48208" y="447"/>
                  </a:cubicBezTo>
                  <a:cubicBezTo>
                    <a:pt x="46308" y="110"/>
                    <a:pt x="44397" y="1"/>
                    <a:pt x="4248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06" name="Google Shape;1606;p46"/>
            <p:cNvSpPr/>
            <p:nvPr/>
          </p:nvSpPr>
          <p:spPr>
            <a:xfrm>
              <a:off x="2433424" y="2990527"/>
              <a:ext cx="25762" cy="123098"/>
            </a:xfrm>
            <a:custGeom>
              <a:avLst/>
              <a:gdLst/>
              <a:ahLst/>
              <a:cxnLst/>
              <a:rect l="l" t="t" r="r" b="b"/>
              <a:pathLst>
                <a:path w="1439" h="6876" extrusionOk="0">
                  <a:moveTo>
                    <a:pt x="263" y="1"/>
                  </a:moveTo>
                  <a:cubicBezTo>
                    <a:pt x="243" y="1"/>
                    <a:pt x="224" y="2"/>
                    <a:pt x="206" y="5"/>
                  </a:cubicBezTo>
                  <a:cubicBezTo>
                    <a:pt x="115" y="28"/>
                    <a:pt x="1" y="256"/>
                    <a:pt x="1" y="370"/>
                  </a:cubicBezTo>
                  <a:cubicBezTo>
                    <a:pt x="92" y="1785"/>
                    <a:pt x="183" y="3201"/>
                    <a:pt x="320" y="4616"/>
                  </a:cubicBezTo>
                  <a:cubicBezTo>
                    <a:pt x="366" y="5232"/>
                    <a:pt x="503" y="5871"/>
                    <a:pt x="640" y="6487"/>
                  </a:cubicBezTo>
                  <a:cubicBezTo>
                    <a:pt x="685" y="6647"/>
                    <a:pt x="937" y="6739"/>
                    <a:pt x="1096" y="6875"/>
                  </a:cubicBezTo>
                  <a:cubicBezTo>
                    <a:pt x="1210" y="6739"/>
                    <a:pt x="1325" y="6602"/>
                    <a:pt x="1439" y="6465"/>
                  </a:cubicBezTo>
                  <a:cubicBezTo>
                    <a:pt x="1370" y="6442"/>
                    <a:pt x="1325" y="6442"/>
                    <a:pt x="1256" y="6419"/>
                  </a:cubicBezTo>
                  <a:cubicBezTo>
                    <a:pt x="1119" y="4456"/>
                    <a:pt x="982" y="2516"/>
                    <a:pt x="822" y="553"/>
                  </a:cubicBezTo>
                  <a:cubicBezTo>
                    <a:pt x="822" y="416"/>
                    <a:pt x="777" y="233"/>
                    <a:pt x="663" y="142"/>
                  </a:cubicBezTo>
                  <a:cubicBezTo>
                    <a:pt x="564" y="63"/>
                    <a:pt x="396" y="1"/>
                    <a:pt x="2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07" name="Google Shape;1607;p46"/>
            <p:cNvSpPr/>
            <p:nvPr/>
          </p:nvSpPr>
          <p:spPr>
            <a:xfrm>
              <a:off x="3486056" y="3245996"/>
              <a:ext cx="32296" cy="102993"/>
            </a:xfrm>
            <a:custGeom>
              <a:avLst/>
              <a:gdLst/>
              <a:ahLst/>
              <a:cxnLst/>
              <a:rect l="l" t="t" r="r" b="b"/>
              <a:pathLst>
                <a:path w="1804" h="5753" extrusionOk="0">
                  <a:moveTo>
                    <a:pt x="1188" y="1"/>
                  </a:moveTo>
                  <a:cubicBezTo>
                    <a:pt x="1119" y="229"/>
                    <a:pt x="982" y="435"/>
                    <a:pt x="982" y="640"/>
                  </a:cubicBezTo>
                  <a:cubicBezTo>
                    <a:pt x="959" y="959"/>
                    <a:pt x="1028" y="1256"/>
                    <a:pt x="1073" y="1553"/>
                  </a:cubicBezTo>
                  <a:cubicBezTo>
                    <a:pt x="1119" y="1576"/>
                    <a:pt x="1165" y="1599"/>
                    <a:pt x="1233" y="1621"/>
                  </a:cubicBezTo>
                  <a:cubicBezTo>
                    <a:pt x="822" y="2763"/>
                    <a:pt x="412" y="3927"/>
                    <a:pt x="46" y="5068"/>
                  </a:cubicBezTo>
                  <a:cubicBezTo>
                    <a:pt x="1" y="5273"/>
                    <a:pt x="138" y="5525"/>
                    <a:pt x="183" y="5753"/>
                  </a:cubicBezTo>
                  <a:cubicBezTo>
                    <a:pt x="366" y="5616"/>
                    <a:pt x="640" y="5547"/>
                    <a:pt x="708" y="5365"/>
                  </a:cubicBezTo>
                  <a:cubicBezTo>
                    <a:pt x="1051" y="4520"/>
                    <a:pt x="1439" y="3676"/>
                    <a:pt x="1644" y="2786"/>
                  </a:cubicBezTo>
                  <a:cubicBezTo>
                    <a:pt x="1804" y="2055"/>
                    <a:pt x="1713" y="1279"/>
                    <a:pt x="1667" y="526"/>
                  </a:cubicBezTo>
                  <a:cubicBezTo>
                    <a:pt x="1667" y="343"/>
                    <a:pt x="1347" y="183"/>
                    <a:pt x="118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08" name="Google Shape;1608;p46"/>
            <p:cNvSpPr/>
            <p:nvPr/>
          </p:nvSpPr>
          <p:spPr>
            <a:xfrm>
              <a:off x="3360179" y="2629380"/>
              <a:ext cx="111568" cy="13678"/>
            </a:xfrm>
            <a:custGeom>
              <a:avLst/>
              <a:gdLst/>
              <a:ahLst/>
              <a:cxnLst/>
              <a:rect l="l" t="t" r="r" b="b"/>
              <a:pathLst>
                <a:path w="6232" h="764" extrusionOk="0">
                  <a:moveTo>
                    <a:pt x="5775" y="1"/>
                  </a:moveTo>
                  <a:cubicBezTo>
                    <a:pt x="3995" y="1"/>
                    <a:pt x="2238" y="23"/>
                    <a:pt x="457" y="69"/>
                  </a:cubicBezTo>
                  <a:cubicBezTo>
                    <a:pt x="297" y="69"/>
                    <a:pt x="160" y="320"/>
                    <a:pt x="1" y="457"/>
                  </a:cubicBezTo>
                  <a:cubicBezTo>
                    <a:pt x="183" y="548"/>
                    <a:pt x="366" y="731"/>
                    <a:pt x="548" y="754"/>
                  </a:cubicBezTo>
                  <a:cubicBezTo>
                    <a:pt x="830" y="761"/>
                    <a:pt x="1109" y="764"/>
                    <a:pt x="1387" y="764"/>
                  </a:cubicBezTo>
                  <a:cubicBezTo>
                    <a:pt x="1943" y="764"/>
                    <a:pt x="2496" y="754"/>
                    <a:pt x="3059" y="754"/>
                  </a:cubicBezTo>
                  <a:lnTo>
                    <a:pt x="3059" y="731"/>
                  </a:lnTo>
                  <a:cubicBezTo>
                    <a:pt x="3504" y="731"/>
                    <a:pt x="3949" y="737"/>
                    <a:pt x="4397" y="737"/>
                  </a:cubicBezTo>
                  <a:cubicBezTo>
                    <a:pt x="4845" y="737"/>
                    <a:pt x="5296" y="731"/>
                    <a:pt x="5753" y="708"/>
                  </a:cubicBezTo>
                  <a:cubicBezTo>
                    <a:pt x="5912" y="708"/>
                    <a:pt x="6072" y="503"/>
                    <a:pt x="6232" y="389"/>
                  </a:cubicBezTo>
                  <a:cubicBezTo>
                    <a:pt x="6072" y="252"/>
                    <a:pt x="5935" y="1"/>
                    <a:pt x="577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09" name="Google Shape;1609;p46"/>
            <p:cNvSpPr/>
            <p:nvPr/>
          </p:nvSpPr>
          <p:spPr>
            <a:xfrm>
              <a:off x="2403187" y="2994251"/>
              <a:ext cx="24938" cy="102617"/>
            </a:xfrm>
            <a:custGeom>
              <a:avLst/>
              <a:gdLst/>
              <a:ahLst/>
              <a:cxnLst/>
              <a:rect l="l" t="t" r="r" b="b"/>
              <a:pathLst>
                <a:path w="1393" h="5732" extrusionOk="0">
                  <a:moveTo>
                    <a:pt x="280" y="0"/>
                  </a:moveTo>
                  <a:cubicBezTo>
                    <a:pt x="270" y="0"/>
                    <a:pt x="261" y="1"/>
                    <a:pt x="252" y="2"/>
                  </a:cubicBezTo>
                  <a:cubicBezTo>
                    <a:pt x="115" y="2"/>
                    <a:pt x="23" y="231"/>
                    <a:pt x="1" y="254"/>
                  </a:cubicBezTo>
                  <a:cubicBezTo>
                    <a:pt x="229" y="2034"/>
                    <a:pt x="411" y="3632"/>
                    <a:pt x="663" y="5229"/>
                  </a:cubicBezTo>
                  <a:cubicBezTo>
                    <a:pt x="685" y="5412"/>
                    <a:pt x="959" y="5572"/>
                    <a:pt x="1142" y="5732"/>
                  </a:cubicBezTo>
                  <a:cubicBezTo>
                    <a:pt x="1210" y="5503"/>
                    <a:pt x="1393" y="5275"/>
                    <a:pt x="1370" y="5070"/>
                  </a:cubicBezTo>
                  <a:cubicBezTo>
                    <a:pt x="1279" y="4065"/>
                    <a:pt x="1165" y="3084"/>
                    <a:pt x="1028" y="2080"/>
                  </a:cubicBezTo>
                  <a:cubicBezTo>
                    <a:pt x="936" y="1486"/>
                    <a:pt x="822" y="870"/>
                    <a:pt x="685" y="276"/>
                  </a:cubicBezTo>
                  <a:cubicBezTo>
                    <a:pt x="643" y="148"/>
                    <a:pt x="420" y="0"/>
                    <a:pt x="28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10" name="Google Shape;1610;p46"/>
            <p:cNvSpPr/>
            <p:nvPr/>
          </p:nvSpPr>
          <p:spPr>
            <a:xfrm>
              <a:off x="3387964" y="2597245"/>
              <a:ext cx="100129" cy="13874"/>
            </a:xfrm>
            <a:custGeom>
              <a:avLst/>
              <a:gdLst/>
              <a:ahLst/>
              <a:cxnLst/>
              <a:rect l="l" t="t" r="r" b="b"/>
              <a:pathLst>
                <a:path w="5593" h="775" extrusionOk="0">
                  <a:moveTo>
                    <a:pt x="4941" y="0"/>
                  </a:moveTo>
                  <a:cubicBezTo>
                    <a:pt x="4847" y="0"/>
                    <a:pt x="4748" y="15"/>
                    <a:pt x="4657" y="15"/>
                  </a:cubicBezTo>
                  <a:cubicBezTo>
                    <a:pt x="3310" y="15"/>
                    <a:pt x="1964" y="15"/>
                    <a:pt x="640" y="38"/>
                  </a:cubicBezTo>
                  <a:cubicBezTo>
                    <a:pt x="412" y="38"/>
                    <a:pt x="206" y="243"/>
                    <a:pt x="1" y="358"/>
                  </a:cubicBezTo>
                  <a:cubicBezTo>
                    <a:pt x="206" y="494"/>
                    <a:pt x="389" y="746"/>
                    <a:pt x="594" y="746"/>
                  </a:cubicBezTo>
                  <a:cubicBezTo>
                    <a:pt x="971" y="768"/>
                    <a:pt x="1353" y="774"/>
                    <a:pt x="1736" y="774"/>
                  </a:cubicBezTo>
                  <a:cubicBezTo>
                    <a:pt x="2118" y="774"/>
                    <a:pt x="2500" y="768"/>
                    <a:pt x="2877" y="768"/>
                  </a:cubicBezTo>
                  <a:lnTo>
                    <a:pt x="2877" y="723"/>
                  </a:lnTo>
                  <a:cubicBezTo>
                    <a:pt x="3364" y="723"/>
                    <a:pt x="3861" y="733"/>
                    <a:pt x="4355" y="733"/>
                  </a:cubicBezTo>
                  <a:cubicBezTo>
                    <a:pt x="4601" y="733"/>
                    <a:pt x="4847" y="730"/>
                    <a:pt x="5091" y="723"/>
                  </a:cubicBezTo>
                  <a:cubicBezTo>
                    <a:pt x="5251" y="700"/>
                    <a:pt x="5433" y="517"/>
                    <a:pt x="5593" y="403"/>
                  </a:cubicBezTo>
                  <a:cubicBezTo>
                    <a:pt x="5433" y="289"/>
                    <a:pt x="5296" y="129"/>
                    <a:pt x="5136" y="38"/>
                  </a:cubicBezTo>
                  <a:cubicBezTo>
                    <a:pt x="5078" y="9"/>
                    <a:pt x="5011" y="0"/>
                    <a:pt x="494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11" name="Google Shape;1611;p46"/>
            <p:cNvSpPr/>
            <p:nvPr/>
          </p:nvSpPr>
          <p:spPr>
            <a:xfrm>
              <a:off x="3518746" y="3269287"/>
              <a:ext cx="31902" cy="79702"/>
            </a:xfrm>
            <a:custGeom>
              <a:avLst/>
              <a:gdLst/>
              <a:ahLst/>
              <a:cxnLst/>
              <a:rect l="l" t="t" r="r" b="b"/>
              <a:pathLst>
                <a:path w="1782" h="4452" extrusionOk="0">
                  <a:moveTo>
                    <a:pt x="1028" y="1"/>
                  </a:moveTo>
                  <a:cubicBezTo>
                    <a:pt x="959" y="138"/>
                    <a:pt x="845" y="298"/>
                    <a:pt x="822" y="435"/>
                  </a:cubicBezTo>
                  <a:cubicBezTo>
                    <a:pt x="731" y="1051"/>
                    <a:pt x="731" y="1690"/>
                    <a:pt x="594" y="2283"/>
                  </a:cubicBezTo>
                  <a:cubicBezTo>
                    <a:pt x="457" y="2831"/>
                    <a:pt x="183" y="3333"/>
                    <a:pt x="46" y="3881"/>
                  </a:cubicBezTo>
                  <a:cubicBezTo>
                    <a:pt x="1" y="4041"/>
                    <a:pt x="161" y="4269"/>
                    <a:pt x="206" y="4452"/>
                  </a:cubicBezTo>
                  <a:cubicBezTo>
                    <a:pt x="366" y="4361"/>
                    <a:pt x="640" y="4315"/>
                    <a:pt x="685" y="4178"/>
                  </a:cubicBezTo>
                  <a:cubicBezTo>
                    <a:pt x="1074" y="3151"/>
                    <a:pt x="1416" y="2101"/>
                    <a:pt x="1781" y="1051"/>
                  </a:cubicBezTo>
                  <a:cubicBezTo>
                    <a:pt x="1735" y="1028"/>
                    <a:pt x="1713" y="1005"/>
                    <a:pt x="1667" y="1005"/>
                  </a:cubicBezTo>
                  <a:cubicBezTo>
                    <a:pt x="1621" y="731"/>
                    <a:pt x="1621" y="457"/>
                    <a:pt x="1507" y="252"/>
                  </a:cubicBezTo>
                  <a:cubicBezTo>
                    <a:pt x="1439" y="115"/>
                    <a:pt x="1188" y="69"/>
                    <a:pt x="102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12" name="Google Shape;1612;p46"/>
            <p:cNvSpPr/>
            <p:nvPr/>
          </p:nvSpPr>
          <p:spPr>
            <a:xfrm>
              <a:off x="2218899" y="2411614"/>
              <a:ext cx="580685" cy="492229"/>
            </a:xfrm>
            <a:custGeom>
              <a:avLst/>
              <a:gdLst/>
              <a:ahLst/>
              <a:cxnLst/>
              <a:rect l="l" t="t" r="r" b="b"/>
              <a:pathLst>
                <a:path w="32436" h="27495" extrusionOk="0">
                  <a:moveTo>
                    <a:pt x="27939" y="1300"/>
                  </a:moveTo>
                  <a:cubicBezTo>
                    <a:pt x="28007" y="1323"/>
                    <a:pt x="28076" y="1345"/>
                    <a:pt x="28121" y="1368"/>
                  </a:cubicBezTo>
                  <a:cubicBezTo>
                    <a:pt x="28121" y="2281"/>
                    <a:pt x="28213" y="3217"/>
                    <a:pt x="28098" y="4130"/>
                  </a:cubicBezTo>
                  <a:cubicBezTo>
                    <a:pt x="28053" y="4450"/>
                    <a:pt x="27573" y="4723"/>
                    <a:pt x="27299" y="5020"/>
                  </a:cubicBezTo>
                  <a:cubicBezTo>
                    <a:pt x="27254" y="4997"/>
                    <a:pt x="27208" y="4975"/>
                    <a:pt x="27140" y="4952"/>
                  </a:cubicBezTo>
                  <a:cubicBezTo>
                    <a:pt x="27140" y="4039"/>
                    <a:pt x="27071" y="3126"/>
                    <a:pt x="27185" y="2236"/>
                  </a:cubicBezTo>
                  <a:cubicBezTo>
                    <a:pt x="27231" y="1893"/>
                    <a:pt x="27688" y="1619"/>
                    <a:pt x="27939" y="1300"/>
                  </a:cubicBezTo>
                  <a:close/>
                  <a:moveTo>
                    <a:pt x="31408" y="4016"/>
                  </a:moveTo>
                  <a:lnTo>
                    <a:pt x="31408" y="4016"/>
                  </a:lnTo>
                  <a:cubicBezTo>
                    <a:pt x="30993" y="5002"/>
                    <a:pt x="30277" y="5489"/>
                    <a:pt x="29259" y="5489"/>
                  </a:cubicBezTo>
                  <a:cubicBezTo>
                    <a:pt x="28934" y="5489"/>
                    <a:pt x="28577" y="5439"/>
                    <a:pt x="28190" y="5340"/>
                  </a:cubicBezTo>
                  <a:cubicBezTo>
                    <a:pt x="28806" y="3856"/>
                    <a:pt x="30221" y="4267"/>
                    <a:pt x="31408" y="4016"/>
                  </a:cubicBezTo>
                  <a:close/>
                  <a:moveTo>
                    <a:pt x="26113" y="2806"/>
                  </a:moveTo>
                  <a:cubicBezTo>
                    <a:pt x="26204" y="2829"/>
                    <a:pt x="26295" y="2875"/>
                    <a:pt x="26386" y="2897"/>
                  </a:cubicBezTo>
                  <a:cubicBezTo>
                    <a:pt x="26386" y="3810"/>
                    <a:pt x="26432" y="4723"/>
                    <a:pt x="26341" y="5636"/>
                  </a:cubicBezTo>
                  <a:cubicBezTo>
                    <a:pt x="26318" y="5910"/>
                    <a:pt x="25930" y="6184"/>
                    <a:pt x="25588" y="6595"/>
                  </a:cubicBezTo>
                  <a:cubicBezTo>
                    <a:pt x="25542" y="5545"/>
                    <a:pt x="25405" y="4678"/>
                    <a:pt x="25473" y="3856"/>
                  </a:cubicBezTo>
                  <a:cubicBezTo>
                    <a:pt x="25496" y="3491"/>
                    <a:pt x="25884" y="3149"/>
                    <a:pt x="26113" y="2806"/>
                  </a:cubicBezTo>
                  <a:close/>
                  <a:moveTo>
                    <a:pt x="27956" y="6119"/>
                  </a:moveTo>
                  <a:cubicBezTo>
                    <a:pt x="28321" y="6119"/>
                    <a:pt x="28806" y="6145"/>
                    <a:pt x="29468" y="6184"/>
                  </a:cubicBezTo>
                  <a:cubicBezTo>
                    <a:pt x="29054" y="6826"/>
                    <a:pt x="28721" y="7103"/>
                    <a:pt x="28089" y="7103"/>
                  </a:cubicBezTo>
                  <a:cubicBezTo>
                    <a:pt x="27709" y="7103"/>
                    <a:pt x="27222" y="7003"/>
                    <a:pt x="26546" y="6823"/>
                  </a:cubicBezTo>
                  <a:cubicBezTo>
                    <a:pt x="26873" y="6284"/>
                    <a:pt x="27036" y="6119"/>
                    <a:pt x="27956" y="6119"/>
                  </a:cubicBezTo>
                  <a:close/>
                  <a:moveTo>
                    <a:pt x="24675" y="4107"/>
                  </a:moveTo>
                  <a:cubicBezTo>
                    <a:pt x="24743" y="5226"/>
                    <a:pt x="24812" y="6116"/>
                    <a:pt x="24834" y="7006"/>
                  </a:cubicBezTo>
                  <a:cubicBezTo>
                    <a:pt x="24834" y="7189"/>
                    <a:pt x="24583" y="7394"/>
                    <a:pt x="24424" y="7554"/>
                  </a:cubicBezTo>
                  <a:cubicBezTo>
                    <a:pt x="24195" y="7782"/>
                    <a:pt x="23944" y="7987"/>
                    <a:pt x="23579" y="8307"/>
                  </a:cubicBezTo>
                  <a:cubicBezTo>
                    <a:pt x="23579" y="7211"/>
                    <a:pt x="23488" y="6230"/>
                    <a:pt x="23625" y="5248"/>
                  </a:cubicBezTo>
                  <a:cubicBezTo>
                    <a:pt x="23670" y="4883"/>
                    <a:pt x="24241" y="4564"/>
                    <a:pt x="24675" y="4107"/>
                  </a:cubicBezTo>
                  <a:close/>
                  <a:moveTo>
                    <a:pt x="26203" y="7609"/>
                  </a:moveTo>
                  <a:cubicBezTo>
                    <a:pt x="26741" y="7609"/>
                    <a:pt x="27319" y="7746"/>
                    <a:pt x="27893" y="7805"/>
                  </a:cubicBezTo>
                  <a:cubicBezTo>
                    <a:pt x="27444" y="8336"/>
                    <a:pt x="27067" y="8830"/>
                    <a:pt x="26355" y="8830"/>
                  </a:cubicBezTo>
                  <a:cubicBezTo>
                    <a:pt x="26272" y="8830"/>
                    <a:pt x="26183" y="8824"/>
                    <a:pt x="26090" y="8809"/>
                  </a:cubicBezTo>
                  <a:cubicBezTo>
                    <a:pt x="25871" y="8773"/>
                    <a:pt x="25652" y="8762"/>
                    <a:pt x="25429" y="8762"/>
                  </a:cubicBezTo>
                  <a:cubicBezTo>
                    <a:pt x="25096" y="8762"/>
                    <a:pt x="24757" y="8786"/>
                    <a:pt x="24401" y="8786"/>
                  </a:cubicBezTo>
                  <a:cubicBezTo>
                    <a:pt x="24866" y="7842"/>
                    <a:pt x="25500" y="7609"/>
                    <a:pt x="26203" y="7609"/>
                  </a:cubicBezTo>
                  <a:close/>
                  <a:moveTo>
                    <a:pt x="4908" y="11480"/>
                  </a:moveTo>
                  <a:lnTo>
                    <a:pt x="4908" y="11480"/>
                  </a:lnTo>
                  <a:cubicBezTo>
                    <a:pt x="4611" y="12553"/>
                    <a:pt x="4406" y="13625"/>
                    <a:pt x="4018" y="14652"/>
                  </a:cubicBezTo>
                  <a:cubicBezTo>
                    <a:pt x="3881" y="15086"/>
                    <a:pt x="3401" y="15406"/>
                    <a:pt x="3082" y="15771"/>
                  </a:cubicBezTo>
                  <a:cubicBezTo>
                    <a:pt x="3036" y="15748"/>
                    <a:pt x="2991" y="15725"/>
                    <a:pt x="2922" y="15680"/>
                  </a:cubicBezTo>
                  <a:cubicBezTo>
                    <a:pt x="3196" y="14105"/>
                    <a:pt x="3858" y="12735"/>
                    <a:pt x="4908" y="11480"/>
                  </a:cubicBezTo>
                  <a:close/>
                  <a:moveTo>
                    <a:pt x="15143" y="15145"/>
                  </a:moveTo>
                  <a:cubicBezTo>
                    <a:pt x="15393" y="15145"/>
                    <a:pt x="15644" y="15184"/>
                    <a:pt x="15864" y="15269"/>
                  </a:cubicBezTo>
                  <a:cubicBezTo>
                    <a:pt x="15544" y="15520"/>
                    <a:pt x="15225" y="15725"/>
                    <a:pt x="14997" y="15999"/>
                  </a:cubicBezTo>
                  <a:cubicBezTo>
                    <a:pt x="14837" y="16159"/>
                    <a:pt x="14814" y="16410"/>
                    <a:pt x="14723" y="16638"/>
                  </a:cubicBezTo>
                  <a:cubicBezTo>
                    <a:pt x="14765" y="16634"/>
                    <a:pt x="14807" y="16633"/>
                    <a:pt x="14850" y="16633"/>
                  </a:cubicBezTo>
                  <a:cubicBezTo>
                    <a:pt x="14935" y="16633"/>
                    <a:pt x="15020" y="16638"/>
                    <a:pt x="15102" y="16638"/>
                  </a:cubicBezTo>
                  <a:cubicBezTo>
                    <a:pt x="15225" y="16638"/>
                    <a:pt x="15339" y="16627"/>
                    <a:pt x="15430" y="16570"/>
                  </a:cubicBezTo>
                  <a:cubicBezTo>
                    <a:pt x="15796" y="16364"/>
                    <a:pt x="16115" y="16068"/>
                    <a:pt x="16435" y="15794"/>
                  </a:cubicBezTo>
                  <a:lnTo>
                    <a:pt x="16435" y="15794"/>
                  </a:lnTo>
                  <a:cubicBezTo>
                    <a:pt x="16754" y="16342"/>
                    <a:pt x="16594" y="16958"/>
                    <a:pt x="16069" y="17346"/>
                  </a:cubicBezTo>
                  <a:cubicBezTo>
                    <a:pt x="15855" y="17518"/>
                    <a:pt x="15503" y="17604"/>
                    <a:pt x="15142" y="17604"/>
                  </a:cubicBezTo>
                  <a:cubicBezTo>
                    <a:pt x="14735" y="17604"/>
                    <a:pt x="14315" y="17495"/>
                    <a:pt x="14061" y="17277"/>
                  </a:cubicBezTo>
                  <a:cubicBezTo>
                    <a:pt x="13650" y="16912"/>
                    <a:pt x="13536" y="16045"/>
                    <a:pt x="13833" y="15634"/>
                  </a:cubicBezTo>
                  <a:cubicBezTo>
                    <a:pt x="14037" y="15335"/>
                    <a:pt x="14588" y="15145"/>
                    <a:pt x="15143" y="15145"/>
                  </a:cubicBezTo>
                  <a:close/>
                  <a:moveTo>
                    <a:pt x="3881" y="16090"/>
                  </a:moveTo>
                  <a:lnTo>
                    <a:pt x="3881" y="16090"/>
                  </a:lnTo>
                  <a:cubicBezTo>
                    <a:pt x="4223" y="17186"/>
                    <a:pt x="3744" y="17916"/>
                    <a:pt x="2922" y="18533"/>
                  </a:cubicBezTo>
                  <a:cubicBezTo>
                    <a:pt x="2534" y="17323"/>
                    <a:pt x="2671" y="16958"/>
                    <a:pt x="3881" y="16090"/>
                  </a:cubicBezTo>
                  <a:close/>
                  <a:moveTo>
                    <a:pt x="4086" y="18533"/>
                  </a:moveTo>
                  <a:lnTo>
                    <a:pt x="4086" y="18533"/>
                  </a:lnTo>
                  <a:cubicBezTo>
                    <a:pt x="4634" y="19583"/>
                    <a:pt x="4588" y="19720"/>
                    <a:pt x="3470" y="20701"/>
                  </a:cubicBezTo>
                  <a:cubicBezTo>
                    <a:pt x="2899" y="19606"/>
                    <a:pt x="2945" y="19514"/>
                    <a:pt x="4086" y="18533"/>
                  </a:cubicBezTo>
                  <a:close/>
                  <a:moveTo>
                    <a:pt x="15188" y="9849"/>
                  </a:moveTo>
                  <a:cubicBezTo>
                    <a:pt x="16848" y="9849"/>
                    <a:pt x="18352" y="10538"/>
                    <a:pt x="19699" y="11868"/>
                  </a:cubicBezTo>
                  <a:cubicBezTo>
                    <a:pt x="18672" y="12781"/>
                    <a:pt x="17713" y="13648"/>
                    <a:pt x="16731" y="14493"/>
                  </a:cubicBezTo>
                  <a:cubicBezTo>
                    <a:pt x="16681" y="14543"/>
                    <a:pt x="16596" y="14562"/>
                    <a:pt x="16500" y="14562"/>
                  </a:cubicBezTo>
                  <a:cubicBezTo>
                    <a:pt x="16378" y="14562"/>
                    <a:pt x="16240" y="14531"/>
                    <a:pt x="16138" y="14493"/>
                  </a:cubicBezTo>
                  <a:cubicBezTo>
                    <a:pt x="15804" y="14372"/>
                    <a:pt x="15470" y="14316"/>
                    <a:pt x="15143" y="14316"/>
                  </a:cubicBezTo>
                  <a:cubicBezTo>
                    <a:pt x="14667" y="14316"/>
                    <a:pt x="14207" y="14436"/>
                    <a:pt x="13787" y="14652"/>
                  </a:cubicBezTo>
                  <a:cubicBezTo>
                    <a:pt x="12554" y="15269"/>
                    <a:pt x="12600" y="17255"/>
                    <a:pt x="13787" y="17985"/>
                  </a:cubicBezTo>
                  <a:cubicBezTo>
                    <a:pt x="14186" y="18236"/>
                    <a:pt x="14683" y="18362"/>
                    <a:pt x="15168" y="18362"/>
                  </a:cubicBezTo>
                  <a:cubicBezTo>
                    <a:pt x="15653" y="18362"/>
                    <a:pt x="16127" y="18236"/>
                    <a:pt x="16480" y="17985"/>
                  </a:cubicBezTo>
                  <a:cubicBezTo>
                    <a:pt x="17256" y="17414"/>
                    <a:pt x="17530" y="16570"/>
                    <a:pt x="17279" y="15543"/>
                  </a:cubicBezTo>
                  <a:cubicBezTo>
                    <a:pt x="17234" y="15360"/>
                    <a:pt x="17256" y="15086"/>
                    <a:pt x="17370" y="14972"/>
                  </a:cubicBezTo>
                  <a:cubicBezTo>
                    <a:pt x="18261" y="14127"/>
                    <a:pt x="19197" y="13329"/>
                    <a:pt x="20178" y="12438"/>
                  </a:cubicBezTo>
                  <a:cubicBezTo>
                    <a:pt x="21365" y="14516"/>
                    <a:pt x="21479" y="16547"/>
                    <a:pt x="20475" y="18578"/>
                  </a:cubicBezTo>
                  <a:cubicBezTo>
                    <a:pt x="19425" y="20701"/>
                    <a:pt x="17759" y="22185"/>
                    <a:pt x="15248" y="22436"/>
                  </a:cubicBezTo>
                  <a:cubicBezTo>
                    <a:pt x="15004" y="22460"/>
                    <a:pt x="14766" y="22472"/>
                    <a:pt x="14535" y="22472"/>
                  </a:cubicBezTo>
                  <a:cubicBezTo>
                    <a:pt x="11274" y="22472"/>
                    <a:pt x="9371" y="20137"/>
                    <a:pt x="8902" y="17643"/>
                  </a:cubicBezTo>
                  <a:cubicBezTo>
                    <a:pt x="8195" y="14036"/>
                    <a:pt x="10021" y="10978"/>
                    <a:pt x="13536" y="10065"/>
                  </a:cubicBezTo>
                  <a:cubicBezTo>
                    <a:pt x="14103" y="9920"/>
                    <a:pt x="14653" y="9849"/>
                    <a:pt x="15188" y="9849"/>
                  </a:cubicBezTo>
                  <a:close/>
                  <a:moveTo>
                    <a:pt x="4794" y="20541"/>
                  </a:moveTo>
                  <a:lnTo>
                    <a:pt x="4794" y="20541"/>
                  </a:lnTo>
                  <a:cubicBezTo>
                    <a:pt x="5479" y="21660"/>
                    <a:pt x="5479" y="21660"/>
                    <a:pt x="4588" y="22618"/>
                  </a:cubicBezTo>
                  <a:cubicBezTo>
                    <a:pt x="3675" y="21728"/>
                    <a:pt x="3698" y="21523"/>
                    <a:pt x="4794" y="20541"/>
                  </a:cubicBezTo>
                  <a:close/>
                  <a:moveTo>
                    <a:pt x="5798" y="22436"/>
                  </a:moveTo>
                  <a:cubicBezTo>
                    <a:pt x="6643" y="23143"/>
                    <a:pt x="6643" y="23349"/>
                    <a:pt x="5798" y="24056"/>
                  </a:cubicBezTo>
                  <a:cubicBezTo>
                    <a:pt x="4931" y="23372"/>
                    <a:pt x="4931" y="23280"/>
                    <a:pt x="5798" y="22436"/>
                  </a:cubicBezTo>
                  <a:close/>
                  <a:moveTo>
                    <a:pt x="7053" y="23828"/>
                  </a:moveTo>
                  <a:cubicBezTo>
                    <a:pt x="7419" y="24148"/>
                    <a:pt x="7738" y="24422"/>
                    <a:pt x="8103" y="24741"/>
                  </a:cubicBezTo>
                  <a:cubicBezTo>
                    <a:pt x="7921" y="24992"/>
                    <a:pt x="7784" y="25221"/>
                    <a:pt x="7578" y="25540"/>
                  </a:cubicBezTo>
                  <a:cubicBezTo>
                    <a:pt x="7145" y="25221"/>
                    <a:pt x="6802" y="24969"/>
                    <a:pt x="6392" y="24673"/>
                  </a:cubicBezTo>
                  <a:cubicBezTo>
                    <a:pt x="6620" y="24376"/>
                    <a:pt x="6825" y="24125"/>
                    <a:pt x="7053" y="23828"/>
                  </a:cubicBezTo>
                  <a:close/>
                  <a:moveTo>
                    <a:pt x="14833" y="6498"/>
                  </a:moveTo>
                  <a:cubicBezTo>
                    <a:pt x="17592" y="6498"/>
                    <a:pt x="20132" y="7504"/>
                    <a:pt x="22232" y="9517"/>
                  </a:cubicBezTo>
                  <a:cubicBezTo>
                    <a:pt x="21548" y="10133"/>
                    <a:pt x="20908" y="10727"/>
                    <a:pt x="20315" y="11274"/>
                  </a:cubicBezTo>
                  <a:cubicBezTo>
                    <a:pt x="19653" y="10818"/>
                    <a:pt x="19060" y="10339"/>
                    <a:pt x="18398" y="9973"/>
                  </a:cubicBezTo>
                  <a:cubicBezTo>
                    <a:pt x="17358" y="9397"/>
                    <a:pt x="16229" y="9130"/>
                    <a:pt x="15112" y="9130"/>
                  </a:cubicBezTo>
                  <a:cubicBezTo>
                    <a:pt x="12158" y="9130"/>
                    <a:pt x="9288" y="10997"/>
                    <a:pt x="8377" y="13945"/>
                  </a:cubicBezTo>
                  <a:cubicBezTo>
                    <a:pt x="7784" y="15885"/>
                    <a:pt x="7898" y="17734"/>
                    <a:pt x="8743" y="19560"/>
                  </a:cubicBezTo>
                  <a:cubicBezTo>
                    <a:pt x="9863" y="21922"/>
                    <a:pt x="12178" y="23249"/>
                    <a:pt x="14596" y="23249"/>
                  </a:cubicBezTo>
                  <a:cubicBezTo>
                    <a:pt x="15824" y="23249"/>
                    <a:pt x="17078" y="22907"/>
                    <a:pt x="18215" y="22185"/>
                  </a:cubicBezTo>
                  <a:cubicBezTo>
                    <a:pt x="21730" y="19948"/>
                    <a:pt x="22826" y="15954"/>
                    <a:pt x="20977" y="12301"/>
                  </a:cubicBezTo>
                  <a:cubicBezTo>
                    <a:pt x="20886" y="12142"/>
                    <a:pt x="20863" y="11845"/>
                    <a:pt x="20954" y="11731"/>
                  </a:cubicBezTo>
                  <a:cubicBezTo>
                    <a:pt x="21525" y="11160"/>
                    <a:pt x="22118" y="10635"/>
                    <a:pt x="22734" y="10087"/>
                  </a:cubicBezTo>
                  <a:cubicBezTo>
                    <a:pt x="23944" y="11343"/>
                    <a:pt x="24538" y="12781"/>
                    <a:pt x="24743" y="14424"/>
                  </a:cubicBezTo>
                  <a:cubicBezTo>
                    <a:pt x="25314" y="19423"/>
                    <a:pt x="22643" y="23098"/>
                    <a:pt x="18831" y="24833"/>
                  </a:cubicBezTo>
                  <a:cubicBezTo>
                    <a:pt x="17333" y="25511"/>
                    <a:pt x="15734" y="25854"/>
                    <a:pt x="14169" y="25854"/>
                  </a:cubicBezTo>
                  <a:cubicBezTo>
                    <a:pt x="9682" y="25854"/>
                    <a:pt x="5482" y="23031"/>
                    <a:pt x="4771" y="17209"/>
                  </a:cubicBezTo>
                  <a:cubicBezTo>
                    <a:pt x="4474" y="14767"/>
                    <a:pt x="4976" y="12438"/>
                    <a:pt x="6620" y="10544"/>
                  </a:cubicBezTo>
                  <a:cubicBezTo>
                    <a:pt x="8651" y="8193"/>
                    <a:pt x="11276" y="6618"/>
                    <a:pt x="14472" y="6504"/>
                  </a:cubicBezTo>
                  <a:cubicBezTo>
                    <a:pt x="14592" y="6500"/>
                    <a:pt x="14713" y="6498"/>
                    <a:pt x="14833" y="6498"/>
                  </a:cubicBezTo>
                  <a:close/>
                  <a:moveTo>
                    <a:pt x="8720" y="25175"/>
                  </a:moveTo>
                  <a:cubicBezTo>
                    <a:pt x="9108" y="25358"/>
                    <a:pt x="9496" y="25540"/>
                    <a:pt x="9929" y="25746"/>
                  </a:cubicBezTo>
                  <a:cubicBezTo>
                    <a:pt x="9741" y="26157"/>
                    <a:pt x="9614" y="26357"/>
                    <a:pt x="9381" y="26357"/>
                  </a:cubicBezTo>
                  <a:cubicBezTo>
                    <a:pt x="9163" y="26357"/>
                    <a:pt x="8851" y="26180"/>
                    <a:pt x="8309" y="25837"/>
                  </a:cubicBezTo>
                  <a:cubicBezTo>
                    <a:pt x="8423" y="25654"/>
                    <a:pt x="8537" y="25449"/>
                    <a:pt x="8720" y="25175"/>
                  </a:cubicBezTo>
                  <a:close/>
                  <a:moveTo>
                    <a:pt x="10841" y="26053"/>
                  </a:moveTo>
                  <a:cubicBezTo>
                    <a:pt x="10916" y="26053"/>
                    <a:pt x="11006" y="26078"/>
                    <a:pt x="11116" y="26134"/>
                  </a:cubicBezTo>
                  <a:cubicBezTo>
                    <a:pt x="11253" y="26202"/>
                    <a:pt x="11345" y="26362"/>
                    <a:pt x="11459" y="26499"/>
                  </a:cubicBezTo>
                  <a:cubicBezTo>
                    <a:pt x="11139" y="26567"/>
                    <a:pt x="10842" y="26636"/>
                    <a:pt x="10454" y="26704"/>
                  </a:cubicBezTo>
                  <a:cubicBezTo>
                    <a:pt x="10524" y="26306"/>
                    <a:pt x="10606" y="26053"/>
                    <a:pt x="10841" y="26053"/>
                  </a:cubicBezTo>
                  <a:close/>
                  <a:moveTo>
                    <a:pt x="28611" y="1"/>
                  </a:moveTo>
                  <a:cubicBezTo>
                    <a:pt x="28483" y="1"/>
                    <a:pt x="28275" y="91"/>
                    <a:pt x="28167" y="181"/>
                  </a:cubicBezTo>
                  <a:cubicBezTo>
                    <a:pt x="26523" y="1574"/>
                    <a:pt x="24880" y="2989"/>
                    <a:pt x="23282" y="4427"/>
                  </a:cubicBezTo>
                  <a:cubicBezTo>
                    <a:pt x="23031" y="4655"/>
                    <a:pt x="22871" y="5134"/>
                    <a:pt x="22849" y="5500"/>
                  </a:cubicBezTo>
                  <a:cubicBezTo>
                    <a:pt x="22803" y="6595"/>
                    <a:pt x="22849" y="7668"/>
                    <a:pt x="22849" y="8786"/>
                  </a:cubicBezTo>
                  <a:cubicBezTo>
                    <a:pt x="21639" y="8056"/>
                    <a:pt x="20635" y="7371"/>
                    <a:pt x="19562" y="6869"/>
                  </a:cubicBezTo>
                  <a:cubicBezTo>
                    <a:pt x="18786" y="6481"/>
                    <a:pt x="17850" y="6367"/>
                    <a:pt x="17028" y="6025"/>
                  </a:cubicBezTo>
                  <a:cubicBezTo>
                    <a:pt x="16265" y="5733"/>
                    <a:pt x="15476" y="5610"/>
                    <a:pt x="14692" y="5610"/>
                  </a:cubicBezTo>
                  <a:cubicBezTo>
                    <a:pt x="14188" y="5610"/>
                    <a:pt x="13685" y="5661"/>
                    <a:pt x="13193" y="5751"/>
                  </a:cubicBezTo>
                  <a:cubicBezTo>
                    <a:pt x="9770" y="6435"/>
                    <a:pt x="6871" y="8170"/>
                    <a:pt x="4588" y="10727"/>
                  </a:cubicBezTo>
                  <a:cubicBezTo>
                    <a:pt x="0" y="15794"/>
                    <a:pt x="1667" y="23577"/>
                    <a:pt x="8263" y="26704"/>
                  </a:cubicBezTo>
                  <a:cubicBezTo>
                    <a:pt x="9500" y="27296"/>
                    <a:pt x="10783" y="27494"/>
                    <a:pt x="12080" y="27494"/>
                  </a:cubicBezTo>
                  <a:cubicBezTo>
                    <a:pt x="13033" y="27494"/>
                    <a:pt x="13994" y="27387"/>
                    <a:pt x="14951" y="27252"/>
                  </a:cubicBezTo>
                  <a:cubicBezTo>
                    <a:pt x="17348" y="26887"/>
                    <a:pt x="19311" y="25700"/>
                    <a:pt x="21182" y="24285"/>
                  </a:cubicBezTo>
                  <a:cubicBezTo>
                    <a:pt x="25976" y="20701"/>
                    <a:pt x="26980" y="14607"/>
                    <a:pt x="23510" y="9791"/>
                  </a:cubicBezTo>
                  <a:cubicBezTo>
                    <a:pt x="23465" y="9722"/>
                    <a:pt x="23442" y="9631"/>
                    <a:pt x="23374" y="9471"/>
                  </a:cubicBezTo>
                  <a:cubicBezTo>
                    <a:pt x="23739" y="9471"/>
                    <a:pt x="24013" y="9471"/>
                    <a:pt x="24287" y="9494"/>
                  </a:cubicBezTo>
                  <a:cubicBezTo>
                    <a:pt x="25131" y="9517"/>
                    <a:pt x="25953" y="9562"/>
                    <a:pt x="26775" y="9562"/>
                  </a:cubicBezTo>
                  <a:cubicBezTo>
                    <a:pt x="27026" y="9562"/>
                    <a:pt x="27345" y="9494"/>
                    <a:pt x="27505" y="9334"/>
                  </a:cubicBezTo>
                  <a:cubicBezTo>
                    <a:pt x="29011" y="7805"/>
                    <a:pt x="30472" y="6276"/>
                    <a:pt x="31956" y="4746"/>
                  </a:cubicBezTo>
                  <a:cubicBezTo>
                    <a:pt x="32275" y="4404"/>
                    <a:pt x="32435" y="4062"/>
                    <a:pt x="32161" y="3582"/>
                  </a:cubicBezTo>
                  <a:cubicBezTo>
                    <a:pt x="32000" y="3296"/>
                    <a:pt x="31811" y="3227"/>
                    <a:pt x="31613" y="3227"/>
                  </a:cubicBezTo>
                  <a:cubicBezTo>
                    <a:pt x="31448" y="3227"/>
                    <a:pt x="31277" y="3275"/>
                    <a:pt x="31111" y="3285"/>
                  </a:cubicBezTo>
                  <a:cubicBezTo>
                    <a:pt x="30404" y="3354"/>
                    <a:pt x="29696" y="3468"/>
                    <a:pt x="28966" y="3559"/>
                  </a:cubicBezTo>
                  <a:cubicBezTo>
                    <a:pt x="28966" y="2487"/>
                    <a:pt x="28966" y="1528"/>
                    <a:pt x="28943" y="569"/>
                  </a:cubicBezTo>
                  <a:cubicBezTo>
                    <a:pt x="28943" y="387"/>
                    <a:pt x="28829" y="136"/>
                    <a:pt x="28692" y="21"/>
                  </a:cubicBezTo>
                  <a:cubicBezTo>
                    <a:pt x="28673" y="7"/>
                    <a:pt x="28645" y="1"/>
                    <a:pt x="2861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13" name="Google Shape;1613;p46"/>
            <p:cNvSpPr/>
            <p:nvPr/>
          </p:nvSpPr>
          <p:spPr>
            <a:xfrm>
              <a:off x="2314516" y="2639996"/>
              <a:ext cx="23721" cy="39475"/>
            </a:xfrm>
            <a:custGeom>
              <a:avLst/>
              <a:gdLst/>
              <a:ahLst/>
              <a:cxnLst/>
              <a:rect l="l" t="t" r="r" b="b"/>
              <a:pathLst>
                <a:path w="1325" h="2205" extrusionOk="0">
                  <a:moveTo>
                    <a:pt x="1073" y="1"/>
                  </a:moveTo>
                  <a:cubicBezTo>
                    <a:pt x="891" y="92"/>
                    <a:pt x="754" y="115"/>
                    <a:pt x="708" y="184"/>
                  </a:cubicBezTo>
                  <a:cubicBezTo>
                    <a:pt x="457" y="754"/>
                    <a:pt x="229" y="1302"/>
                    <a:pt x="46" y="1873"/>
                  </a:cubicBezTo>
                  <a:cubicBezTo>
                    <a:pt x="1" y="1964"/>
                    <a:pt x="160" y="2169"/>
                    <a:pt x="274" y="2192"/>
                  </a:cubicBezTo>
                  <a:cubicBezTo>
                    <a:pt x="295" y="2201"/>
                    <a:pt x="320" y="2204"/>
                    <a:pt x="347" y="2204"/>
                  </a:cubicBezTo>
                  <a:cubicBezTo>
                    <a:pt x="466" y="2204"/>
                    <a:pt x="625" y="2130"/>
                    <a:pt x="662" y="2055"/>
                  </a:cubicBezTo>
                  <a:cubicBezTo>
                    <a:pt x="891" y="1553"/>
                    <a:pt x="1119" y="1028"/>
                    <a:pt x="1279" y="480"/>
                  </a:cubicBezTo>
                  <a:cubicBezTo>
                    <a:pt x="1324" y="366"/>
                    <a:pt x="1165" y="184"/>
                    <a:pt x="107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14" name="Google Shape;1614;p46"/>
            <p:cNvSpPr/>
            <p:nvPr/>
          </p:nvSpPr>
          <p:spPr>
            <a:xfrm>
              <a:off x="2586258" y="2790431"/>
              <a:ext cx="32296" cy="31437"/>
            </a:xfrm>
            <a:custGeom>
              <a:avLst/>
              <a:gdLst/>
              <a:ahLst/>
              <a:cxnLst/>
              <a:rect l="l" t="t" r="r" b="b"/>
              <a:pathLst>
                <a:path w="1804" h="1756" extrusionOk="0">
                  <a:moveTo>
                    <a:pt x="1407" y="0"/>
                  </a:moveTo>
                  <a:cubicBezTo>
                    <a:pt x="1339" y="0"/>
                    <a:pt x="1274" y="12"/>
                    <a:pt x="1233" y="43"/>
                  </a:cubicBezTo>
                  <a:cubicBezTo>
                    <a:pt x="845" y="363"/>
                    <a:pt x="457" y="705"/>
                    <a:pt x="92" y="1048"/>
                  </a:cubicBezTo>
                  <a:cubicBezTo>
                    <a:pt x="23" y="1139"/>
                    <a:pt x="0" y="1344"/>
                    <a:pt x="46" y="1481"/>
                  </a:cubicBezTo>
                  <a:cubicBezTo>
                    <a:pt x="69" y="1573"/>
                    <a:pt x="229" y="1618"/>
                    <a:pt x="434" y="1755"/>
                  </a:cubicBezTo>
                  <a:cubicBezTo>
                    <a:pt x="891" y="1276"/>
                    <a:pt x="1347" y="842"/>
                    <a:pt x="1758" y="386"/>
                  </a:cubicBezTo>
                  <a:cubicBezTo>
                    <a:pt x="1804" y="317"/>
                    <a:pt x="1735" y="89"/>
                    <a:pt x="1644" y="43"/>
                  </a:cubicBezTo>
                  <a:cubicBezTo>
                    <a:pt x="1581" y="18"/>
                    <a:pt x="1491" y="0"/>
                    <a:pt x="1407"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15" name="Google Shape;1615;p46"/>
            <p:cNvSpPr/>
            <p:nvPr/>
          </p:nvSpPr>
          <p:spPr>
            <a:xfrm>
              <a:off x="2538852" y="2827793"/>
              <a:ext cx="35984" cy="23900"/>
            </a:xfrm>
            <a:custGeom>
              <a:avLst/>
              <a:gdLst/>
              <a:ahLst/>
              <a:cxnLst/>
              <a:rect l="l" t="t" r="r" b="b"/>
              <a:pathLst>
                <a:path w="2010" h="1335" extrusionOk="0">
                  <a:moveTo>
                    <a:pt x="1556" y="0"/>
                  </a:moveTo>
                  <a:cubicBezTo>
                    <a:pt x="1530" y="0"/>
                    <a:pt x="1506" y="3"/>
                    <a:pt x="1484" y="11"/>
                  </a:cubicBezTo>
                  <a:cubicBezTo>
                    <a:pt x="1051" y="170"/>
                    <a:pt x="617" y="376"/>
                    <a:pt x="206" y="604"/>
                  </a:cubicBezTo>
                  <a:cubicBezTo>
                    <a:pt x="115" y="673"/>
                    <a:pt x="1" y="901"/>
                    <a:pt x="46" y="1015"/>
                  </a:cubicBezTo>
                  <a:cubicBezTo>
                    <a:pt x="69" y="1129"/>
                    <a:pt x="275" y="1220"/>
                    <a:pt x="434" y="1334"/>
                  </a:cubicBezTo>
                  <a:cubicBezTo>
                    <a:pt x="914" y="1083"/>
                    <a:pt x="1370" y="901"/>
                    <a:pt x="1781" y="627"/>
                  </a:cubicBezTo>
                  <a:cubicBezTo>
                    <a:pt x="1895" y="558"/>
                    <a:pt x="1941" y="307"/>
                    <a:pt x="2009" y="125"/>
                  </a:cubicBezTo>
                  <a:cubicBezTo>
                    <a:pt x="1856" y="86"/>
                    <a:pt x="1687" y="0"/>
                    <a:pt x="155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16" name="Google Shape;1616;p46"/>
            <p:cNvSpPr/>
            <p:nvPr/>
          </p:nvSpPr>
          <p:spPr>
            <a:xfrm>
              <a:off x="2312475" y="2698036"/>
              <a:ext cx="17992" cy="34337"/>
            </a:xfrm>
            <a:custGeom>
              <a:avLst/>
              <a:gdLst/>
              <a:ahLst/>
              <a:cxnLst/>
              <a:rect l="l" t="t" r="r" b="b"/>
              <a:pathLst>
                <a:path w="1005" h="1918" extrusionOk="0">
                  <a:moveTo>
                    <a:pt x="366" y="0"/>
                  </a:moveTo>
                  <a:cubicBezTo>
                    <a:pt x="229" y="160"/>
                    <a:pt x="115" y="320"/>
                    <a:pt x="0" y="457"/>
                  </a:cubicBezTo>
                  <a:cubicBezTo>
                    <a:pt x="115" y="913"/>
                    <a:pt x="183" y="1256"/>
                    <a:pt x="320" y="1575"/>
                  </a:cubicBezTo>
                  <a:cubicBezTo>
                    <a:pt x="388" y="1735"/>
                    <a:pt x="640" y="1803"/>
                    <a:pt x="822" y="1917"/>
                  </a:cubicBezTo>
                  <a:cubicBezTo>
                    <a:pt x="891" y="1735"/>
                    <a:pt x="1005" y="1529"/>
                    <a:pt x="1005" y="1370"/>
                  </a:cubicBezTo>
                  <a:cubicBezTo>
                    <a:pt x="982" y="1050"/>
                    <a:pt x="891" y="753"/>
                    <a:pt x="776" y="479"/>
                  </a:cubicBezTo>
                  <a:cubicBezTo>
                    <a:pt x="708" y="297"/>
                    <a:pt x="503" y="160"/>
                    <a:pt x="36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1617" name="Google Shape;1617;p46"/>
          <p:cNvGrpSpPr/>
          <p:nvPr/>
        </p:nvGrpSpPr>
        <p:grpSpPr>
          <a:xfrm>
            <a:off x="8733667" y="4485442"/>
            <a:ext cx="3162641" cy="1394945"/>
            <a:chOff x="4361756" y="1563572"/>
            <a:chExt cx="1721164" cy="832681"/>
          </a:xfrm>
        </p:grpSpPr>
        <p:sp>
          <p:nvSpPr>
            <p:cNvPr id="1618" name="Google Shape;1618;p46"/>
            <p:cNvSpPr/>
            <p:nvPr/>
          </p:nvSpPr>
          <p:spPr>
            <a:xfrm>
              <a:off x="5204749" y="2374950"/>
              <a:ext cx="160209" cy="16900"/>
            </a:xfrm>
            <a:custGeom>
              <a:avLst/>
              <a:gdLst/>
              <a:ahLst/>
              <a:cxnLst/>
              <a:rect l="l" t="t" r="r" b="b"/>
              <a:pathLst>
                <a:path w="8949" h="944" extrusionOk="0">
                  <a:moveTo>
                    <a:pt x="8321" y="0"/>
                  </a:moveTo>
                  <a:cubicBezTo>
                    <a:pt x="8230" y="0"/>
                    <a:pt x="8137" y="15"/>
                    <a:pt x="8058" y="15"/>
                  </a:cubicBezTo>
                  <a:cubicBezTo>
                    <a:pt x="5844" y="61"/>
                    <a:pt x="3653" y="129"/>
                    <a:pt x="1462" y="175"/>
                  </a:cubicBezTo>
                  <a:cubicBezTo>
                    <a:pt x="1291" y="175"/>
                    <a:pt x="1119" y="169"/>
                    <a:pt x="951" y="169"/>
                  </a:cubicBezTo>
                  <a:cubicBezTo>
                    <a:pt x="783" y="169"/>
                    <a:pt x="617" y="175"/>
                    <a:pt x="457" y="198"/>
                  </a:cubicBezTo>
                  <a:cubicBezTo>
                    <a:pt x="298" y="221"/>
                    <a:pt x="161" y="403"/>
                    <a:pt x="1" y="495"/>
                  </a:cubicBezTo>
                  <a:cubicBezTo>
                    <a:pt x="138" y="631"/>
                    <a:pt x="252" y="837"/>
                    <a:pt x="435" y="905"/>
                  </a:cubicBezTo>
                  <a:cubicBezTo>
                    <a:pt x="493" y="935"/>
                    <a:pt x="565" y="943"/>
                    <a:pt x="641" y="943"/>
                  </a:cubicBezTo>
                  <a:cubicBezTo>
                    <a:pt x="743" y="943"/>
                    <a:pt x="855" y="928"/>
                    <a:pt x="960" y="928"/>
                  </a:cubicBezTo>
                  <a:lnTo>
                    <a:pt x="4383" y="928"/>
                  </a:lnTo>
                  <a:lnTo>
                    <a:pt x="4383" y="791"/>
                  </a:lnTo>
                  <a:cubicBezTo>
                    <a:pt x="5083" y="791"/>
                    <a:pt x="5773" y="801"/>
                    <a:pt x="6460" y="801"/>
                  </a:cubicBezTo>
                  <a:cubicBezTo>
                    <a:pt x="6803" y="801"/>
                    <a:pt x="7145" y="799"/>
                    <a:pt x="7488" y="791"/>
                  </a:cubicBezTo>
                  <a:cubicBezTo>
                    <a:pt x="7853" y="791"/>
                    <a:pt x="8218" y="791"/>
                    <a:pt x="8560" y="723"/>
                  </a:cubicBezTo>
                  <a:cubicBezTo>
                    <a:pt x="8697" y="700"/>
                    <a:pt x="8812" y="495"/>
                    <a:pt x="8948" y="358"/>
                  </a:cubicBezTo>
                  <a:cubicBezTo>
                    <a:pt x="8812" y="243"/>
                    <a:pt x="8675" y="107"/>
                    <a:pt x="8515" y="38"/>
                  </a:cubicBezTo>
                  <a:cubicBezTo>
                    <a:pt x="8456" y="9"/>
                    <a:pt x="8389" y="0"/>
                    <a:pt x="832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nvGrpSpPr>
            <p:cNvPr id="1619" name="Google Shape;1619;p46"/>
            <p:cNvGrpSpPr/>
            <p:nvPr/>
          </p:nvGrpSpPr>
          <p:grpSpPr>
            <a:xfrm>
              <a:off x="4361756" y="1563572"/>
              <a:ext cx="1721164" cy="832681"/>
              <a:chOff x="4361756" y="1563572"/>
              <a:chExt cx="1721164" cy="832681"/>
            </a:xfrm>
          </p:grpSpPr>
          <p:sp>
            <p:nvSpPr>
              <p:cNvPr id="1620" name="Google Shape;1620;p46"/>
              <p:cNvSpPr/>
              <p:nvPr/>
            </p:nvSpPr>
            <p:spPr>
              <a:xfrm>
                <a:off x="4721346" y="1710409"/>
                <a:ext cx="1216099" cy="664917"/>
              </a:xfrm>
              <a:custGeom>
                <a:avLst/>
                <a:gdLst/>
                <a:ahLst/>
                <a:cxnLst/>
                <a:rect l="l" t="t" r="r" b="b"/>
                <a:pathLst>
                  <a:path w="67929" h="37141" extrusionOk="0">
                    <a:moveTo>
                      <a:pt x="45941" y="0"/>
                    </a:moveTo>
                    <a:cubicBezTo>
                      <a:pt x="43475" y="0"/>
                      <a:pt x="41009" y="75"/>
                      <a:pt x="38553" y="181"/>
                    </a:cubicBezTo>
                    <a:cubicBezTo>
                      <a:pt x="35311" y="318"/>
                      <a:pt x="32047" y="523"/>
                      <a:pt x="28806" y="660"/>
                    </a:cubicBezTo>
                    <a:cubicBezTo>
                      <a:pt x="25519" y="797"/>
                      <a:pt x="22232" y="843"/>
                      <a:pt x="18946" y="934"/>
                    </a:cubicBezTo>
                    <a:cubicBezTo>
                      <a:pt x="15613" y="1003"/>
                      <a:pt x="12281" y="1140"/>
                      <a:pt x="8948" y="1505"/>
                    </a:cubicBezTo>
                    <a:cubicBezTo>
                      <a:pt x="7419" y="1665"/>
                      <a:pt x="5867" y="1847"/>
                      <a:pt x="4360" y="2190"/>
                    </a:cubicBezTo>
                    <a:cubicBezTo>
                      <a:pt x="3082" y="2464"/>
                      <a:pt x="1804" y="2966"/>
                      <a:pt x="982" y="3993"/>
                    </a:cubicBezTo>
                    <a:cubicBezTo>
                      <a:pt x="275" y="4883"/>
                      <a:pt x="1" y="6024"/>
                      <a:pt x="434" y="7074"/>
                    </a:cubicBezTo>
                    <a:cubicBezTo>
                      <a:pt x="160" y="12918"/>
                      <a:pt x="343" y="18784"/>
                      <a:pt x="1028" y="24581"/>
                    </a:cubicBezTo>
                    <a:cubicBezTo>
                      <a:pt x="1210" y="26156"/>
                      <a:pt x="1416" y="27708"/>
                      <a:pt x="1667" y="29260"/>
                    </a:cubicBezTo>
                    <a:cubicBezTo>
                      <a:pt x="1872" y="30493"/>
                      <a:pt x="2146" y="31703"/>
                      <a:pt x="2671" y="32821"/>
                    </a:cubicBezTo>
                    <a:cubicBezTo>
                      <a:pt x="3219" y="33940"/>
                      <a:pt x="4109" y="34853"/>
                      <a:pt x="5250" y="35378"/>
                    </a:cubicBezTo>
                    <a:cubicBezTo>
                      <a:pt x="6460" y="35948"/>
                      <a:pt x="7807" y="36131"/>
                      <a:pt x="9131" y="36268"/>
                    </a:cubicBezTo>
                    <a:cubicBezTo>
                      <a:pt x="15269" y="36880"/>
                      <a:pt x="21447" y="37140"/>
                      <a:pt x="27609" y="37140"/>
                    </a:cubicBezTo>
                    <a:cubicBezTo>
                      <a:pt x="28115" y="37140"/>
                      <a:pt x="28620" y="37139"/>
                      <a:pt x="29126" y="37135"/>
                    </a:cubicBezTo>
                    <a:cubicBezTo>
                      <a:pt x="35859" y="37090"/>
                      <a:pt x="42570" y="36724"/>
                      <a:pt x="49280" y="36108"/>
                    </a:cubicBezTo>
                    <a:cubicBezTo>
                      <a:pt x="50947" y="35948"/>
                      <a:pt x="52590" y="35789"/>
                      <a:pt x="54256" y="35606"/>
                    </a:cubicBezTo>
                    <a:cubicBezTo>
                      <a:pt x="55808" y="35423"/>
                      <a:pt x="57452" y="35355"/>
                      <a:pt x="58936" y="34898"/>
                    </a:cubicBezTo>
                    <a:cubicBezTo>
                      <a:pt x="61606" y="34099"/>
                      <a:pt x="62907" y="31726"/>
                      <a:pt x="63820" y="29352"/>
                    </a:cubicBezTo>
                    <a:cubicBezTo>
                      <a:pt x="64984" y="26453"/>
                      <a:pt x="65715" y="23394"/>
                      <a:pt x="66308" y="20336"/>
                    </a:cubicBezTo>
                    <a:cubicBezTo>
                      <a:pt x="66947" y="17186"/>
                      <a:pt x="67495" y="14013"/>
                      <a:pt x="67723" y="10795"/>
                    </a:cubicBezTo>
                    <a:cubicBezTo>
                      <a:pt x="67837" y="9311"/>
                      <a:pt x="67929" y="7782"/>
                      <a:pt x="67769" y="6275"/>
                    </a:cubicBezTo>
                    <a:cubicBezTo>
                      <a:pt x="67632" y="5089"/>
                      <a:pt x="67267" y="3879"/>
                      <a:pt x="66285" y="3080"/>
                    </a:cubicBezTo>
                    <a:cubicBezTo>
                      <a:pt x="65213" y="2235"/>
                      <a:pt x="63752" y="1984"/>
                      <a:pt x="62451" y="1665"/>
                    </a:cubicBezTo>
                    <a:cubicBezTo>
                      <a:pt x="60876" y="1277"/>
                      <a:pt x="59278" y="980"/>
                      <a:pt x="57680" y="752"/>
                    </a:cubicBezTo>
                    <a:cubicBezTo>
                      <a:pt x="53796" y="191"/>
                      <a:pt x="49869" y="0"/>
                      <a:pt x="4594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621" name="Google Shape;1621;p46"/>
              <p:cNvSpPr/>
              <p:nvPr/>
            </p:nvSpPr>
            <p:spPr>
              <a:xfrm>
                <a:off x="4750366" y="1642272"/>
                <a:ext cx="1243884" cy="709261"/>
              </a:xfrm>
              <a:custGeom>
                <a:avLst/>
                <a:gdLst/>
                <a:ahLst/>
                <a:cxnLst/>
                <a:rect l="l" t="t" r="r" b="b"/>
                <a:pathLst>
                  <a:path w="69481" h="39618" extrusionOk="0">
                    <a:moveTo>
                      <a:pt x="32646" y="0"/>
                    </a:moveTo>
                    <a:cubicBezTo>
                      <a:pt x="30066" y="0"/>
                      <a:pt x="27473" y="144"/>
                      <a:pt x="24880" y="221"/>
                    </a:cubicBezTo>
                    <a:cubicBezTo>
                      <a:pt x="19950" y="335"/>
                      <a:pt x="15042" y="769"/>
                      <a:pt x="10180" y="1431"/>
                    </a:cubicBezTo>
                    <a:cubicBezTo>
                      <a:pt x="9929" y="1476"/>
                      <a:pt x="9701" y="1750"/>
                      <a:pt x="9473" y="1910"/>
                    </a:cubicBezTo>
                    <a:cubicBezTo>
                      <a:pt x="9709" y="1996"/>
                      <a:pt x="9966" y="2163"/>
                      <a:pt x="10205" y="2163"/>
                    </a:cubicBezTo>
                    <a:cubicBezTo>
                      <a:pt x="10220" y="2163"/>
                      <a:pt x="10234" y="2162"/>
                      <a:pt x="10249" y="2161"/>
                    </a:cubicBezTo>
                    <a:cubicBezTo>
                      <a:pt x="11778" y="2024"/>
                      <a:pt x="13330" y="1842"/>
                      <a:pt x="14859" y="1636"/>
                    </a:cubicBezTo>
                    <a:cubicBezTo>
                      <a:pt x="20086" y="997"/>
                      <a:pt x="25359" y="792"/>
                      <a:pt x="30609" y="792"/>
                    </a:cubicBezTo>
                    <a:cubicBezTo>
                      <a:pt x="37114" y="814"/>
                      <a:pt x="46609" y="1043"/>
                      <a:pt x="53115" y="1339"/>
                    </a:cubicBezTo>
                    <a:cubicBezTo>
                      <a:pt x="56128" y="1476"/>
                      <a:pt x="59141" y="1933"/>
                      <a:pt x="62154" y="2367"/>
                    </a:cubicBezTo>
                    <a:cubicBezTo>
                      <a:pt x="63957" y="2618"/>
                      <a:pt x="65714" y="3074"/>
                      <a:pt x="67221" y="4170"/>
                    </a:cubicBezTo>
                    <a:cubicBezTo>
                      <a:pt x="68020" y="4740"/>
                      <a:pt x="68522" y="5448"/>
                      <a:pt x="68545" y="6429"/>
                    </a:cubicBezTo>
                    <a:cubicBezTo>
                      <a:pt x="68545" y="7822"/>
                      <a:pt x="68682" y="9237"/>
                      <a:pt x="68453" y="10606"/>
                    </a:cubicBezTo>
                    <a:cubicBezTo>
                      <a:pt x="67791" y="14898"/>
                      <a:pt x="65920" y="20901"/>
                      <a:pt x="64596" y="25032"/>
                    </a:cubicBezTo>
                    <a:cubicBezTo>
                      <a:pt x="63614" y="28113"/>
                      <a:pt x="62633" y="31172"/>
                      <a:pt x="61172" y="34071"/>
                    </a:cubicBezTo>
                    <a:cubicBezTo>
                      <a:pt x="60852" y="34710"/>
                      <a:pt x="60579" y="35349"/>
                      <a:pt x="60213" y="35965"/>
                    </a:cubicBezTo>
                    <a:cubicBezTo>
                      <a:pt x="59734" y="36787"/>
                      <a:pt x="59004" y="37289"/>
                      <a:pt x="57999" y="37403"/>
                    </a:cubicBezTo>
                    <a:cubicBezTo>
                      <a:pt x="57200" y="37495"/>
                      <a:pt x="56402" y="37586"/>
                      <a:pt x="55603" y="37677"/>
                    </a:cubicBezTo>
                    <a:cubicBezTo>
                      <a:pt x="51015" y="38271"/>
                      <a:pt x="43414" y="38567"/>
                      <a:pt x="38780" y="38682"/>
                    </a:cubicBezTo>
                    <a:cubicBezTo>
                      <a:pt x="35312" y="38776"/>
                      <a:pt x="31844" y="38819"/>
                      <a:pt x="28375" y="38819"/>
                    </a:cubicBezTo>
                    <a:cubicBezTo>
                      <a:pt x="21755" y="38819"/>
                      <a:pt x="15134" y="38662"/>
                      <a:pt x="8514" y="38408"/>
                    </a:cubicBezTo>
                    <a:cubicBezTo>
                      <a:pt x="6779" y="38339"/>
                      <a:pt x="5045" y="38020"/>
                      <a:pt x="3310" y="37768"/>
                    </a:cubicBezTo>
                    <a:cubicBezTo>
                      <a:pt x="2967" y="37723"/>
                      <a:pt x="2534" y="37472"/>
                      <a:pt x="2397" y="37198"/>
                    </a:cubicBezTo>
                    <a:cubicBezTo>
                      <a:pt x="1803" y="36079"/>
                      <a:pt x="1301" y="34915"/>
                      <a:pt x="776" y="33774"/>
                    </a:cubicBezTo>
                    <a:cubicBezTo>
                      <a:pt x="708" y="33637"/>
                      <a:pt x="548" y="33523"/>
                      <a:pt x="457" y="33409"/>
                    </a:cubicBezTo>
                    <a:cubicBezTo>
                      <a:pt x="320" y="33546"/>
                      <a:pt x="92" y="33637"/>
                      <a:pt x="69" y="33774"/>
                    </a:cubicBezTo>
                    <a:cubicBezTo>
                      <a:pt x="0" y="33980"/>
                      <a:pt x="23" y="34231"/>
                      <a:pt x="114" y="34413"/>
                    </a:cubicBezTo>
                    <a:cubicBezTo>
                      <a:pt x="639" y="35486"/>
                      <a:pt x="1141" y="36559"/>
                      <a:pt x="1735" y="37586"/>
                    </a:cubicBezTo>
                    <a:cubicBezTo>
                      <a:pt x="1940" y="37928"/>
                      <a:pt x="2351" y="38271"/>
                      <a:pt x="2739" y="38408"/>
                    </a:cubicBezTo>
                    <a:cubicBezTo>
                      <a:pt x="3652" y="38659"/>
                      <a:pt x="4588" y="38910"/>
                      <a:pt x="5501" y="38955"/>
                    </a:cubicBezTo>
                    <a:cubicBezTo>
                      <a:pt x="10568" y="39161"/>
                      <a:pt x="15613" y="39366"/>
                      <a:pt x="20680" y="39480"/>
                    </a:cubicBezTo>
                    <a:cubicBezTo>
                      <a:pt x="22113" y="39517"/>
                      <a:pt x="23550" y="39528"/>
                      <a:pt x="24988" y="39528"/>
                    </a:cubicBezTo>
                    <a:cubicBezTo>
                      <a:pt x="27145" y="39528"/>
                      <a:pt x="29303" y="39503"/>
                      <a:pt x="31453" y="39503"/>
                    </a:cubicBezTo>
                    <a:cubicBezTo>
                      <a:pt x="31453" y="39549"/>
                      <a:pt x="31476" y="39572"/>
                      <a:pt x="31476" y="39617"/>
                    </a:cubicBezTo>
                    <a:cubicBezTo>
                      <a:pt x="36087" y="39435"/>
                      <a:pt x="40721" y="39343"/>
                      <a:pt x="45354" y="39092"/>
                    </a:cubicBezTo>
                    <a:cubicBezTo>
                      <a:pt x="48299" y="38933"/>
                      <a:pt x="54210" y="38545"/>
                      <a:pt x="57178" y="38293"/>
                    </a:cubicBezTo>
                    <a:cubicBezTo>
                      <a:pt x="58981" y="38134"/>
                      <a:pt x="60442" y="37495"/>
                      <a:pt x="61195" y="35783"/>
                    </a:cubicBezTo>
                    <a:cubicBezTo>
                      <a:pt x="62131" y="33751"/>
                      <a:pt x="63112" y="31720"/>
                      <a:pt x="63865" y="29620"/>
                    </a:cubicBezTo>
                    <a:cubicBezTo>
                      <a:pt x="65395" y="25420"/>
                      <a:pt x="67358" y="19349"/>
                      <a:pt x="68385" y="15012"/>
                    </a:cubicBezTo>
                    <a:cubicBezTo>
                      <a:pt x="69047" y="12318"/>
                      <a:pt x="69480" y="9602"/>
                      <a:pt x="69366" y="6817"/>
                    </a:cubicBezTo>
                    <a:cubicBezTo>
                      <a:pt x="69298" y="5402"/>
                      <a:pt x="68819" y="4170"/>
                      <a:pt x="67472" y="3485"/>
                    </a:cubicBezTo>
                    <a:cubicBezTo>
                      <a:pt x="66445" y="2937"/>
                      <a:pt x="65372" y="2412"/>
                      <a:pt x="64231" y="2070"/>
                    </a:cubicBezTo>
                    <a:cubicBezTo>
                      <a:pt x="60944" y="1134"/>
                      <a:pt x="57520" y="837"/>
                      <a:pt x="54119" y="655"/>
                    </a:cubicBezTo>
                    <a:cubicBezTo>
                      <a:pt x="48413" y="358"/>
                      <a:pt x="39739" y="130"/>
                      <a:pt x="34033" y="16"/>
                    </a:cubicBezTo>
                    <a:cubicBezTo>
                      <a:pt x="33571" y="5"/>
                      <a:pt x="33108" y="0"/>
                      <a:pt x="3264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2" name="Google Shape;1622;p46"/>
              <p:cNvSpPr/>
              <p:nvPr/>
            </p:nvSpPr>
            <p:spPr>
              <a:xfrm>
                <a:off x="4988183" y="2380123"/>
                <a:ext cx="184306" cy="16130"/>
              </a:xfrm>
              <a:custGeom>
                <a:avLst/>
                <a:gdLst/>
                <a:ahLst/>
                <a:cxnLst/>
                <a:rect l="l" t="t" r="r" b="b"/>
                <a:pathLst>
                  <a:path w="10295" h="901" extrusionOk="0">
                    <a:moveTo>
                      <a:pt x="9633" y="0"/>
                    </a:moveTo>
                    <a:cubicBezTo>
                      <a:pt x="6551" y="0"/>
                      <a:pt x="3493" y="23"/>
                      <a:pt x="411" y="46"/>
                    </a:cubicBezTo>
                    <a:cubicBezTo>
                      <a:pt x="274" y="46"/>
                      <a:pt x="137" y="206"/>
                      <a:pt x="1" y="297"/>
                    </a:cubicBezTo>
                    <a:cubicBezTo>
                      <a:pt x="115" y="457"/>
                      <a:pt x="183" y="708"/>
                      <a:pt x="320" y="731"/>
                    </a:cubicBezTo>
                    <a:cubicBezTo>
                      <a:pt x="708" y="845"/>
                      <a:pt x="1119" y="890"/>
                      <a:pt x="1530" y="890"/>
                    </a:cubicBezTo>
                    <a:cubicBezTo>
                      <a:pt x="1956" y="898"/>
                      <a:pt x="2382" y="900"/>
                      <a:pt x="2808" y="900"/>
                    </a:cubicBezTo>
                    <a:cubicBezTo>
                      <a:pt x="3660" y="900"/>
                      <a:pt x="4512" y="890"/>
                      <a:pt x="5364" y="890"/>
                    </a:cubicBezTo>
                    <a:lnTo>
                      <a:pt x="5364" y="753"/>
                    </a:lnTo>
                    <a:cubicBezTo>
                      <a:pt x="6072" y="753"/>
                      <a:pt x="6780" y="759"/>
                      <a:pt x="7487" y="759"/>
                    </a:cubicBezTo>
                    <a:cubicBezTo>
                      <a:pt x="8195" y="759"/>
                      <a:pt x="8902" y="753"/>
                      <a:pt x="9610" y="731"/>
                    </a:cubicBezTo>
                    <a:cubicBezTo>
                      <a:pt x="9838" y="731"/>
                      <a:pt x="10066" y="502"/>
                      <a:pt x="10295" y="365"/>
                    </a:cubicBezTo>
                    <a:cubicBezTo>
                      <a:pt x="10066" y="251"/>
                      <a:pt x="9861" y="0"/>
                      <a:pt x="963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3" name="Google Shape;1623;p46"/>
              <p:cNvSpPr/>
              <p:nvPr/>
            </p:nvSpPr>
            <p:spPr>
              <a:xfrm>
                <a:off x="6004042" y="1756132"/>
                <a:ext cx="40460" cy="165527"/>
              </a:xfrm>
              <a:custGeom>
                <a:avLst/>
                <a:gdLst/>
                <a:ahLst/>
                <a:cxnLst/>
                <a:rect l="l" t="t" r="r" b="b"/>
                <a:pathLst>
                  <a:path w="2260" h="9246" extrusionOk="0">
                    <a:moveTo>
                      <a:pt x="1644" y="1"/>
                    </a:moveTo>
                    <a:cubicBezTo>
                      <a:pt x="1530" y="206"/>
                      <a:pt x="1370" y="412"/>
                      <a:pt x="1347" y="640"/>
                    </a:cubicBezTo>
                    <a:cubicBezTo>
                      <a:pt x="1233" y="1644"/>
                      <a:pt x="1233" y="2671"/>
                      <a:pt x="1073" y="3676"/>
                    </a:cubicBezTo>
                    <a:cubicBezTo>
                      <a:pt x="776" y="5319"/>
                      <a:pt x="365" y="6940"/>
                      <a:pt x="46" y="8560"/>
                    </a:cubicBezTo>
                    <a:cubicBezTo>
                      <a:pt x="0" y="8766"/>
                      <a:pt x="228" y="9017"/>
                      <a:pt x="343" y="9245"/>
                    </a:cubicBezTo>
                    <a:cubicBezTo>
                      <a:pt x="480" y="9063"/>
                      <a:pt x="708" y="8903"/>
                      <a:pt x="776" y="8697"/>
                    </a:cubicBezTo>
                    <a:cubicBezTo>
                      <a:pt x="936" y="8127"/>
                      <a:pt x="1027" y="7533"/>
                      <a:pt x="1164" y="6963"/>
                    </a:cubicBezTo>
                    <a:cubicBezTo>
                      <a:pt x="1530" y="5137"/>
                      <a:pt x="1895" y="3333"/>
                      <a:pt x="2260" y="1507"/>
                    </a:cubicBezTo>
                    <a:lnTo>
                      <a:pt x="2169" y="1485"/>
                    </a:lnTo>
                    <a:cubicBezTo>
                      <a:pt x="2146" y="1165"/>
                      <a:pt x="2146" y="823"/>
                      <a:pt x="2055" y="503"/>
                    </a:cubicBezTo>
                    <a:cubicBezTo>
                      <a:pt x="1986" y="320"/>
                      <a:pt x="1781" y="161"/>
                      <a:pt x="164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4" name="Google Shape;1624;p46"/>
              <p:cNvSpPr/>
              <p:nvPr/>
            </p:nvSpPr>
            <p:spPr>
              <a:xfrm>
                <a:off x="6051842" y="1782699"/>
                <a:ext cx="31079" cy="107487"/>
              </a:xfrm>
              <a:custGeom>
                <a:avLst/>
                <a:gdLst/>
                <a:ahLst/>
                <a:cxnLst/>
                <a:rect l="l" t="t" r="r" b="b"/>
                <a:pathLst>
                  <a:path w="1736" h="6004" extrusionOk="0">
                    <a:moveTo>
                      <a:pt x="1279" y="1"/>
                    </a:moveTo>
                    <a:cubicBezTo>
                      <a:pt x="1142" y="229"/>
                      <a:pt x="914" y="434"/>
                      <a:pt x="868" y="685"/>
                    </a:cubicBezTo>
                    <a:cubicBezTo>
                      <a:pt x="617" y="1872"/>
                      <a:pt x="434" y="3082"/>
                      <a:pt x="206" y="4269"/>
                    </a:cubicBezTo>
                    <a:cubicBezTo>
                      <a:pt x="138" y="4725"/>
                      <a:pt x="46" y="5182"/>
                      <a:pt x="1" y="5638"/>
                    </a:cubicBezTo>
                    <a:cubicBezTo>
                      <a:pt x="1" y="5753"/>
                      <a:pt x="206" y="5889"/>
                      <a:pt x="298" y="6004"/>
                    </a:cubicBezTo>
                    <a:cubicBezTo>
                      <a:pt x="434" y="5912"/>
                      <a:pt x="640" y="5821"/>
                      <a:pt x="663" y="5707"/>
                    </a:cubicBezTo>
                    <a:cubicBezTo>
                      <a:pt x="1028" y="4109"/>
                      <a:pt x="1370" y="2511"/>
                      <a:pt x="1736" y="914"/>
                    </a:cubicBezTo>
                    <a:lnTo>
                      <a:pt x="1621" y="891"/>
                    </a:lnTo>
                    <a:cubicBezTo>
                      <a:pt x="1621" y="822"/>
                      <a:pt x="1644" y="754"/>
                      <a:pt x="1621" y="685"/>
                    </a:cubicBezTo>
                    <a:cubicBezTo>
                      <a:pt x="1507" y="457"/>
                      <a:pt x="1393" y="229"/>
                      <a:pt x="127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5" name="Google Shape;1625;p46"/>
              <p:cNvSpPr/>
              <p:nvPr/>
            </p:nvSpPr>
            <p:spPr>
              <a:xfrm>
                <a:off x="4387912" y="1790648"/>
                <a:ext cx="411095" cy="405295"/>
              </a:xfrm>
              <a:custGeom>
                <a:avLst/>
                <a:gdLst/>
                <a:ahLst/>
                <a:cxnLst/>
                <a:rect l="l" t="t" r="r" b="b"/>
                <a:pathLst>
                  <a:path w="22963" h="22639" extrusionOk="0">
                    <a:moveTo>
                      <a:pt x="13192" y="750"/>
                    </a:moveTo>
                    <a:cubicBezTo>
                      <a:pt x="13514" y="750"/>
                      <a:pt x="13684" y="901"/>
                      <a:pt x="13741" y="1246"/>
                    </a:cubicBezTo>
                    <a:cubicBezTo>
                      <a:pt x="13764" y="1337"/>
                      <a:pt x="13787" y="1428"/>
                      <a:pt x="13809" y="1497"/>
                    </a:cubicBezTo>
                    <a:cubicBezTo>
                      <a:pt x="14243" y="3049"/>
                      <a:pt x="14768" y="3528"/>
                      <a:pt x="16389" y="3551"/>
                    </a:cubicBezTo>
                    <a:cubicBezTo>
                      <a:pt x="16402" y="3552"/>
                      <a:pt x="16414" y="3552"/>
                      <a:pt x="16427" y="3552"/>
                    </a:cubicBezTo>
                    <a:cubicBezTo>
                      <a:pt x="16895" y="3552"/>
                      <a:pt x="17388" y="3156"/>
                      <a:pt x="18032" y="2889"/>
                    </a:cubicBezTo>
                    <a:cubicBezTo>
                      <a:pt x="18808" y="3597"/>
                      <a:pt x="19676" y="4396"/>
                      <a:pt x="20520" y="5240"/>
                    </a:cubicBezTo>
                    <a:cubicBezTo>
                      <a:pt x="20611" y="5331"/>
                      <a:pt x="20589" y="5674"/>
                      <a:pt x="20497" y="5788"/>
                    </a:cubicBezTo>
                    <a:cubicBezTo>
                      <a:pt x="19744" y="6564"/>
                      <a:pt x="19493" y="7272"/>
                      <a:pt x="20223" y="8276"/>
                    </a:cubicBezTo>
                    <a:cubicBezTo>
                      <a:pt x="20587" y="8768"/>
                      <a:pt x="20870" y="9079"/>
                      <a:pt x="21411" y="9079"/>
                    </a:cubicBezTo>
                    <a:cubicBezTo>
                      <a:pt x="21448" y="9079"/>
                      <a:pt x="21485" y="9078"/>
                      <a:pt x="21524" y="9075"/>
                    </a:cubicBezTo>
                    <a:cubicBezTo>
                      <a:pt x="21547" y="9074"/>
                      <a:pt x="21570" y="9073"/>
                      <a:pt x="21591" y="9073"/>
                    </a:cubicBezTo>
                    <a:cubicBezTo>
                      <a:pt x="22083" y="9073"/>
                      <a:pt x="22208" y="9323"/>
                      <a:pt x="22186" y="9782"/>
                    </a:cubicBezTo>
                    <a:cubicBezTo>
                      <a:pt x="22164" y="10672"/>
                      <a:pt x="22164" y="11585"/>
                      <a:pt x="22186" y="12476"/>
                    </a:cubicBezTo>
                    <a:cubicBezTo>
                      <a:pt x="22209" y="13023"/>
                      <a:pt x="21981" y="13252"/>
                      <a:pt x="21433" y="13320"/>
                    </a:cubicBezTo>
                    <a:cubicBezTo>
                      <a:pt x="21045" y="13389"/>
                      <a:pt x="20497" y="13434"/>
                      <a:pt x="20338" y="13685"/>
                    </a:cubicBezTo>
                    <a:cubicBezTo>
                      <a:pt x="19949" y="14302"/>
                      <a:pt x="19721" y="15009"/>
                      <a:pt x="19493" y="15717"/>
                    </a:cubicBezTo>
                    <a:cubicBezTo>
                      <a:pt x="19447" y="15877"/>
                      <a:pt x="19676" y="16151"/>
                      <a:pt x="19813" y="16333"/>
                    </a:cubicBezTo>
                    <a:cubicBezTo>
                      <a:pt x="20086" y="16676"/>
                      <a:pt x="20383" y="16995"/>
                      <a:pt x="20748" y="17429"/>
                    </a:cubicBezTo>
                    <a:cubicBezTo>
                      <a:pt x="19698" y="18205"/>
                      <a:pt x="18717" y="18890"/>
                      <a:pt x="17758" y="19620"/>
                    </a:cubicBezTo>
                    <a:cubicBezTo>
                      <a:pt x="17591" y="19743"/>
                      <a:pt x="17429" y="19806"/>
                      <a:pt x="17272" y="19806"/>
                    </a:cubicBezTo>
                    <a:cubicBezTo>
                      <a:pt x="17109" y="19806"/>
                      <a:pt x="16951" y="19737"/>
                      <a:pt x="16800" y="19597"/>
                    </a:cubicBezTo>
                    <a:cubicBezTo>
                      <a:pt x="16474" y="19296"/>
                      <a:pt x="16136" y="19154"/>
                      <a:pt x="15792" y="19154"/>
                    </a:cubicBezTo>
                    <a:cubicBezTo>
                      <a:pt x="15484" y="19154"/>
                      <a:pt x="15172" y="19267"/>
                      <a:pt x="14859" y="19483"/>
                    </a:cubicBezTo>
                    <a:cubicBezTo>
                      <a:pt x="14745" y="19529"/>
                      <a:pt x="14654" y="19597"/>
                      <a:pt x="14540" y="19620"/>
                    </a:cubicBezTo>
                    <a:cubicBezTo>
                      <a:pt x="13741" y="19848"/>
                      <a:pt x="13330" y="20305"/>
                      <a:pt x="13513" y="21172"/>
                    </a:cubicBezTo>
                    <a:cubicBezTo>
                      <a:pt x="13558" y="21309"/>
                      <a:pt x="13513" y="21469"/>
                      <a:pt x="13490" y="21720"/>
                    </a:cubicBezTo>
                    <a:cubicBezTo>
                      <a:pt x="12280" y="21766"/>
                      <a:pt x="11093" y="21834"/>
                      <a:pt x="9747" y="21903"/>
                    </a:cubicBezTo>
                    <a:cubicBezTo>
                      <a:pt x="9747" y="21492"/>
                      <a:pt x="9724" y="21149"/>
                      <a:pt x="9769" y="20830"/>
                    </a:cubicBezTo>
                    <a:cubicBezTo>
                      <a:pt x="9815" y="20213"/>
                      <a:pt x="9587" y="19825"/>
                      <a:pt x="8971" y="19620"/>
                    </a:cubicBezTo>
                    <a:cubicBezTo>
                      <a:pt x="8304" y="19383"/>
                      <a:pt x="7617" y="18884"/>
                      <a:pt x="6987" y="18884"/>
                    </a:cubicBezTo>
                    <a:cubicBezTo>
                      <a:pt x="6948" y="18884"/>
                      <a:pt x="6909" y="18886"/>
                      <a:pt x="6871" y="18890"/>
                    </a:cubicBezTo>
                    <a:cubicBezTo>
                      <a:pt x="6209" y="18958"/>
                      <a:pt x="5615" y="19643"/>
                      <a:pt x="4908" y="20122"/>
                    </a:cubicBezTo>
                    <a:cubicBezTo>
                      <a:pt x="4063" y="19163"/>
                      <a:pt x="3219" y="18205"/>
                      <a:pt x="2351" y="17223"/>
                    </a:cubicBezTo>
                    <a:cubicBezTo>
                      <a:pt x="2739" y="16767"/>
                      <a:pt x="3150" y="16333"/>
                      <a:pt x="3447" y="15877"/>
                    </a:cubicBezTo>
                    <a:cubicBezTo>
                      <a:pt x="3584" y="15671"/>
                      <a:pt x="3515" y="15329"/>
                      <a:pt x="3538" y="15055"/>
                    </a:cubicBezTo>
                    <a:cubicBezTo>
                      <a:pt x="3538" y="15032"/>
                      <a:pt x="3492" y="15032"/>
                      <a:pt x="3492" y="15009"/>
                    </a:cubicBezTo>
                    <a:cubicBezTo>
                      <a:pt x="3200" y="13964"/>
                      <a:pt x="2715" y="13186"/>
                      <a:pt x="1548" y="13186"/>
                    </a:cubicBezTo>
                    <a:cubicBezTo>
                      <a:pt x="1441" y="13186"/>
                      <a:pt x="1328" y="13193"/>
                      <a:pt x="1210" y="13206"/>
                    </a:cubicBezTo>
                    <a:cubicBezTo>
                      <a:pt x="1096" y="13206"/>
                      <a:pt x="845" y="12887"/>
                      <a:pt x="845" y="12727"/>
                    </a:cubicBezTo>
                    <a:cubicBezTo>
                      <a:pt x="868" y="11837"/>
                      <a:pt x="890" y="10946"/>
                      <a:pt x="1004" y="10056"/>
                    </a:cubicBezTo>
                    <a:cubicBezTo>
                      <a:pt x="1004" y="9851"/>
                      <a:pt x="1256" y="9554"/>
                      <a:pt x="1438" y="9531"/>
                    </a:cubicBezTo>
                    <a:cubicBezTo>
                      <a:pt x="3013" y="9303"/>
                      <a:pt x="3310" y="8070"/>
                      <a:pt x="3607" y="6883"/>
                    </a:cubicBezTo>
                    <a:cubicBezTo>
                      <a:pt x="3652" y="6655"/>
                      <a:pt x="3538" y="6381"/>
                      <a:pt x="3401" y="6176"/>
                    </a:cubicBezTo>
                    <a:cubicBezTo>
                      <a:pt x="3241" y="5925"/>
                      <a:pt x="2990" y="5719"/>
                      <a:pt x="2716" y="5445"/>
                    </a:cubicBezTo>
                    <a:cubicBezTo>
                      <a:pt x="3401" y="4647"/>
                      <a:pt x="4063" y="3848"/>
                      <a:pt x="4771" y="3094"/>
                    </a:cubicBezTo>
                    <a:cubicBezTo>
                      <a:pt x="4862" y="2980"/>
                      <a:pt x="5113" y="2980"/>
                      <a:pt x="5273" y="2958"/>
                    </a:cubicBezTo>
                    <a:cubicBezTo>
                      <a:pt x="5341" y="2958"/>
                      <a:pt x="5410" y="3003"/>
                      <a:pt x="5455" y="3049"/>
                    </a:cubicBezTo>
                    <a:cubicBezTo>
                      <a:pt x="5994" y="3446"/>
                      <a:pt x="6521" y="3612"/>
                      <a:pt x="7035" y="3612"/>
                    </a:cubicBezTo>
                    <a:cubicBezTo>
                      <a:pt x="7761" y="3612"/>
                      <a:pt x="8462" y="3279"/>
                      <a:pt x="9130" y="2798"/>
                    </a:cubicBezTo>
                    <a:cubicBezTo>
                      <a:pt x="9381" y="2638"/>
                      <a:pt x="9610" y="2273"/>
                      <a:pt x="9587" y="2022"/>
                    </a:cubicBezTo>
                    <a:cubicBezTo>
                      <a:pt x="9518" y="1291"/>
                      <a:pt x="9792" y="1086"/>
                      <a:pt x="10523" y="1063"/>
                    </a:cubicBezTo>
                    <a:cubicBezTo>
                      <a:pt x="11344" y="1063"/>
                      <a:pt x="12166" y="926"/>
                      <a:pt x="12988" y="766"/>
                    </a:cubicBezTo>
                    <a:cubicBezTo>
                      <a:pt x="13062" y="755"/>
                      <a:pt x="13130" y="750"/>
                      <a:pt x="13192" y="750"/>
                    </a:cubicBezTo>
                    <a:close/>
                    <a:moveTo>
                      <a:pt x="13600" y="0"/>
                    </a:moveTo>
                    <a:cubicBezTo>
                      <a:pt x="13544" y="0"/>
                      <a:pt x="13485" y="4"/>
                      <a:pt x="13421" y="13"/>
                    </a:cubicBezTo>
                    <a:cubicBezTo>
                      <a:pt x="12257" y="173"/>
                      <a:pt x="11070" y="287"/>
                      <a:pt x="9884" y="424"/>
                    </a:cubicBezTo>
                    <a:cubicBezTo>
                      <a:pt x="8925" y="515"/>
                      <a:pt x="8856" y="629"/>
                      <a:pt x="8811" y="1565"/>
                    </a:cubicBezTo>
                    <a:cubicBezTo>
                      <a:pt x="8788" y="1816"/>
                      <a:pt x="8719" y="2136"/>
                      <a:pt x="8537" y="2273"/>
                    </a:cubicBezTo>
                    <a:cubicBezTo>
                      <a:pt x="8073" y="2617"/>
                      <a:pt x="7586" y="2839"/>
                      <a:pt x="7080" y="2839"/>
                    </a:cubicBezTo>
                    <a:cubicBezTo>
                      <a:pt x="6715" y="2839"/>
                      <a:pt x="6340" y="2723"/>
                      <a:pt x="5958" y="2455"/>
                    </a:cubicBezTo>
                    <a:cubicBezTo>
                      <a:pt x="5821" y="2364"/>
                      <a:pt x="5638" y="2318"/>
                      <a:pt x="5478" y="2227"/>
                    </a:cubicBezTo>
                    <a:cubicBezTo>
                      <a:pt x="5293" y="2139"/>
                      <a:pt x="5125" y="2092"/>
                      <a:pt x="4969" y="2092"/>
                    </a:cubicBezTo>
                    <a:cubicBezTo>
                      <a:pt x="4721" y="2092"/>
                      <a:pt x="4502" y="2212"/>
                      <a:pt x="4291" y="2478"/>
                    </a:cubicBezTo>
                    <a:cubicBezTo>
                      <a:pt x="3584" y="3300"/>
                      <a:pt x="2876" y="4122"/>
                      <a:pt x="2169" y="4943"/>
                    </a:cubicBezTo>
                    <a:cubicBezTo>
                      <a:pt x="1803" y="5331"/>
                      <a:pt x="1826" y="5742"/>
                      <a:pt x="2237" y="6016"/>
                    </a:cubicBezTo>
                    <a:cubicBezTo>
                      <a:pt x="2922" y="6495"/>
                      <a:pt x="2785" y="6998"/>
                      <a:pt x="2602" y="7660"/>
                    </a:cubicBezTo>
                    <a:cubicBezTo>
                      <a:pt x="2420" y="8367"/>
                      <a:pt x="1917" y="8573"/>
                      <a:pt x="1324" y="8755"/>
                    </a:cubicBezTo>
                    <a:cubicBezTo>
                      <a:pt x="731" y="8915"/>
                      <a:pt x="228" y="9143"/>
                      <a:pt x="206" y="9874"/>
                    </a:cubicBezTo>
                    <a:cubicBezTo>
                      <a:pt x="160" y="10901"/>
                      <a:pt x="114" y="11928"/>
                      <a:pt x="46" y="12955"/>
                    </a:cubicBezTo>
                    <a:cubicBezTo>
                      <a:pt x="0" y="13503"/>
                      <a:pt x="274" y="13822"/>
                      <a:pt x="822" y="13914"/>
                    </a:cubicBezTo>
                    <a:cubicBezTo>
                      <a:pt x="1164" y="13959"/>
                      <a:pt x="1507" y="13982"/>
                      <a:pt x="1826" y="14051"/>
                    </a:cubicBezTo>
                    <a:cubicBezTo>
                      <a:pt x="1986" y="14073"/>
                      <a:pt x="2191" y="14142"/>
                      <a:pt x="2306" y="14256"/>
                    </a:cubicBezTo>
                    <a:cubicBezTo>
                      <a:pt x="2899" y="14964"/>
                      <a:pt x="2853" y="15511"/>
                      <a:pt x="2237" y="16196"/>
                    </a:cubicBezTo>
                    <a:cubicBezTo>
                      <a:pt x="2123" y="16333"/>
                      <a:pt x="1986" y="16447"/>
                      <a:pt x="1849" y="16584"/>
                    </a:cubicBezTo>
                    <a:cubicBezTo>
                      <a:pt x="1507" y="16904"/>
                      <a:pt x="1461" y="17269"/>
                      <a:pt x="1758" y="17634"/>
                    </a:cubicBezTo>
                    <a:cubicBezTo>
                      <a:pt x="2625" y="18638"/>
                      <a:pt x="3492" y="19643"/>
                      <a:pt x="4383" y="20624"/>
                    </a:cubicBezTo>
                    <a:cubicBezTo>
                      <a:pt x="4548" y="20802"/>
                      <a:pt x="4735" y="20895"/>
                      <a:pt x="4931" y="20895"/>
                    </a:cubicBezTo>
                    <a:cubicBezTo>
                      <a:pt x="5087" y="20895"/>
                      <a:pt x="5248" y="20837"/>
                      <a:pt x="5410" y="20716"/>
                    </a:cubicBezTo>
                    <a:cubicBezTo>
                      <a:pt x="5638" y="20579"/>
                      <a:pt x="5889" y="20442"/>
                      <a:pt x="6072" y="20259"/>
                    </a:cubicBezTo>
                    <a:cubicBezTo>
                      <a:pt x="6393" y="19886"/>
                      <a:pt x="6737" y="19701"/>
                      <a:pt x="7102" y="19701"/>
                    </a:cubicBezTo>
                    <a:cubicBezTo>
                      <a:pt x="7385" y="19701"/>
                      <a:pt x="7680" y="19812"/>
                      <a:pt x="7989" y="20031"/>
                    </a:cubicBezTo>
                    <a:cubicBezTo>
                      <a:pt x="8080" y="20076"/>
                      <a:pt x="8149" y="20099"/>
                      <a:pt x="8240" y="20122"/>
                    </a:cubicBezTo>
                    <a:cubicBezTo>
                      <a:pt x="8856" y="20259"/>
                      <a:pt x="9107" y="20624"/>
                      <a:pt x="8971" y="21126"/>
                    </a:cubicBezTo>
                    <a:cubicBezTo>
                      <a:pt x="8971" y="22351"/>
                      <a:pt x="9185" y="22638"/>
                      <a:pt x="10211" y="22638"/>
                    </a:cubicBezTo>
                    <a:cubicBezTo>
                      <a:pt x="10295" y="22638"/>
                      <a:pt x="10383" y="22636"/>
                      <a:pt x="10477" y="22633"/>
                    </a:cubicBezTo>
                    <a:cubicBezTo>
                      <a:pt x="11344" y="22564"/>
                      <a:pt x="12212" y="22542"/>
                      <a:pt x="13102" y="22496"/>
                    </a:cubicBezTo>
                    <a:cubicBezTo>
                      <a:pt x="14129" y="22427"/>
                      <a:pt x="14243" y="22313"/>
                      <a:pt x="14243" y="21309"/>
                    </a:cubicBezTo>
                    <a:cubicBezTo>
                      <a:pt x="14243" y="21058"/>
                      <a:pt x="14197" y="20784"/>
                      <a:pt x="14312" y="20601"/>
                    </a:cubicBezTo>
                    <a:cubicBezTo>
                      <a:pt x="14488" y="20281"/>
                      <a:pt x="15203" y="20062"/>
                      <a:pt x="15764" y="20062"/>
                    </a:cubicBezTo>
                    <a:cubicBezTo>
                      <a:pt x="16003" y="20062"/>
                      <a:pt x="16214" y="20102"/>
                      <a:pt x="16343" y="20191"/>
                    </a:cubicBezTo>
                    <a:cubicBezTo>
                      <a:pt x="16667" y="20436"/>
                      <a:pt x="16985" y="20556"/>
                      <a:pt x="17300" y="20556"/>
                    </a:cubicBezTo>
                    <a:cubicBezTo>
                      <a:pt x="17630" y="20556"/>
                      <a:pt x="17956" y="20425"/>
                      <a:pt x="18283" y="20168"/>
                    </a:cubicBezTo>
                    <a:cubicBezTo>
                      <a:pt x="18945" y="19643"/>
                      <a:pt x="19653" y="19163"/>
                      <a:pt x="20338" y="18661"/>
                    </a:cubicBezTo>
                    <a:cubicBezTo>
                      <a:pt x="21981" y="17360"/>
                      <a:pt x="21821" y="17543"/>
                      <a:pt x="20566" y="15991"/>
                    </a:cubicBezTo>
                    <a:cubicBezTo>
                      <a:pt x="20406" y="15808"/>
                      <a:pt x="20360" y="15443"/>
                      <a:pt x="20429" y="15215"/>
                    </a:cubicBezTo>
                    <a:cubicBezTo>
                      <a:pt x="20611" y="14484"/>
                      <a:pt x="20977" y="13982"/>
                      <a:pt x="21867" y="13959"/>
                    </a:cubicBezTo>
                    <a:cubicBezTo>
                      <a:pt x="22506" y="13959"/>
                      <a:pt x="22917" y="13571"/>
                      <a:pt x="22917" y="12887"/>
                    </a:cubicBezTo>
                    <a:cubicBezTo>
                      <a:pt x="22917" y="11791"/>
                      <a:pt x="22962" y="10672"/>
                      <a:pt x="22917" y="9554"/>
                    </a:cubicBezTo>
                    <a:cubicBezTo>
                      <a:pt x="22848" y="8436"/>
                      <a:pt x="22757" y="8413"/>
                      <a:pt x="21616" y="8321"/>
                    </a:cubicBezTo>
                    <a:cubicBezTo>
                      <a:pt x="21410" y="8321"/>
                      <a:pt x="21159" y="8253"/>
                      <a:pt x="21045" y="8093"/>
                    </a:cubicBezTo>
                    <a:cubicBezTo>
                      <a:pt x="20452" y="7294"/>
                      <a:pt x="20474" y="7157"/>
                      <a:pt x="21045" y="6336"/>
                    </a:cubicBezTo>
                    <a:cubicBezTo>
                      <a:pt x="21136" y="6199"/>
                      <a:pt x="21228" y="6085"/>
                      <a:pt x="21319" y="5948"/>
                    </a:cubicBezTo>
                    <a:cubicBezTo>
                      <a:pt x="21616" y="5537"/>
                      <a:pt x="21616" y="5172"/>
                      <a:pt x="21205" y="4806"/>
                    </a:cubicBezTo>
                    <a:cubicBezTo>
                      <a:pt x="20338" y="4030"/>
                      <a:pt x="19470" y="3254"/>
                      <a:pt x="18648" y="2455"/>
                    </a:cubicBezTo>
                    <a:cubicBezTo>
                      <a:pt x="18397" y="2204"/>
                      <a:pt x="18158" y="2078"/>
                      <a:pt x="17908" y="2078"/>
                    </a:cubicBezTo>
                    <a:cubicBezTo>
                      <a:pt x="17682" y="2078"/>
                      <a:pt x="17448" y="2181"/>
                      <a:pt x="17188" y="2387"/>
                    </a:cubicBezTo>
                    <a:cubicBezTo>
                      <a:pt x="16928" y="2582"/>
                      <a:pt x="16545" y="2777"/>
                      <a:pt x="16233" y="2777"/>
                    </a:cubicBezTo>
                    <a:cubicBezTo>
                      <a:pt x="16216" y="2777"/>
                      <a:pt x="16200" y="2776"/>
                      <a:pt x="16183" y="2775"/>
                    </a:cubicBezTo>
                    <a:cubicBezTo>
                      <a:pt x="15362" y="2684"/>
                      <a:pt x="14540" y="2455"/>
                      <a:pt x="14563" y="1360"/>
                    </a:cubicBezTo>
                    <a:cubicBezTo>
                      <a:pt x="14563" y="1109"/>
                      <a:pt x="14403" y="858"/>
                      <a:pt x="14334" y="607"/>
                    </a:cubicBezTo>
                    <a:cubicBezTo>
                      <a:pt x="14215" y="207"/>
                      <a:pt x="13990" y="0"/>
                      <a:pt x="1360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6" name="Google Shape;1626;p46"/>
              <p:cNvSpPr/>
              <p:nvPr/>
            </p:nvSpPr>
            <p:spPr>
              <a:xfrm>
                <a:off x="4618783" y="1588815"/>
                <a:ext cx="262773" cy="254395"/>
              </a:xfrm>
              <a:custGeom>
                <a:avLst/>
                <a:gdLst/>
                <a:ahLst/>
                <a:cxnLst/>
                <a:rect l="l" t="t" r="r" b="b"/>
                <a:pathLst>
                  <a:path w="14678" h="14210" extrusionOk="0">
                    <a:moveTo>
                      <a:pt x="7944" y="810"/>
                    </a:moveTo>
                    <a:cubicBezTo>
                      <a:pt x="8103" y="810"/>
                      <a:pt x="8332" y="1084"/>
                      <a:pt x="8400" y="1290"/>
                    </a:cubicBezTo>
                    <a:cubicBezTo>
                      <a:pt x="8635" y="2034"/>
                      <a:pt x="9240" y="2543"/>
                      <a:pt x="9969" y="2543"/>
                    </a:cubicBezTo>
                    <a:cubicBezTo>
                      <a:pt x="10089" y="2543"/>
                      <a:pt x="10214" y="2529"/>
                      <a:pt x="10340" y="2499"/>
                    </a:cubicBezTo>
                    <a:cubicBezTo>
                      <a:pt x="10637" y="2431"/>
                      <a:pt x="10865" y="2134"/>
                      <a:pt x="11276" y="1837"/>
                    </a:cubicBezTo>
                    <a:cubicBezTo>
                      <a:pt x="11641" y="2271"/>
                      <a:pt x="12052" y="2728"/>
                      <a:pt x="12486" y="3230"/>
                    </a:cubicBezTo>
                    <a:cubicBezTo>
                      <a:pt x="12235" y="3755"/>
                      <a:pt x="11687" y="4280"/>
                      <a:pt x="12326" y="4964"/>
                    </a:cubicBezTo>
                    <a:cubicBezTo>
                      <a:pt x="12685" y="5342"/>
                      <a:pt x="12841" y="5939"/>
                      <a:pt x="13428" y="5939"/>
                    </a:cubicBezTo>
                    <a:cubicBezTo>
                      <a:pt x="13550" y="5939"/>
                      <a:pt x="13690" y="5914"/>
                      <a:pt x="13855" y="5855"/>
                    </a:cubicBezTo>
                    <a:lnTo>
                      <a:pt x="13855" y="7886"/>
                    </a:lnTo>
                    <a:cubicBezTo>
                      <a:pt x="13772" y="7876"/>
                      <a:pt x="13693" y="7871"/>
                      <a:pt x="13619" y="7871"/>
                    </a:cubicBezTo>
                    <a:cubicBezTo>
                      <a:pt x="12866" y="7871"/>
                      <a:pt x="12592" y="8379"/>
                      <a:pt x="12280" y="8982"/>
                    </a:cubicBezTo>
                    <a:cubicBezTo>
                      <a:pt x="11801" y="9872"/>
                      <a:pt x="12349" y="10283"/>
                      <a:pt x="12965" y="10785"/>
                    </a:cubicBezTo>
                    <a:cubicBezTo>
                      <a:pt x="12554" y="11150"/>
                      <a:pt x="12189" y="11515"/>
                      <a:pt x="11778" y="11812"/>
                    </a:cubicBezTo>
                    <a:cubicBezTo>
                      <a:pt x="11726" y="11847"/>
                      <a:pt x="11647" y="11862"/>
                      <a:pt x="11559" y="11862"/>
                    </a:cubicBezTo>
                    <a:cubicBezTo>
                      <a:pt x="11417" y="11862"/>
                      <a:pt x="11252" y="11823"/>
                      <a:pt x="11139" y="11766"/>
                    </a:cubicBezTo>
                    <a:cubicBezTo>
                      <a:pt x="10914" y="11654"/>
                      <a:pt x="10625" y="11598"/>
                      <a:pt x="10333" y="11598"/>
                    </a:cubicBezTo>
                    <a:cubicBezTo>
                      <a:pt x="9797" y="11598"/>
                      <a:pt x="9246" y="11785"/>
                      <a:pt x="9039" y="12154"/>
                    </a:cubicBezTo>
                    <a:cubicBezTo>
                      <a:pt x="8834" y="12474"/>
                      <a:pt x="8925" y="12931"/>
                      <a:pt x="8880" y="13387"/>
                    </a:cubicBezTo>
                    <a:cubicBezTo>
                      <a:pt x="8811" y="13387"/>
                      <a:pt x="8697" y="13433"/>
                      <a:pt x="8560" y="13433"/>
                    </a:cubicBezTo>
                    <a:lnTo>
                      <a:pt x="7145" y="13433"/>
                    </a:lnTo>
                    <a:cubicBezTo>
                      <a:pt x="7122" y="12565"/>
                      <a:pt x="6688" y="12109"/>
                      <a:pt x="5844" y="11744"/>
                    </a:cubicBezTo>
                    <a:cubicBezTo>
                      <a:pt x="5565" y="11631"/>
                      <a:pt x="5323" y="11578"/>
                      <a:pt x="5108" y="11578"/>
                    </a:cubicBezTo>
                    <a:cubicBezTo>
                      <a:pt x="4584" y="11578"/>
                      <a:pt x="4221" y="11894"/>
                      <a:pt x="3881" y="12428"/>
                    </a:cubicBezTo>
                    <a:cubicBezTo>
                      <a:pt x="3561" y="12200"/>
                      <a:pt x="3333" y="12017"/>
                      <a:pt x="3082" y="11835"/>
                    </a:cubicBezTo>
                    <a:cubicBezTo>
                      <a:pt x="2648" y="11515"/>
                      <a:pt x="2466" y="11196"/>
                      <a:pt x="2808" y="10625"/>
                    </a:cubicBezTo>
                    <a:cubicBezTo>
                      <a:pt x="3335" y="9703"/>
                      <a:pt x="2532" y="8634"/>
                      <a:pt x="1334" y="8634"/>
                    </a:cubicBezTo>
                    <a:cubicBezTo>
                      <a:pt x="1285" y="8634"/>
                      <a:pt x="1237" y="8636"/>
                      <a:pt x="1187" y="8639"/>
                    </a:cubicBezTo>
                    <a:cubicBezTo>
                      <a:pt x="1073" y="8092"/>
                      <a:pt x="891" y="7544"/>
                      <a:pt x="891" y="6996"/>
                    </a:cubicBezTo>
                    <a:cubicBezTo>
                      <a:pt x="891" y="6813"/>
                      <a:pt x="1301" y="6585"/>
                      <a:pt x="1575" y="6448"/>
                    </a:cubicBezTo>
                    <a:cubicBezTo>
                      <a:pt x="2032" y="6243"/>
                      <a:pt x="2488" y="6151"/>
                      <a:pt x="2694" y="5604"/>
                    </a:cubicBezTo>
                    <a:cubicBezTo>
                      <a:pt x="2968" y="4828"/>
                      <a:pt x="2808" y="4280"/>
                      <a:pt x="1986" y="3892"/>
                    </a:cubicBezTo>
                    <a:cubicBezTo>
                      <a:pt x="2374" y="3435"/>
                      <a:pt x="2694" y="3047"/>
                      <a:pt x="3059" y="2705"/>
                    </a:cubicBezTo>
                    <a:cubicBezTo>
                      <a:pt x="3120" y="2644"/>
                      <a:pt x="3262" y="2613"/>
                      <a:pt x="3390" y="2613"/>
                    </a:cubicBezTo>
                    <a:cubicBezTo>
                      <a:pt x="3455" y="2613"/>
                      <a:pt x="3516" y="2621"/>
                      <a:pt x="3561" y="2636"/>
                    </a:cubicBezTo>
                    <a:cubicBezTo>
                      <a:pt x="3805" y="2738"/>
                      <a:pt x="4051" y="2785"/>
                      <a:pt x="4287" y="2785"/>
                    </a:cubicBezTo>
                    <a:cubicBezTo>
                      <a:pt x="5223" y="2785"/>
                      <a:pt x="6013" y="2041"/>
                      <a:pt x="5958" y="947"/>
                    </a:cubicBezTo>
                    <a:cubicBezTo>
                      <a:pt x="6620" y="879"/>
                      <a:pt x="7282" y="810"/>
                      <a:pt x="7944" y="810"/>
                    </a:cubicBezTo>
                    <a:close/>
                    <a:moveTo>
                      <a:pt x="8205" y="0"/>
                    </a:moveTo>
                    <a:cubicBezTo>
                      <a:pt x="8144" y="0"/>
                      <a:pt x="8080" y="4"/>
                      <a:pt x="8012" y="11"/>
                    </a:cubicBezTo>
                    <a:cubicBezTo>
                      <a:pt x="7282" y="103"/>
                      <a:pt x="6551" y="194"/>
                      <a:pt x="5821" y="262"/>
                    </a:cubicBezTo>
                    <a:cubicBezTo>
                      <a:pt x="5250" y="331"/>
                      <a:pt x="4976" y="559"/>
                      <a:pt x="5136" y="1198"/>
                    </a:cubicBezTo>
                    <a:cubicBezTo>
                      <a:pt x="5182" y="1404"/>
                      <a:pt x="4862" y="1723"/>
                      <a:pt x="4634" y="1906"/>
                    </a:cubicBezTo>
                    <a:cubicBezTo>
                      <a:pt x="4546" y="1994"/>
                      <a:pt x="4383" y="2035"/>
                      <a:pt x="4236" y="2035"/>
                    </a:cubicBezTo>
                    <a:cubicBezTo>
                      <a:pt x="4153" y="2035"/>
                      <a:pt x="4075" y="2022"/>
                      <a:pt x="4018" y="1997"/>
                    </a:cubicBezTo>
                    <a:cubicBezTo>
                      <a:pt x="3607" y="1831"/>
                      <a:pt x="3368" y="1732"/>
                      <a:pt x="3176" y="1732"/>
                    </a:cubicBezTo>
                    <a:cubicBezTo>
                      <a:pt x="2918" y="1732"/>
                      <a:pt x="2743" y="1909"/>
                      <a:pt x="2351" y="2340"/>
                    </a:cubicBezTo>
                    <a:cubicBezTo>
                      <a:pt x="2123" y="2568"/>
                      <a:pt x="1918" y="2819"/>
                      <a:pt x="1690" y="3070"/>
                    </a:cubicBezTo>
                    <a:cubicBezTo>
                      <a:pt x="1005" y="3823"/>
                      <a:pt x="1005" y="3960"/>
                      <a:pt x="1758" y="4622"/>
                    </a:cubicBezTo>
                    <a:cubicBezTo>
                      <a:pt x="2169" y="4987"/>
                      <a:pt x="2100" y="5421"/>
                      <a:pt x="1553" y="5649"/>
                    </a:cubicBezTo>
                    <a:cubicBezTo>
                      <a:pt x="1233" y="5786"/>
                      <a:pt x="936" y="5923"/>
                      <a:pt x="617" y="6037"/>
                    </a:cubicBezTo>
                    <a:cubicBezTo>
                      <a:pt x="183" y="6174"/>
                      <a:pt x="0" y="6448"/>
                      <a:pt x="69" y="6882"/>
                    </a:cubicBezTo>
                    <a:cubicBezTo>
                      <a:pt x="183" y="7521"/>
                      <a:pt x="297" y="8137"/>
                      <a:pt x="434" y="8753"/>
                    </a:cubicBezTo>
                    <a:cubicBezTo>
                      <a:pt x="521" y="9187"/>
                      <a:pt x="772" y="9394"/>
                      <a:pt x="1228" y="9394"/>
                    </a:cubicBezTo>
                    <a:cubicBezTo>
                      <a:pt x="1252" y="9394"/>
                      <a:pt x="1276" y="9394"/>
                      <a:pt x="1301" y="9393"/>
                    </a:cubicBezTo>
                    <a:cubicBezTo>
                      <a:pt x="1316" y="9392"/>
                      <a:pt x="1331" y="9392"/>
                      <a:pt x="1345" y="9392"/>
                    </a:cubicBezTo>
                    <a:cubicBezTo>
                      <a:pt x="2046" y="9392"/>
                      <a:pt x="2389" y="9930"/>
                      <a:pt x="2009" y="10534"/>
                    </a:cubicBezTo>
                    <a:cubicBezTo>
                      <a:pt x="1598" y="11150"/>
                      <a:pt x="1735" y="11629"/>
                      <a:pt x="2260" y="12086"/>
                    </a:cubicBezTo>
                    <a:cubicBezTo>
                      <a:pt x="2603" y="12360"/>
                      <a:pt x="2922" y="12657"/>
                      <a:pt x="3287" y="12931"/>
                    </a:cubicBezTo>
                    <a:cubicBezTo>
                      <a:pt x="3499" y="13079"/>
                      <a:pt x="3706" y="13163"/>
                      <a:pt x="3906" y="13163"/>
                    </a:cubicBezTo>
                    <a:cubicBezTo>
                      <a:pt x="4136" y="13163"/>
                      <a:pt x="4358" y="13050"/>
                      <a:pt x="4566" y="12794"/>
                    </a:cubicBezTo>
                    <a:cubicBezTo>
                      <a:pt x="4706" y="12614"/>
                      <a:pt x="5003" y="12416"/>
                      <a:pt x="5213" y="12416"/>
                    </a:cubicBezTo>
                    <a:cubicBezTo>
                      <a:pt x="5243" y="12416"/>
                      <a:pt x="5271" y="12420"/>
                      <a:pt x="5296" y="12428"/>
                    </a:cubicBezTo>
                    <a:cubicBezTo>
                      <a:pt x="5752" y="12542"/>
                      <a:pt x="6346" y="12542"/>
                      <a:pt x="6346" y="13296"/>
                    </a:cubicBezTo>
                    <a:cubicBezTo>
                      <a:pt x="6346" y="13891"/>
                      <a:pt x="6687" y="14210"/>
                      <a:pt x="7328" y="14210"/>
                    </a:cubicBezTo>
                    <a:cubicBezTo>
                      <a:pt x="7350" y="14210"/>
                      <a:pt x="7373" y="14209"/>
                      <a:pt x="7396" y="14209"/>
                    </a:cubicBezTo>
                    <a:cubicBezTo>
                      <a:pt x="7875" y="14186"/>
                      <a:pt x="8377" y="14209"/>
                      <a:pt x="8880" y="14163"/>
                    </a:cubicBezTo>
                    <a:cubicBezTo>
                      <a:pt x="9724" y="14095"/>
                      <a:pt x="9793" y="13958"/>
                      <a:pt x="9724" y="13136"/>
                    </a:cubicBezTo>
                    <a:cubicBezTo>
                      <a:pt x="9701" y="12908"/>
                      <a:pt x="9793" y="12565"/>
                      <a:pt x="9952" y="12474"/>
                    </a:cubicBezTo>
                    <a:cubicBezTo>
                      <a:pt x="10073" y="12414"/>
                      <a:pt x="10231" y="12385"/>
                      <a:pt x="10391" y="12385"/>
                    </a:cubicBezTo>
                    <a:cubicBezTo>
                      <a:pt x="10534" y="12385"/>
                      <a:pt x="10678" y="12408"/>
                      <a:pt x="10797" y="12451"/>
                    </a:cubicBezTo>
                    <a:cubicBezTo>
                      <a:pt x="11185" y="12635"/>
                      <a:pt x="11417" y="12741"/>
                      <a:pt x="11623" y="12741"/>
                    </a:cubicBezTo>
                    <a:cubicBezTo>
                      <a:pt x="11878" y="12741"/>
                      <a:pt x="12092" y="12579"/>
                      <a:pt x="12509" y="12200"/>
                    </a:cubicBezTo>
                    <a:cubicBezTo>
                      <a:pt x="12737" y="11995"/>
                      <a:pt x="12965" y="11812"/>
                      <a:pt x="13193" y="11584"/>
                    </a:cubicBezTo>
                    <a:cubicBezTo>
                      <a:pt x="13924" y="10899"/>
                      <a:pt x="13924" y="10716"/>
                      <a:pt x="13216" y="9986"/>
                    </a:cubicBezTo>
                    <a:cubicBezTo>
                      <a:pt x="13079" y="9826"/>
                      <a:pt x="12942" y="9484"/>
                      <a:pt x="13011" y="9324"/>
                    </a:cubicBezTo>
                    <a:cubicBezTo>
                      <a:pt x="13148" y="9050"/>
                      <a:pt x="13399" y="8685"/>
                      <a:pt x="13673" y="8617"/>
                    </a:cubicBezTo>
                    <a:cubicBezTo>
                      <a:pt x="14631" y="8365"/>
                      <a:pt x="14631" y="8411"/>
                      <a:pt x="14654" y="7452"/>
                    </a:cubicBezTo>
                    <a:cubicBezTo>
                      <a:pt x="14654" y="7293"/>
                      <a:pt x="14677" y="7110"/>
                      <a:pt x="14677" y="6927"/>
                    </a:cubicBezTo>
                    <a:cubicBezTo>
                      <a:pt x="14677" y="6539"/>
                      <a:pt x="14677" y="6151"/>
                      <a:pt x="14654" y="5741"/>
                    </a:cubicBezTo>
                    <a:cubicBezTo>
                      <a:pt x="14634" y="5363"/>
                      <a:pt x="14459" y="5107"/>
                      <a:pt x="14098" y="5107"/>
                    </a:cubicBezTo>
                    <a:cubicBezTo>
                      <a:pt x="14044" y="5107"/>
                      <a:pt x="13986" y="5112"/>
                      <a:pt x="13924" y="5124"/>
                    </a:cubicBezTo>
                    <a:cubicBezTo>
                      <a:pt x="13850" y="5140"/>
                      <a:pt x="13784" y="5147"/>
                      <a:pt x="13724" y="5147"/>
                    </a:cubicBezTo>
                    <a:cubicBezTo>
                      <a:pt x="13337" y="5147"/>
                      <a:pt x="13205" y="4853"/>
                      <a:pt x="12988" y="4576"/>
                    </a:cubicBezTo>
                    <a:cubicBezTo>
                      <a:pt x="12691" y="4211"/>
                      <a:pt x="12965" y="3983"/>
                      <a:pt x="13125" y="3709"/>
                    </a:cubicBezTo>
                    <a:cubicBezTo>
                      <a:pt x="13330" y="3367"/>
                      <a:pt x="13467" y="3047"/>
                      <a:pt x="13125" y="2705"/>
                    </a:cubicBezTo>
                    <a:cubicBezTo>
                      <a:pt x="12646" y="2271"/>
                      <a:pt x="12189" y="1815"/>
                      <a:pt x="11710" y="1381"/>
                    </a:cubicBezTo>
                    <a:cubicBezTo>
                      <a:pt x="11501" y="1183"/>
                      <a:pt x="11303" y="1081"/>
                      <a:pt x="11106" y="1081"/>
                    </a:cubicBezTo>
                    <a:cubicBezTo>
                      <a:pt x="10893" y="1081"/>
                      <a:pt x="10680" y="1201"/>
                      <a:pt x="10454" y="1449"/>
                    </a:cubicBezTo>
                    <a:cubicBezTo>
                      <a:pt x="10295" y="1609"/>
                      <a:pt x="9952" y="1655"/>
                      <a:pt x="9701" y="1678"/>
                    </a:cubicBezTo>
                    <a:cubicBezTo>
                      <a:pt x="9108" y="1678"/>
                      <a:pt x="9153" y="1175"/>
                      <a:pt x="9085" y="810"/>
                    </a:cubicBezTo>
                    <a:cubicBezTo>
                      <a:pt x="8983" y="260"/>
                      <a:pt x="8717" y="0"/>
                      <a:pt x="8205"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7" name="Google Shape;1627;p46"/>
              <p:cNvSpPr/>
              <p:nvPr/>
            </p:nvSpPr>
            <p:spPr>
              <a:xfrm>
                <a:off x="4361756" y="2148805"/>
                <a:ext cx="315478" cy="114988"/>
              </a:xfrm>
              <a:custGeom>
                <a:avLst/>
                <a:gdLst/>
                <a:ahLst/>
                <a:cxnLst/>
                <a:rect l="l" t="t" r="r" b="b"/>
                <a:pathLst>
                  <a:path w="17622" h="6423" extrusionOk="0">
                    <a:moveTo>
                      <a:pt x="573" y="1"/>
                    </a:moveTo>
                    <a:cubicBezTo>
                      <a:pt x="383" y="1"/>
                      <a:pt x="23" y="282"/>
                      <a:pt x="23" y="436"/>
                    </a:cubicBezTo>
                    <a:cubicBezTo>
                      <a:pt x="0" y="1098"/>
                      <a:pt x="46" y="1782"/>
                      <a:pt x="114" y="2467"/>
                    </a:cubicBezTo>
                    <a:cubicBezTo>
                      <a:pt x="137" y="2581"/>
                      <a:pt x="343" y="2695"/>
                      <a:pt x="457" y="2810"/>
                    </a:cubicBezTo>
                    <a:cubicBezTo>
                      <a:pt x="594" y="2673"/>
                      <a:pt x="776" y="2558"/>
                      <a:pt x="822" y="2421"/>
                    </a:cubicBezTo>
                    <a:cubicBezTo>
                      <a:pt x="868" y="2148"/>
                      <a:pt x="845" y="1874"/>
                      <a:pt x="845" y="1600"/>
                    </a:cubicBezTo>
                    <a:cubicBezTo>
                      <a:pt x="913" y="1600"/>
                      <a:pt x="959" y="1577"/>
                      <a:pt x="959" y="1577"/>
                    </a:cubicBezTo>
                    <a:cubicBezTo>
                      <a:pt x="1119" y="1714"/>
                      <a:pt x="1256" y="1851"/>
                      <a:pt x="1416" y="1988"/>
                    </a:cubicBezTo>
                    <a:cubicBezTo>
                      <a:pt x="3607" y="3974"/>
                      <a:pt x="6140" y="5366"/>
                      <a:pt x="9062" y="6051"/>
                    </a:cubicBezTo>
                    <a:cubicBezTo>
                      <a:pt x="10210" y="6313"/>
                      <a:pt x="11354" y="6423"/>
                      <a:pt x="12494" y="6423"/>
                    </a:cubicBezTo>
                    <a:cubicBezTo>
                      <a:pt x="14028" y="6423"/>
                      <a:pt x="15555" y="6225"/>
                      <a:pt x="17074" y="5937"/>
                    </a:cubicBezTo>
                    <a:cubicBezTo>
                      <a:pt x="17279" y="5891"/>
                      <a:pt x="17439" y="5594"/>
                      <a:pt x="17621" y="5412"/>
                    </a:cubicBezTo>
                    <a:cubicBezTo>
                      <a:pt x="17413" y="5349"/>
                      <a:pt x="17205" y="5249"/>
                      <a:pt x="16997" y="5249"/>
                    </a:cubicBezTo>
                    <a:cubicBezTo>
                      <a:pt x="16977" y="5249"/>
                      <a:pt x="16957" y="5250"/>
                      <a:pt x="16937" y="5252"/>
                    </a:cubicBezTo>
                    <a:cubicBezTo>
                      <a:pt x="16366" y="5275"/>
                      <a:pt x="15818" y="5389"/>
                      <a:pt x="15270" y="5480"/>
                    </a:cubicBezTo>
                    <a:cubicBezTo>
                      <a:pt x="14361" y="5617"/>
                      <a:pt x="13473" y="5685"/>
                      <a:pt x="12606" y="5685"/>
                    </a:cubicBezTo>
                    <a:cubicBezTo>
                      <a:pt x="8839" y="5685"/>
                      <a:pt x="5467" y="4402"/>
                      <a:pt x="2443" y="1897"/>
                    </a:cubicBezTo>
                    <a:cubicBezTo>
                      <a:pt x="2123" y="1623"/>
                      <a:pt x="1804" y="1372"/>
                      <a:pt x="1484" y="1120"/>
                    </a:cubicBezTo>
                    <a:cubicBezTo>
                      <a:pt x="1530" y="1052"/>
                      <a:pt x="1575" y="1006"/>
                      <a:pt x="1621" y="938"/>
                    </a:cubicBezTo>
                    <a:cubicBezTo>
                      <a:pt x="1786" y="956"/>
                      <a:pt x="1952" y="1019"/>
                      <a:pt x="2105" y="1019"/>
                    </a:cubicBezTo>
                    <a:cubicBezTo>
                      <a:pt x="2142" y="1019"/>
                      <a:pt x="2179" y="1015"/>
                      <a:pt x="2214" y="1006"/>
                    </a:cubicBezTo>
                    <a:cubicBezTo>
                      <a:pt x="2420" y="983"/>
                      <a:pt x="2602" y="847"/>
                      <a:pt x="2808" y="755"/>
                    </a:cubicBezTo>
                    <a:cubicBezTo>
                      <a:pt x="2671" y="595"/>
                      <a:pt x="2557" y="367"/>
                      <a:pt x="2374" y="322"/>
                    </a:cubicBezTo>
                    <a:cubicBezTo>
                      <a:pt x="1804" y="162"/>
                      <a:pt x="1187" y="48"/>
                      <a:pt x="594" y="2"/>
                    </a:cubicBezTo>
                    <a:cubicBezTo>
                      <a:pt x="587" y="1"/>
                      <a:pt x="580" y="1"/>
                      <a:pt x="57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8" name="Google Shape;1628;p46"/>
              <p:cNvSpPr/>
              <p:nvPr/>
            </p:nvSpPr>
            <p:spPr>
              <a:xfrm>
                <a:off x="4559525" y="1563572"/>
                <a:ext cx="113215" cy="198718"/>
              </a:xfrm>
              <a:custGeom>
                <a:avLst/>
                <a:gdLst/>
                <a:ahLst/>
                <a:cxnLst/>
                <a:rect l="l" t="t" r="r" b="b"/>
                <a:pathLst>
                  <a:path w="6324" h="11100" extrusionOk="0">
                    <a:moveTo>
                      <a:pt x="4352" y="934"/>
                    </a:moveTo>
                    <a:cubicBezTo>
                      <a:pt x="4354" y="934"/>
                      <a:pt x="4351" y="946"/>
                      <a:pt x="4341" y="955"/>
                    </a:cubicBezTo>
                    <a:lnTo>
                      <a:pt x="4341" y="955"/>
                    </a:lnTo>
                    <a:cubicBezTo>
                      <a:pt x="4347" y="940"/>
                      <a:pt x="4351" y="934"/>
                      <a:pt x="4352" y="934"/>
                    </a:cubicBezTo>
                    <a:close/>
                    <a:moveTo>
                      <a:pt x="4980" y="1"/>
                    </a:moveTo>
                    <a:cubicBezTo>
                      <a:pt x="4777" y="1"/>
                      <a:pt x="4577" y="6"/>
                      <a:pt x="4383" y="29"/>
                    </a:cubicBezTo>
                    <a:cubicBezTo>
                      <a:pt x="4339" y="35"/>
                      <a:pt x="4292" y="36"/>
                      <a:pt x="4243" y="36"/>
                    </a:cubicBezTo>
                    <a:cubicBezTo>
                      <a:pt x="4143" y="36"/>
                      <a:pt x="4036" y="29"/>
                      <a:pt x="3934" y="29"/>
                    </a:cubicBezTo>
                    <a:cubicBezTo>
                      <a:pt x="3672" y="29"/>
                      <a:pt x="3439" y="79"/>
                      <a:pt x="3425" y="440"/>
                    </a:cubicBezTo>
                    <a:cubicBezTo>
                      <a:pt x="3402" y="576"/>
                      <a:pt x="3966" y="757"/>
                      <a:pt x="4331" y="961"/>
                    </a:cubicBezTo>
                    <a:lnTo>
                      <a:pt x="4331" y="961"/>
                    </a:lnTo>
                    <a:cubicBezTo>
                      <a:pt x="4327" y="964"/>
                      <a:pt x="4321" y="965"/>
                      <a:pt x="4315" y="965"/>
                    </a:cubicBezTo>
                    <a:cubicBezTo>
                      <a:pt x="1827" y="2974"/>
                      <a:pt x="594" y="5621"/>
                      <a:pt x="115" y="8657"/>
                    </a:cubicBezTo>
                    <a:cubicBezTo>
                      <a:pt x="1" y="9342"/>
                      <a:pt x="115" y="10049"/>
                      <a:pt x="183" y="10734"/>
                    </a:cubicBezTo>
                    <a:cubicBezTo>
                      <a:pt x="206" y="10871"/>
                      <a:pt x="503" y="10985"/>
                      <a:pt x="663" y="11099"/>
                    </a:cubicBezTo>
                    <a:cubicBezTo>
                      <a:pt x="731" y="10940"/>
                      <a:pt x="868" y="10757"/>
                      <a:pt x="891" y="10574"/>
                    </a:cubicBezTo>
                    <a:cubicBezTo>
                      <a:pt x="914" y="10392"/>
                      <a:pt x="845" y="10186"/>
                      <a:pt x="845" y="10004"/>
                    </a:cubicBezTo>
                    <a:cubicBezTo>
                      <a:pt x="731" y="7287"/>
                      <a:pt x="1804" y="4959"/>
                      <a:pt x="3425" y="2837"/>
                    </a:cubicBezTo>
                    <a:cubicBezTo>
                      <a:pt x="3927" y="2220"/>
                      <a:pt x="4634" y="1718"/>
                      <a:pt x="5228" y="1170"/>
                    </a:cubicBezTo>
                    <a:cubicBezTo>
                      <a:pt x="5296" y="1216"/>
                      <a:pt x="5342" y="1262"/>
                      <a:pt x="5388" y="1307"/>
                    </a:cubicBezTo>
                    <a:cubicBezTo>
                      <a:pt x="5388" y="1399"/>
                      <a:pt x="5342" y="1490"/>
                      <a:pt x="5365" y="1558"/>
                    </a:cubicBezTo>
                    <a:cubicBezTo>
                      <a:pt x="5456" y="1764"/>
                      <a:pt x="5570" y="1969"/>
                      <a:pt x="5684" y="2175"/>
                    </a:cubicBezTo>
                    <a:cubicBezTo>
                      <a:pt x="5821" y="1992"/>
                      <a:pt x="6027" y="1832"/>
                      <a:pt x="6118" y="1627"/>
                    </a:cubicBezTo>
                    <a:cubicBezTo>
                      <a:pt x="6209" y="1353"/>
                      <a:pt x="6186" y="1056"/>
                      <a:pt x="6232" y="782"/>
                    </a:cubicBezTo>
                    <a:cubicBezTo>
                      <a:pt x="6323" y="280"/>
                      <a:pt x="6095" y="29"/>
                      <a:pt x="5593" y="6"/>
                    </a:cubicBezTo>
                    <a:cubicBezTo>
                      <a:pt x="5388" y="6"/>
                      <a:pt x="5182" y="1"/>
                      <a:pt x="4980"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29" name="Google Shape;1629;p46"/>
              <p:cNvSpPr/>
              <p:nvPr/>
            </p:nvSpPr>
            <p:spPr>
              <a:xfrm>
                <a:off x="4479841" y="1882935"/>
                <a:ext cx="240305" cy="215260"/>
              </a:xfrm>
              <a:custGeom>
                <a:avLst/>
                <a:gdLst/>
                <a:ahLst/>
                <a:cxnLst/>
                <a:rect l="l" t="t" r="r" b="b"/>
                <a:pathLst>
                  <a:path w="13423" h="12024" extrusionOk="0">
                    <a:moveTo>
                      <a:pt x="6521" y="722"/>
                    </a:moveTo>
                    <a:cubicBezTo>
                      <a:pt x="6569" y="722"/>
                      <a:pt x="6618" y="723"/>
                      <a:pt x="6666" y="724"/>
                    </a:cubicBezTo>
                    <a:cubicBezTo>
                      <a:pt x="9405" y="838"/>
                      <a:pt x="12167" y="2847"/>
                      <a:pt x="12075" y="5860"/>
                    </a:cubicBezTo>
                    <a:cubicBezTo>
                      <a:pt x="12053" y="8701"/>
                      <a:pt x="9609" y="11315"/>
                      <a:pt x="6974" y="11315"/>
                    </a:cubicBezTo>
                    <a:cubicBezTo>
                      <a:pt x="6963" y="11315"/>
                      <a:pt x="6951" y="11315"/>
                      <a:pt x="6940" y="11315"/>
                    </a:cubicBezTo>
                    <a:cubicBezTo>
                      <a:pt x="3676" y="11292"/>
                      <a:pt x="1074" y="8645"/>
                      <a:pt x="1096" y="5381"/>
                    </a:cubicBezTo>
                    <a:cubicBezTo>
                      <a:pt x="1119" y="3139"/>
                      <a:pt x="3892" y="722"/>
                      <a:pt x="6521" y="722"/>
                    </a:cubicBezTo>
                    <a:close/>
                    <a:moveTo>
                      <a:pt x="6647" y="1"/>
                    </a:moveTo>
                    <a:cubicBezTo>
                      <a:pt x="5143" y="1"/>
                      <a:pt x="3561" y="548"/>
                      <a:pt x="2146" y="1843"/>
                    </a:cubicBezTo>
                    <a:cubicBezTo>
                      <a:pt x="1279" y="2619"/>
                      <a:pt x="480" y="3532"/>
                      <a:pt x="343" y="4696"/>
                    </a:cubicBezTo>
                    <a:cubicBezTo>
                      <a:pt x="1" y="8142"/>
                      <a:pt x="2512" y="11954"/>
                      <a:pt x="6780" y="12023"/>
                    </a:cubicBezTo>
                    <a:cubicBezTo>
                      <a:pt x="6810" y="12023"/>
                      <a:pt x="6839" y="12023"/>
                      <a:pt x="6869" y="12023"/>
                    </a:cubicBezTo>
                    <a:cubicBezTo>
                      <a:pt x="8609" y="12023"/>
                      <a:pt x="10040" y="11361"/>
                      <a:pt x="11140" y="10037"/>
                    </a:cubicBezTo>
                    <a:cubicBezTo>
                      <a:pt x="12737" y="8142"/>
                      <a:pt x="13422" y="5997"/>
                      <a:pt x="12372" y="3623"/>
                    </a:cubicBezTo>
                    <a:cubicBezTo>
                      <a:pt x="11432" y="1514"/>
                      <a:pt x="9147" y="1"/>
                      <a:pt x="6647"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30" name="Google Shape;1630;p46"/>
              <p:cNvSpPr/>
              <p:nvPr/>
            </p:nvSpPr>
            <p:spPr>
              <a:xfrm>
                <a:off x="4519477" y="1854202"/>
                <a:ext cx="232536" cy="220684"/>
              </a:xfrm>
              <a:custGeom>
                <a:avLst/>
                <a:gdLst/>
                <a:ahLst/>
                <a:cxnLst/>
                <a:rect l="l" t="t" r="r" b="b"/>
                <a:pathLst>
                  <a:path w="12989" h="12327" extrusionOk="0">
                    <a:moveTo>
                      <a:pt x="4621" y="1"/>
                    </a:moveTo>
                    <a:cubicBezTo>
                      <a:pt x="4128" y="1"/>
                      <a:pt x="3630" y="40"/>
                      <a:pt x="3128" y="115"/>
                    </a:cubicBezTo>
                    <a:cubicBezTo>
                      <a:pt x="2169" y="275"/>
                      <a:pt x="1256" y="777"/>
                      <a:pt x="343" y="1188"/>
                    </a:cubicBezTo>
                    <a:cubicBezTo>
                      <a:pt x="161" y="1256"/>
                      <a:pt x="115" y="1576"/>
                      <a:pt x="1" y="1781"/>
                    </a:cubicBezTo>
                    <a:lnTo>
                      <a:pt x="731" y="1781"/>
                    </a:lnTo>
                    <a:cubicBezTo>
                      <a:pt x="800" y="1781"/>
                      <a:pt x="845" y="1713"/>
                      <a:pt x="914" y="1690"/>
                    </a:cubicBezTo>
                    <a:cubicBezTo>
                      <a:pt x="1917" y="1168"/>
                      <a:pt x="2955" y="753"/>
                      <a:pt x="4091" y="753"/>
                    </a:cubicBezTo>
                    <a:cubicBezTo>
                      <a:pt x="4248" y="753"/>
                      <a:pt x="4406" y="760"/>
                      <a:pt x="4566" y="777"/>
                    </a:cubicBezTo>
                    <a:cubicBezTo>
                      <a:pt x="4977" y="800"/>
                      <a:pt x="5388" y="800"/>
                      <a:pt x="5776" y="846"/>
                    </a:cubicBezTo>
                    <a:cubicBezTo>
                      <a:pt x="8469" y="1256"/>
                      <a:pt x="10843" y="2763"/>
                      <a:pt x="11505" y="5593"/>
                    </a:cubicBezTo>
                    <a:cubicBezTo>
                      <a:pt x="12053" y="7853"/>
                      <a:pt x="11436" y="9816"/>
                      <a:pt x="10135" y="11665"/>
                    </a:cubicBezTo>
                    <a:cubicBezTo>
                      <a:pt x="10021" y="11847"/>
                      <a:pt x="10044" y="12121"/>
                      <a:pt x="10021" y="12327"/>
                    </a:cubicBezTo>
                    <a:cubicBezTo>
                      <a:pt x="10249" y="12281"/>
                      <a:pt x="10523" y="12258"/>
                      <a:pt x="10706" y="12121"/>
                    </a:cubicBezTo>
                    <a:cubicBezTo>
                      <a:pt x="10911" y="11961"/>
                      <a:pt x="11094" y="11688"/>
                      <a:pt x="11208" y="11436"/>
                    </a:cubicBezTo>
                    <a:cubicBezTo>
                      <a:pt x="11619" y="10478"/>
                      <a:pt x="12098" y="9519"/>
                      <a:pt x="12327" y="8515"/>
                    </a:cubicBezTo>
                    <a:cubicBezTo>
                      <a:pt x="12989" y="5707"/>
                      <a:pt x="11687" y="2763"/>
                      <a:pt x="9154" y="1256"/>
                    </a:cubicBezTo>
                    <a:cubicBezTo>
                      <a:pt x="7742" y="403"/>
                      <a:pt x="6211" y="1"/>
                      <a:pt x="462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31" name="Google Shape;1631;p46"/>
              <p:cNvSpPr/>
              <p:nvPr/>
            </p:nvSpPr>
            <p:spPr>
              <a:xfrm>
                <a:off x="4466772" y="2041981"/>
                <a:ext cx="223137" cy="85216"/>
              </a:xfrm>
              <a:custGeom>
                <a:avLst/>
                <a:gdLst/>
                <a:ahLst/>
                <a:cxnLst/>
                <a:rect l="l" t="t" r="r" b="b"/>
                <a:pathLst>
                  <a:path w="12464" h="4760" extrusionOk="0">
                    <a:moveTo>
                      <a:pt x="289" y="1"/>
                    </a:moveTo>
                    <a:cubicBezTo>
                      <a:pt x="238" y="1"/>
                      <a:pt x="192" y="11"/>
                      <a:pt x="160" y="34"/>
                    </a:cubicBezTo>
                    <a:cubicBezTo>
                      <a:pt x="69" y="80"/>
                      <a:pt x="0" y="286"/>
                      <a:pt x="0" y="400"/>
                    </a:cubicBezTo>
                    <a:cubicBezTo>
                      <a:pt x="23" y="537"/>
                      <a:pt x="115" y="696"/>
                      <a:pt x="206" y="811"/>
                    </a:cubicBezTo>
                    <a:cubicBezTo>
                      <a:pt x="1986" y="3664"/>
                      <a:pt x="4771" y="4645"/>
                      <a:pt x="8012" y="4759"/>
                    </a:cubicBezTo>
                    <a:cubicBezTo>
                      <a:pt x="9313" y="4691"/>
                      <a:pt x="10523" y="4371"/>
                      <a:pt x="11641" y="3778"/>
                    </a:cubicBezTo>
                    <a:cubicBezTo>
                      <a:pt x="11938" y="3618"/>
                      <a:pt x="12463" y="3504"/>
                      <a:pt x="12212" y="3002"/>
                    </a:cubicBezTo>
                    <a:cubicBezTo>
                      <a:pt x="12199" y="2976"/>
                      <a:pt x="12142" y="2965"/>
                      <a:pt x="12061" y="2965"/>
                    </a:cubicBezTo>
                    <a:cubicBezTo>
                      <a:pt x="11851" y="2965"/>
                      <a:pt x="11480" y="3040"/>
                      <a:pt x="11299" y="3139"/>
                    </a:cubicBezTo>
                    <a:cubicBezTo>
                      <a:pt x="10175" y="3729"/>
                      <a:pt x="8924" y="4009"/>
                      <a:pt x="7672" y="4009"/>
                    </a:cubicBezTo>
                    <a:cubicBezTo>
                      <a:pt x="4959" y="4009"/>
                      <a:pt x="2244" y="2696"/>
                      <a:pt x="822" y="400"/>
                    </a:cubicBezTo>
                    <a:cubicBezTo>
                      <a:pt x="754" y="286"/>
                      <a:pt x="685" y="149"/>
                      <a:pt x="571" y="80"/>
                    </a:cubicBezTo>
                    <a:cubicBezTo>
                      <a:pt x="497" y="35"/>
                      <a:pt x="384" y="1"/>
                      <a:pt x="28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32" name="Google Shape;1632;p46"/>
              <p:cNvSpPr/>
              <p:nvPr/>
            </p:nvSpPr>
            <p:spPr>
              <a:xfrm>
                <a:off x="4455744" y="1948602"/>
                <a:ext cx="17168" cy="54370"/>
              </a:xfrm>
              <a:custGeom>
                <a:avLst/>
                <a:gdLst/>
                <a:ahLst/>
                <a:cxnLst/>
                <a:rect l="l" t="t" r="r" b="b"/>
                <a:pathLst>
                  <a:path w="959" h="3037" extrusionOk="0">
                    <a:moveTo>
                      <a:pt x="753" y="1"/>
                    </a:moveTo>
                    <a:cubicBezTo>
                      <a:pt x="571" y="138"/>
                      <a:pt x="297" y="229"/>
                      <a:pt x="228" y="389"/>
                    </a:cubicBezTo>
                    <a:cubicBezTo>
                      <a:pt x="91" y="822"/>
                      <a:pt x="69" y="1279"/>
                      <a:pt x="0" y="1598"/>
                    </a:cubicBezTo>
                    <a:cubicBezTo>
                      <a:pt x="46" y="2032"/>
                      <a:pt x="23" y="2329"/>
                      <a:pt x="91" y="2580"/>
                    </a:cubicBezTo>
                    <a:cubicBezTo>
                      <a:pt x="160" y="2762"/>
                      <a:pt x="365" y="2899"/>
                      <a:pt x="502" y="3036"/>
                    </a:cubicBezTo>
                    <a:cubicBezTo>
                      <a:pt x="616" y="2854"/>
                      <a:pt x="799" y="2671"/>
                      <a:pt x="822" y="2489"/>
                    </a:cubicBezTo>
                    <a:cubicBezTo>
                      <a:pt x="913" y="1849"/>
                      <a:pt x="936" y="1188"/>
                      <a:pt x="959" y="548"/>
                    </a:cubicBezTo>
                    <a:cubicBezTo>
                      <a:pt x="959" y="366"/>
                      <a:pt x="822" y="183"/>
                      <a:pt x="75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33" name="Google Shape;1633;p46"/>
              <p:cNvSpPr/>
              <p:nvPr/>
            </p:nvSpPr>
            <p:spPr>
              <a:xfrm>
                <a:off x="4687868" y="1643525"/>
                <a:ext cx="133606" cy="138959"/>
              </a:xfrm>
              <a:custGeom>
                <a:avLst/>
                <a:gdLst/>
                <a:ahLst/>
                <a:cxnLst/>
                <a:rect l="l" t="t" r="r" b="b"/>
                <a:pathLst>
                  <a:path w="7463" h="7762" extrusionOk="0">
                    <a:moveTo>
                      <a:pt x="3960" y="785"/>
                    </a:moveTo>
                    <a:cubicBezTo>
                      <a:pt x="5506" y="785"/>
                      <a:pt x="6798" y="1962"/>
                      <a:pt x="6710" y="3415"/>
                    </a:cubicBezTo>
                    <a:cubicBezTo>
                      <a:pt x="6573" y="5606"/>
                      <a:pt x="5705" y="6999"/>
                      <a:pt x="3514" y="6999"/>
                    </a:cubicBezTo>
                    <a:cubicBezTo>
                      <a:pt x="3498" y="6999"/>
                      <a:pt x="3482" y="6999"/>
                      <a:pt x="3466" y="6999"/>
                    </a:cubicBezTo>
                    <a:cubicBezTo>
                      <a:pt x="1892" y="6999"/>
                      <a:pt x="707" y="5887"/>
                      <a:pt x="752" y="4328"/>
                    </a:cubicBezTo>
                    <a:cubicBezTo>
                      <a:pt x="798" y="2319"/>
                      <a:pt x="2030" y="904"/>
                      <a:pt x="3788" y="790"/>
                    </a:cubicBezTo>
                    <a:cubicBezTo>
                      <a:pt x="3846" y="787"/>
                      <a:pt x="3903" y="785"/>
                      <a:pt x="3960" y="785"/>
                    </a:cubicBezTo>
                    <a:close/>
                    <a:moveTo>
                      <a:pt x="3870" y="0"/>
                    </a:moveTo>
                    <a:cubicBezTo>
                      <a:pt x="3311" y="0"/>
                      <a:pt x="2744" y="133"/>
                      <a:pt x="2213" y="425"/>
                    </a:cubicBezTo>
                    <a:cubicBezTo>
                      <a:pt x="684" y="1269"/>
                      <a:pt x="113" y="2662"/>
                      <a:pt x="22" y="3940"/>
                    </a:cubicBezTo>
                    <a:cubicBezTo>
                      <a:pt x="1" y="6334"/>
                      <a:pt x="1544" y="7762"/>
                      <a:pt x="3569" y="7762"/>
                    </a:cubicBezTo>
                    <a:cubicBezTo>
                      <a:pt x="3745" y="7762"/>
                      <a:pt x="3925" y="7751"/>
                      <a:pt x="4107" y="7729"/>
                    </a:cubicBezTo>
                    <a:cubicBezTo>
                      <a:pt x="6436" y="7432"/>
                      <a:pt x="7440" y="5424"/>
                      <a:pt x="7463" y="3392"/>
                    </a:cubicBezTo>
                    <a:cubicBezTo>
                      <a:pt x="7463" y="1447"/>
                      <a:pt x="5715" y="0"/>
                      <a:pt x="387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grpSp>
        <p:nvGrpSpPr>
          <p:cNvPr id="1634" name="Google Shape;1634;p46"/>
          <p:cNvGrpSpPr/>
          <p:nvPr/>
        </p:nvGrpSpPr>
        <p:grpSpPr>
          <a:xfrm>
            <a:off x="4679932" y="3872300"/>
            <a:ext cx="2023899" cy="1540529"/>
            <a:chOff x="3848921" y="2683363"/>
            <a:chExt cx="1323156" cy="1104692"/>
          </a:xfrm>
        </p:grpSpPr>
        <p:sp>
          <p:nvSpPr>
            <p:cNvPr id="1635" name="Google Shape;1635;p46"/>
            <p:cNvSpPr/>
            <p:nvPr/>
          </p:nvSpPr>
          <p:spPr>
            <a:xfrm>
              <a:off x="3944538" y="2729179"/>
              <a:ext cx="910783" cy="1031166"/>
            </a:xfrm>
            <a:custGeom>
              <a:avLst/>
              <a:gdLst/>
              <a:ahLst/>
              <a:cxnLst/>
              <a:rect l="l" t="t" r="r" b="b"/>
              <a:pathLst>
                <a:path w="39398" h="57599" extrusionOk="0">
                  <a:moveTo>
                    <a:pt x="27014" y="0"/>
                  </a:moveTo>
                  <a:cubicBezTo>
                    <a:pt x="26619" y="0"/>
                    <a:pt x="26224" y="30"/>
                    <a:pt x="25839" y="75"/>
                  </a:cubicBezTo>
                  <a:cubicBezTo>
                    <a:pt x="22963" y="417"/>
                    <a:pt x="20110" y="942"/>
                    <a:pt x="17257" y="1513"/>
                  </a:cubicBezTo>
                  <a:cubicBezTo>
                    <a:pt x="14381" y="2106"/>
                    <a:pt x="11505" y="2768"/>
                    <a:pt x="8629" y="3476"/>
                  </a:cubicBezTo>
                  <a:cubicBezTo>
                    <a:pt x="6346" y="4046"/>
                    <a:pt x="3858" y="4800"/>
                    <a:pt x="2511" y="6968"/>
                  </a:cubicBezTo>
                  <a:cubicBezTo>
                    <a:pt x="2511" y="6968"/>
                    <a:pt x="2511" y="6968"/>
                    <a:pt x="2510" y="6968"/>
                  </a:cubicBezTo>
                  <a:cubicBezTo>
                    <a:pt x="2338" y="6968"/>
                    <a:pt x="1" y="18672"/>
                    <a:pt x="46" y="24475"/>
                  </a:cubicBezTo>
                  <a:cubicBezTo>
                    <a:pt x="69" y="30410"/>
                    <a:pt x="617" y="36299"/>
                    <a:pt x="1165" y="42187"/>
                  </a:cubicBezTo>
                  <a:cubicBezTo>
                    <a:pt x="1416" y="45178"/>
                    <a:pt x="1735" y="48191"/>
                    <a:pt x="2283" y="51135"/>
                  </a:cubicBezTo>
                  <a:cubicBezTo>
                    <a:pt x="2511" y="52345"/>
                    <a:pt x="2831" y="53577"/>
                    <a:pt x="3561" y="54582"/>
                  </a:cubicBezTo>
                  <a:cubicBezTo>
                    <a:pt x="4223" y="55495"/>
                    <a:pt x="5159" y="56111"/>
                    <a:pt x="6186" y="56522"/>
                  </a:cubicBezTo>
                  <a:cubicBezTo>
                    <a:pt x="7236" y="56933"/>
                    <a:pt x="8378" y="57115"/>
                    <a:pt x="9496" y="57275"/>
                  </a:cubicBezTo>
                  <a:cubicBezTo>
                    <a:pt x="10980" y="57435"/>
                    <a:pt x="12463" y="57549"/>
                    <a:pt x="13970" y="57572"/>
                  </a:cubicBezTo>
                  <a:cubicBezTo>
                    <a:pt x="14585" y="57591"/>
                    <a:pt x="15200" y="57599"/>
                    <a:pt x="15817" y="57599"/>
                  </a:cubicBezTo>
                  <a:cubicBezTo>
                    <a:pt x="18175" y="57599"/>
                    <a:pt x="20542" y="57480"/>
                    <a:pt x="22894" y="57389"/>
                  </a:cubicBezTo>
                  <a:cubicBezTo>
                    <a:pt x="25770" y="57252"/>
                    <a:pt x="28646" y="57092"/>
                    <a:pt x="31500" y="56636"/>
                  </a:cubicBezTo>
                  <a:cubicBezTo>
                    <a:pt x="32869" y="56408"/>
                    <a:pt x="34284" y="56179"/>
                    <a:pt x="35585" y="55700"/>
                  </a:cubicBezTo>
                  <a:cubicBezTo>
                    <a:pt x="36658" y="55335"/>
                    <a:pt x="37617" y="54696"/>
                    <a:pt x="38187" y="53669"/>
                  </a:cubicBezTo>
                  <a:cubicBezTo>
                    <a:pt x="39397" y="51591"/>
                    <a:pt x="38986" y="48784"/>
                    <a:pt x="38872" y="46479"/>
                  </a:cubicBezTo>
                  <a:cubicBezTo>
                    <a:pt x="38712" y="43489"/>
                    <a:pt x="38484" y="40476"/>
                    <a:pt x="38210" y="37485"/>
                  </a:cubicBezTo>
                  <a:cubicBezTo>
                    <a:pt x="37640" y="31528"/>
                    <a:pt x="36818" y="25594"/>
                    <a:pt x="35699" y="19705"/>
                  </a:cubicBezTo>
                  <a:cubicBezTo>
                    <a:pt x="35129" y="16760"/>
                    <a:pt x="34490" y="13838"/>
                    <a:pt x="33759" y="10917"/>
                  </a:cubicBezTo>
                  <a:cubicBezTo>
                    <a:pt x="33394" y="9456"/>
                    <a:pt x="33006" y="8018"/>
                    <a:pt x="32618" y="6557"/>
                  </a:cubicBezTo>
                  <a:cubicBezTo>
                    <a:pt x="32276" y="5347"/>
                    <a:pt x="31956" y="4115"/>
                    <a:pt x="31454" y="2974"/>
                  </a:cubicBezTo>
                  <a:cubicBezTo>
                    <a:pt x="30997" y="1992"/>
                    <a:pt x="30358" y="1056"/>
                    <a:pt x="29400" y="531"/>
                  </a:cubicBezTo>
                  <a:cubicBezTo>
                    <a:pt x="28660" y="130"/>
                    <a:pt x="27836" y="0"/>
                    <a:pt x="27014"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636" name="Google Shape;1636;p46"/>
            <p:cNvSpPr/>
            <p:nvPr/>
          </p:nvSpPr>
          <p:spPr>
            <a:xfrm>
              <a:off x="3926564" y="2689844"/>
              <a:ext cx="910843" cy="1037378"/>
            </a:xfrm>
            <a:custGeom>
              <a:avLst/>
              <a:gdLst/>
              <a:ahLst/>
              <a:cxnLst/>
              <a:rect l="l" t="t" r="r" b="b"/>
              <a:pathLst>
                <a:path w="50878" h="57946" extrusionOk="0">
                  <a:moveTo>
                    <a:pt x="42686" y="0"/>
                  </a:moveTo>
                  <a:cubicBezTo>
                    <a:pt x="42517" y="0"/>
                    <a:pt x="42349" y="4"/>
                    <a:pt x="42182" y="12"/>
                  </a:cubicBezTo>
                  <a:cubicBezTo>
                    <a:pt x="37137" y="355"/>
                    <a:pt x="32070" y="583"/>
                    <a:pt x="27071" y="1131"/>
                  </a:cubicBezTo>
                  <a:cubicBezTo>
                    <a:pt x="22712" y="1610"/>
                    <a:pt x="18398" y="2409"/>
                    <a:pt x="14106" y="3185"/>
                  </a:cubicBezTo>
                  <a:cubicBezTo>
                    <a:pt x="10957" y="3778"/>
                    <a:pt x="7829" y="4577"/>
                    <a:pt x="4702" y="5262"/>
                  </a:cubicBezTo>
                  <a:cubicBezTo>
                    <a:pt x="2443" y="5741"/>
                    <a:pt x="1324" y="7179"/>
                    <a:pt x="1073" y="9348"/>
                  </a:cubicBezTo>
                  <a:cubicBezTo>
                    <a:pt x="1050" y="9393"/>
                    <a:pt x="1050" y="9416"/>
                    <a:pt x="1050" y="9462"/>
                  </a:cubicBezTo>
                  <a:cubicBezTo>
                    <a:pt x="434" y="12840"/>
                    <a:pt x="366" y="16264"/>
                    <a:pt x="274" y="19688"/>
                  </a:cubicBezTo>
                  <a:cubicBezTo>
                    <a:pt x="0" y="30895"/>
                    <a:pt x="594" y="42102"/>
                    <a:pt x="1553" y="53286"/>
                  </a:cubicBezTo>
                  <a:cubicBezTo>
                    <a:pt x="1804" y="56482"/>
                    <a:pt x="2557" y="57007"/>
                    <a:pt x="5296" y="57532"/>
                  </a:cubicBezTo>
                  <a:cubicBezTo>
                    <a:pt x="7011" y="57842"/>
                    <a:pt x="8782" y="57946"/>
                    <a:pt x="10525" y="57946"/>
                  </a:cubicBezTo>
                  <a:cubicBezTo>
                    <a:pt x="10707" y="57946"/>
                    <a:pt x="10889" y="57945"/>
                    <a:pt x="11071" y="57943"/>
                  </a:cubicBezTo>
                  <a:cubicBezTo>
                    <a:pt x="14746" y="57851"/>
                    <a:pt x="18443" y="57623"/>
                    <a:pt x="22118" y="57418"/>
                  </a:cubicBezTo>
                  <a:cubicBezTo>
                    <a:pt x="27322" y="57098"/>
                    <a:pt x="32526" y="56756"/>
                    <a:pt x="37731" y="56391"/>
                  </a:cubicBezTo>
                  <a:cubicBezTo>
                    <a:pt x="39808" y="56254"/>
                    <a:pt x="41885" y="56094"/>
                    <a:pt x="43962" y="55911"/>
                  </a:cubicBezTo>
                  <a:cubicBezTo>
                    <a:pt x="44167" y="55888"/>
                    <a:pt x="44327" y="55660"/>
                    <a:pt x="44510" y="55546"/>
                  </a:cubicBezTo>
                  <a:cubicBezTo>
                    <a:pt x="44327" y="55432"/>
                    <a:pt x="44122" y="55226"/>
                    <a:pt x="43939" y="55226"/>
                  </a:cubicBezTo>
                  <a:cubicBezTo>
                    <a:pt x="43780" y="55220"/>
                    <a:pt x="43623" y="55218"/>
                    <a:pt x="43466" y="55218"/>
                  </a:cubicBezTo>
                  <a:cubicBezTo>
                    <a:pt x="43038" y="55218"/>
                    <a:pt x="42616" y="55239"/>
                    <a:pt x="42182" y="55272"/>
                  </a:cubicBezTo>
                  <a:cubicBezTo>
                    <a:pt x="39808" y="55478"/>
                    <a:pt x="37434" y="55683"/>
                    <a:pt x="35060" y="55843"/>
                  </a:cubicBezTo>
                  <a:cubicBezTo>
                    <a:pt x="30495" y="56162"/>
                    <a:pt x="25907" y="56459"/>
                    <a:pt x="21342" y="56687"/>
                  </a:cubicBezTo>
                  <a:cubicBezTo>
                    <a:pt x="17051" y="56916"/>
                    <a:pt x="12760" y="57052"/>
                    <a:pt x="8469" y="57144"/>
                  </a:cubicBezTo>
                  <a:cubicBezTo>
                    <a:pt x="8417" y="57145"/>
                    <a:pt x="8365" y="57145"/>
                    <a:pt x="8314" y="57145"/>
                  </a:cubicBezTo>
                  <a:cubicBezTo>
                    <a:pt x="7152" y="57145"/>
                    <a:pt x="5953" y="56905"/>
                    <a:pt x="4817" y="56664"/>
                  </a:cubicBezTo>
                  <a:cubicBezTo>
                    <a:pt x="3173" y="56276"/>
                    <a:pt x="2488" y="55432"/>
                    <a:pt x="2374" y="53788"/>
                  </a:cubicBezTo>
                  <a:cubicBezTo>
                    <a:pt x="2100" y="50547"/>
                    <a:pt x="1804" y="47329"/>
                    <a:pt x="1644" y="44088"/>
                  </a:cubicBezTo>
                  <a:cubicBezTo>
                    <a:pt x="1324" y="37993"/>
                    <a:pt x="1096" y="31876"/>
                    <a:pt x="845" y="25782"/>
                  </a:cubicBezTo>
                  <a:cubicBezTo>
                    <a:pt x="1028" y="20760"/>
                    <a:pt x="891" y="15739"/>
                    <a:pt x="1621" y="10763"/>
                  </a:cubicBezTo>
                  <a:cubicBezTo>
                    <a:pt x="2214" y="6700"/>
                    <a:pt x="2397" y="6746"/>
                    <a:pt x="5935" y="5650"/>
                  </a:cubicBezTo>
                  <a:lnTo>
                    <a:pt x="6003" y="5650"/>
                  </a:lnTo>
                  <a:cubicBezTo>
                    <a:pt x="9336" y="4942"/>
                    <a:pt x="12646" y="4166"/>
                    <a:pt x="16001" y="3573"/>
                  </a:cubicBezTo>
                  <a:cubicBezTo>
                    <a:pt x="21068" y="2683"/>
                    <a:pt x="26135" y="1815"/>
                    <a:pt x="31271" y="1405"/>
                  </a:cubicBezTo>
                  <a:cubicBezTo>
                    <a:pt x="34960" y="1104"/>
                    <a:pt x="38631" y="768"/>
                    <a:pt x="42331" y="768"/>
                  </a:cubicBezTo>
                  <a:cubicBezTo>
                    <a:pt x="42843" y="768"/>
                    <a:pt x="43357" y="774"/>
                    <a:pt x="43871" y="788"/>
                  </a:cubicBezTo>
                  <a:cubicBezTo>
                    <a:pt x="46450" y="880"/>
                    <a:pt x="47249" y="1519"/>
                    <a:pt x="47728" y="3984"/>
                  </a:cubicBezTo>
                  <a:cubicBezTo>
                    <a:pt x="47728" y="4052"/>
                    <a:pt x="47751" y="4121"/>
                    <a:pt x="47751" y="4166"/>
                  </a:cubicBezTo>
                  <a:cubicBezTo>
                    <a:pt x="48070" y="6768"/>
                    <a:pt x="48367" y="9348"/>
                    <a:pt x="48755" y="11927"/>
                  </a:cubicBezTo>
                  <a:cubicBezTo>
                    <a:pt x="49394" y="16378"/>
                    <a:pt x="49897" y="20829"/>
                    <a:pt x="50033" y="25325"/>
                  </a:cubicBezTo>
                  <a:cubicBezTo>
                    <a:pt x="50056" y="25987"/>
                    <a:pt x="50056" y="26672"/>
                    <a:pt x="50125" y="27357"/>
                  </a:cubicBezTo>
                  <a:cubicBezTo>
                    <a:pt x="50148" y="27539"/>
                    <a:pt x="50353" y="27722"/>
                    <a:pt x="50490" y="27905"/>
                  </a:cubicBezTo>
                  <a:cubicBezTo>
                    <a:pt x="50604" y="27722"/>
                    <a:pt x="50741" y="27562"/>
                    <a:pt x="50855" y="27380"/>
                  </a:cubicBezTo>
                  <a:cubicBezTo>
                    <a:pt x="50878" y="27334"/>
                    <a:pt x="50855" y="27243"/>
                    <a:pt x="50855" y="27174"/>
                  </a:cubicBezTo>
                  <a:cubicBezTo>
                    <a:pt x="50650" y="24024"/>
                    <a:pt x="50513" y="20874"/>
                    <a:pt x="50216" y="17747"/>
                  </a:cubicBezTo>
                  <a:cubicBezTo>
                    <a:pt x="49919" y="14598"/>
                    <a:pt x="49508" y="11448"/>
                    <a:pt x="49098" y="8298"/>
                  </a:cubicBezTo>
                  <a:cubicBezTo>
                    <a:pt x="48869" y="6540"/>
                    <a:pt x="48618" y="4783"/>
                    <a:pt x="48276" y="3048"/>
                  </a:cubicBezTo>
                  <a:cubicBezTo>
                    <a:pt x="47934" y="1245"/>
                    <a:pt x="46792" y="309"/>
                    <a:pt x="44943" y="149"/>
                  </a:cubicBezTo>
                  <a:cubicBezTo>
                    <a:pt x="44198" y="75"/>
                    <a:pt x="43437" y="0"/>
                    <a:pt x="42686"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37" name="Google Shape;1637;p46"/>
            <p:cNvSpPr/>
            <p:nvPr/>
          </p:nvSpPr>
          <p:spPr>
            <a:xfrm>
              <a:off x="3964572" y="2712114"/>
              <a:ext cx="168373" cy="50503"/>
            </a:xfrm>
            <a:custGeom>
              <a:avLst/>
              <a:gdLst/>
              <a:ahLst/>
              <a:cxnLst/>
              <a:rect l="l" t="t" r="r" b="b"/>
              <a:pathLst>
                <a:path w="9405" h="2821" extrusionOk="0">
                  <a:moveTo>
                    <a:pt x="9039" y="1"/>
                  </a:moveTo>
                  <a:cubicBezTo>
                    <a:pt x="8491" y="92"/>
                    <a:pt x="8057" y="138"/>
                    <a:pt x="7647" y="206"/>
                  </a:cubicBezTo>
                  <a:cubicBezTo>
                    <a:pt x="5204" y="571"/>
                    <a:pt x="2808" y="1142"/>
                    <a:pt x="525" y="2146"/>
                  </a:cubicBezTo>
                  <a:cubicBezTo>
                    <a:pt x="297" y="2238"/>
                    <a:pt x="160" y="2534"/>
                    <a:pt x="0" y="2763"/>
                  </a:cubicBezTo>
                  <a:cubicBezTo>
                    <a:pt x="196" y="2763"/>
                    <a:pt x="403" y="2821"/>
                    <a:pt x="597" y="2821"/>
                  </a:cubicBezTo>
                  <a:cubicBezTo>
                    <a:pt x="675" y="2821"/>
                    <a:pt x="750" y="2811"/>
                    <a:pt x="822" y="2785"/>
                  </a:cubicBezTo>
                  <a:cubicBezTo>
                    <a:pt x="1986" y="2420"/>
                    <a:pt x="3127" y="1941"/>
                    <a:pt x="4337" y="1644"/>
                  </a:cubicBezTo>
                  <a:cubicBezTo>
                    <a:pt x="5843" y="1279"/>
                    <a:pt x="7396" y="1051"/>
                    <a:pt x="8948" y="731"/>
                  </a:cubicBezTo>
                  <a:cubicBezTo>
                    <a:pt x="9107" y="685"/>
                    <a:pt x="9244" y="480"/>
                    <a:pt x="9404" y="343"/>
                  </a:cubicBezTo>
                  <a:cubicBezTo>
                    <a:pt x="9267" y="229"/>
                    <a:pt x="9130" y="92"/>
                    <a:pt x="903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38" name="Google Shape;1638;p46"/>
            <p:cNvSpPr/>
            <p:nvPr/>
          </p:nvSpPr>
          <p:spPr>
            <a:xfrm>
              <a:off x="3886517" y="3511389"/>
              <a:ext cx="23309" cy="163879"/>
            </a:xfrm>
            <a:custGeom>
              <a:avLst/>
              <a:gdLst/>
              <a:ahLst/>
              <a:cxnLst/>
              <a:rect l="l" t="t" r="r" b="b"/>
              <a:pathLst>
                <a:path w="1302" h="9154" extrusionOk="0">
                  <a:moveTo>
                    <a:pt x="548" y="1"/>
                  </a:moveTo>
                  <a:cubicBezTo>
                    <a:pt x="434" y="184"/>
                    <a:pt x="206" y="389"/>
                    <a:pt x="206" y="572"/>
                  </a:cubicBezTo>
                  <a:cubicBezTo>
                    <a:pt x="160" y="1462"/>
                    <a:pt x="183" y="2329"/>
                    <a:pt x="183" y="3196"/>
                  </a:cubicBezTo>
                  <a:cubicBezTo>
                    <a:pt x="115" y="3196"/>
                    <a:pt x="46" y="3219"/>
                    <a:pt x="1" y="3219"/>
                  </a:cubicBezTo>
                  <a:cubicBezTo>
                    <a:pt x="183" y="5022"/>
                    <a:pt x="366" y="6826"/>
                    <a:pt x="594" y="8629"/>
                  </a:cubicBezTo>
                  <a:cubicBezTo>
                    <a:pt x="617" y="8811"/>
                    <a:pt x="891" y="8971"/>
                    <a:pt x="1050" y="9154"/>
                  </a:cubicBezTo>
                  <a:cubicBezTo>
                    <a:pt x="1119" y="8926"/>
                    <a:pt x="1302" y="8720"/>
                    <a:pt x="1279" y="8492"/>
                  </a:cubicBezTo>
                  <a:cubicBezTo>
                    <a:pt x="1233" y="7693"/>
                    <a:pt x="1050" y="6894"/>
                    <a:pt x="1005" y="6095"/>
                  </a:cubicBezTo>
                  <a:cubicBezTo>
                    <a:pt x="959" y="4246"/>
                    <a:pt x="959" y="2420"/>
                    <a:pt x="914" y="594"/>
                  </a:cubicBezTo>
                  <a:cubicBezTo>
                    <a:pt x="914" y="389"/>
                    <a:pt x="662" y="184"/>
                    <a:pt x="54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39" name="Google Shape;1639;p46"/>
            <p:cNvSpPr/>
            <p:nvPr/>
          </p:nvSpPr>
          <p:spPr>
            <a:xfrm>
              <a:off x="3848921" y="3528558"/>
              <a:ext cx="26585" cy="138136"/>
            </a:xfrm>
            <a:custGeom>
              <a:avLst/>
              <a:gdLst/>
              <a:ahLst/>
              <a:cxnLst/>
              <a:rect l="l" t="t" r="r" b="b"/>
              <a:pathLst>
                <a:path w="1485" h="7716" extrusionOk="0">
                  <a:moveTo>
                    <a:pt x="366" y="1"/>
                  </a:moveTo>
                  <a:cubicBezTo>
                    <a:pt x="229" y="206"/>
                    <a:pt x="1" y="411"/>
                    <a:pt x="1" y="617"/>
                  </a:cubicBezTo>
                  <a:cubicBezTo>
                    <a:pt x="23" y="1872"/>
                    <a:pt x="46" y="3150"/>
                    <a:pt x="183" y="4406"/>
                  </a:cubicBezTo>
                  <a:cubicBezTo>
                    <a:pt x="274" y="5387"/>
                    <a:pt x="503" y="6346"/>
                    <a:pt x="731" y="7305"/>
                  </a:cubicBezTo>
                  <a:cubicBezTo>
                    <a:pt x="754" y="7464"/>
                    <a:pt x="1028" y="7579"/>
                    <a:pt x="1210" y="7716"/>
                  </a:cubicBezTo>
                  <a:cubicBezTo>
                    <a:pt x="1324" y="7579"/>
                    <a:pt x="1416" y="7442"/>
                    <a:pt x="1484" y="7350"/>
                  </a:cubicBezTo>
                  <a:cubicBezTo>
                    <a:pt x="1461" y="7213"/>
                    <a:pt x="1461" y="7168"/>
                    <a:pt x="1439" y="7122"/>
                  </a:cubicBezTo>
                  <a:cubicBezTo>
                    <a:pt x="868" y="4999"/>
                    <a:pt x="754" y="2808"/>
                    <a:pt x="754" y="640"/>
                  </a:cubicBezTo>
                  <a:cubicBezTo>
                    <a:pt x="754" y="411"/>
                    <a:pt x="503" y="206"/>
                    <a:pt x="366"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0" name="Google Shape;1640;p46"/>
            <p:cNvSpPr/>
            <p:nvPr/>
          </p:nvSpPr>
          <p:spPr>
            <a:xfrm>
              <a:off x="3976817" y="2683363"/>
              <a:ext cx="122614" cy="40209"/>
            </a:xfrm>
            <a:custGeom>
              <a:avLst/>
              <a:gdLst/>
              <a:ahLst/>
              <a:cxnLst/>
              <a:rect l="l" t="t" r="r" b="b"/>
              <a:pathLst>
                <a:path w="6849" h="2246" extrusionOk="0">
                  <a:moveTo>
                    <a:pt x="6278" y="1"/>
                  </a:moveTo>
                  <a:cubicBezTo>
                    <a:pt x="6255" y="1"/>
                    <a:pt x="6231" y="3"/>
                    <a:pt x="6209" y="9"/>
                  </a:cubicBezTo>
                  <a:cubicBezTo>
                    <a:pt x="4269" y="488"/>
                    <a:pt x="2329" y="1013"/>
                    <a:pt x="389" y="1538"/>
                  </a:cubicBezTo>
                  <a:cubicBezTo>
                    <a:pt x="229" y="1584"/>
                    <a:pt x="138" y="1789"/>
                    <a:pt x="1" y="1926"/>
                  </a:cubicBezTo>
                  <a:cubicBezTo>
                    <a:pt x="161" y="2040"/>
                    <a:pt x="298" y="2177"/>
                    <a:pt x="389" y="2246"/>
                  </a:cubicBezTo>
                  <a:cubicBezTo>
                    <a:pt x="594" y="2223"/>
                    <a:pt x="663" y="2223"/>
                    <a:pt x="708" y="2200"/>
                  </a:cubicBezTo>
                  <a:cubicBezTo>
                    <a:pt x="2626" y="1698"/>
                    <a:pt x="4520" y="1196"/>
                    <a:pt x="6415" y="671"/>
                  </a:cubicBezTo>
                  <a:cubicBezTo>
                    <a:pt x="6597" y="625"/>
                    <a:pt x="6712" y="374"/>
                    <a:pt x="6848" y="214"/>
                  </a:cubicBezTo>
                  <a:cubicBezTo>
                    <a:pt x="6668" y="134"/>
                    <a:pt x="6452" y="1"/>
                    <a:pt x="6278"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1" name="Google Shape;1641;p46"/>
            <p:cNvSpPr/>
            <p:nvPr/>
          </p:nvSpPr>
          <p:spPr>
            <a:xfrm>
              <a:off x="4655554" y="3248276"/>
              <a:ext cx="442568" cy="539778"/>
            </a:xfrm>
            <a:custGeom>
              <a:avLst/>
              <a:gdLst/>
              <a:ahLst/>
              <a:cxnLst/>
              <a:rect l="l" t="t" r="r" b="b"/>
              <a:pathLst>
                <a:path w="24721" h="30151" extrusionOk="0">
                  <a:moveTo>
                    <a:pt x="12801" y="736"/>
                  </a:moveTo>
                  <a:cubicBezTo>
                    <a:pt x="14560" y="736"/>
                    <a:pt x="16352" y="1151"/>
                    <a:pt x="18147" y="1961"/>
                  </a:cubicBezTo>
                  <a:cubicBezTo>
                    <a:pt x="22027" y="3696"/>
                    <a:pt x="23716" y="7873"/>
                    <a:pt x="22233" y="11890"/>
                  </a:cubicBezTo>
                  <a:cubicBezTo>
                    <a:pt x="21571" y="13694"/>
                    <a:pt x="20566" y="15360"/>
                    <a:pt x="19676" y="17095"/>
                  </a:cubicBezTo>
                  <a:cubicBezTo>
                    <a:pt x="18786" y="18829"/>
                    <a:pt x="17782" y="20541"/>
                    <a:pt x="17850" y="22618"/>
                  </a:cubicBezTo>
                  <a:lnTo>
                    <a:pt x="12966" y="22618"/>
                  </a:lnTo>
                  <a:cubicBezTo>
                    <a:pt x="12189" y="20130"/>
                    <a:pt x="11413" y="17620"/>
                    <a:pt x="10660" y="15200"/>
                  </a:cubicBezTo>
                  <a:cubicBezTo>
                    <a:pt x="11482" y="14789"/>
                    <a:pt x="12258" y="14378"/>
                    <a:pt x="13125" y="13945"/>
                  </a:cubicBezTo>
                  <a:cubicBezTo>
                    <a:pt x="13706" y="14697"/>
                    <a:pt x="14518" y="15039"/>
                    <a:pt x="15493" y="15039"/>
                  </a:cubicBezTo>
                  <a:cubicBezTo>
                    <a:pt x="15820" y="15039"/>
                    <a:pt x="16165" y="15001"/>
                    <a:pt x="16526" y="14926"/>
                  </a:cubicBezTo>
                  <a:lnTo>
                    <a:pt x="16526" y="14926"/>
                  </a:lnTo>
                  <a:cubicBezTo>
                    <a:pt x="16481" y="15771"/>
                    <a:pt x="16435" y="16570"/>
                    <a:pt x="16366" y="17368"/>
                  </a:cubicBezTo>
                  <a:cubicBezTo>
                    <a:pt x="16252" y="18829"/>
                    <a:pt x="16093" y="20290"/>
                    <a:pt x="16001" y="21751"/>
                  </a:cubicBezTo>
                  <a:cubicBezTo>
                    <a:pt x="16001" y="21956"/>
                    <a:pt x="16230" y="22185"/>
                    <a:pt x="16344" y="22413"/>
                  </a:cubicBezTo>
                  <a:cubicBezTo>
                    <a:pt x="16458" y="22207"/>
                    <a:pt x="16663" y="22002"/>
                    <a:pt x="16686" y="21797"/>
                  </a:cubicBezTo>
                  <a:cubicBezTo>
                    <a:pt x="16983" y="18670"/>
                    <a:pt x="17234" y="15520"/>
                    <a:pt x="17485" y="12370"/>
                  </a:cubicBezTo>
                  <a:cubicBezTo>
                    <a:pt x="17508" y="12096"/>
                    <a:pt x="17302" y="11776"/>
                    <a:pt x="17188" y="11480"/>
                  </a:cubicBezTo>
                  <a:cubicBezTo>
                    <a:pt x="17028" y="11753"/>
                    <a:pt x="16823" y="12027"/>
                    <a:pt x="16755" y="12324"/>
                  </a:cubicBezTo>
                  <a:cubicBezTo>
                    <a:pt x="16663" y="12735"/>
                    <a:pt x="16709" y="13191"/>
                    <a:pt x="16640" y="13625"/>
                  </a:cubicBezTo>
                  <a:cubicBezTo>
                    <a:pt x="16618" y="13831"/>
                    <a:pt x="16458" y="14127"/>
                    <a:pt x="16298" y="14150"/>
                  </a:cubicBezTo>
                  <a:cubicBezTo>
                    <a:pt x="16005" y="14235"/>
                    <a:pt x="15708" y="14285"/>
                    <a:pt x="15415" y="14285"/>
                  </a:cubicBezTo>
                  <a:cubicBezTo>
                    <a:pt x="15001" y="14285"/>
                    <a:pt x="14595" y="14185"/>
                    <a:pt x="14221" y="13945"/>
                  </a:cubicBezTo>
                  <a:cubicBezTo>
                    <a:pt x="13605" y="13534"/>
                    <a:pt x="13513" y="13191"/>
                    <a:pt x="13787" y="12507"/>
                  </a:cubicBezTo>
                  <a:cubicBezTo>
                    <a:pt x="14107" y="11731"/>
                    <a:pt x="14312" y="10932"/>
                    <a:pt x="13970" y="10156"/>
                  </a:cubicBezTo>
                  <a:cubicBezTo>
                    <a:pt x="13856" y="9905"/>
                    <a:pt x="13513" y="9608"/>
                    <a:pt x="13262" y="9562"/>
                  </a:cubicBezTo>
                  <a:cubicBezTo>
                    <a:pt x="13256" y="9562"/>
                    <a:pt x="13249" y="9561"/>
                    <a:pt x="13242" y="9561"/>
                  </a:cubicBezTo>
                  <a:cubicBezTo>
                    <a:pt x="13031" y="9561"/>
                    <a:pt x="12645" y="9889"/>
                    <a:pt x="12623" y="10110"/>
                  </a:cubicBezTo>
                  <a:cubicBezTo>
                    <a:pt x="12509" y="10909"/>
                    <a:pt x="12486" y="11753"/>
                    <a:pt x="12532" y="12552"/>
                  </a:cubicBezTo>
                  <a:cubicBezTo>
                    <a:pt x="12577" y="13146"/>
                    <a:pt x="12167" y="13785"/>
                    <a:pt x="11345" y="14127"/>
                  </a:cubicBezTo>
                  <a:cubicBezTo>
                    <a:pt x="11188" y="14195"/>
                    <a:pt x="11049" y="14225"/>
                    <a:pt x="10924" y="14225"/>
                  </a:cubicBezTo>
                  <a:cubicBezTo>
                    <a:pt x="10542" y="14225"/>
                    <a:pt x="10296" y="13941"/>
                    <a:pt x="10090" y="13579"/>
                  </a:cubicBezTo>
                  <a:cubicBezTo>
                    <a:pt x="10021" y="13465"/>
                    <a:pt x="9998" y="13306"/>
                    <a:pt x="9907" y="13237"/>
                  </a:cubicBezTo>
                  <a:cubicBezTo>
                    <a:pt x="9724" y="13100"/>
                    <a:pt x="9496" y="12986"/>
                    <a:pt x="9313" y="12849"/>
                  </a:cubicBezTo>
                  <a:cubicBezTo>
                    <a:pt x="9268" y="13100"/>
                    <a:pt x="9154" y="13351"/>
                    <a:pt x="9222" y="13557"/>
                  </a:cubicBezTo>
                  <a:cubicBezTo>
                    <a:pt x="10226" y="16592"/>
                    <a:pt x="11254" y="19628"/>
                    <a:pt x="12281" y="22732"/>
                  </a:cubicBezTo>
                  <a:cubicBezTo>
                    <a:pt x="11801" y="22801"/>
                    <a:pt x="11391" y="22869"/>
                    <a:pt x="10911" y="22938"/>
                  </a:cubicBezTo>
                  <a:cubicBezTo>
                    <a:pt x="10615" y="21066"/>
                    <a:pt x="9268" y="19993"/>
                    <a:pt x="7990" y="18806"/>
                  </a:cubicBezTo>
                  <a:cubicBezTo>
                    <a:pt x="6597" y="17528"/>
                    <a:pt x="5251" y="16204"/>
                    <a:pt x="4064" y="14744"/>
                  </a:cubicBezTo>
                  <a:cubicBezTo>
                    <a:pt x="822" y="10772"/>
                    <a:pt x="2375" y="5591"/>
                    <a:pt x="5844" y="3103"/>
                  </a:cubicBezTo>
                  <a:cubicBezTo>
                    <a:pt x="8057" y="1509"/>
                    <a:pt x="10400" y="736"/>
                    <a:pt x="12801" y="736"/>
                  </a:cubicBezTo>
                  <a:close/>
                  <a:moveTo>
                    <a:pt x="15648" y="23334"/>
                  </a:moveTo>
                  <a:cubicBezTo>
                    <a:pt x="16798" y="23334"/>
                    <a:pt x="17950" y="23378"/>
                    <a:pt x="19106" y="23440"/>
                  </a:cubicBezTo>
                  <a:cubicBezTo>
                    <a:pt x="19630" y="23463"/>
                    <a:pt x="19699" y="23645"/>
                    <a:pt x="19471" y="24581"/>
                  </a:cubicBezTo>
                  <a:cubicBezTo>
                    <a:pt x="16138" y="24718"/>
                    <a:pt x="12806" y="24855"/>
                    <a:pt x="9428" y="25015"/>
                  </a:cubicBezTo>
                  <a:cubicBezTo>
                    <a:pt x="9085" y="24033"/>
                    <a:pt x="9131" y="23988"/>
                    <a:pt x="10181" y="23782"/>
                  </a:cubicBezTo>
                  <a:cubicBezTo>
                    <a:pt x="12001" y="23446"/>
                    <a:pt x="13822" y="23334"/>
                    <a:pt x="15648" y="23334"/>
                  </a:cubicBezTo>
                  <a:close/>
                  <a:moveTo>
                    <a:pt x="17622" y="25426"/>
                  </a:moveTo>
                  <a:cubicBezTo>
                    <a:pt x="17759" y="25426"/>
                    <a:pt x="17896" y="25608"/>
                    <a:pt x="18033" y="25700"/>
                  </a:cubicBezTo>
                  <a:cubicBezTo>
                    <a:pt x="17896" y="25791"/>
                    <a:pt x="17782" y="25951"/>
                    <a:pt x="17645" y="25951"/>
                  </a:cubicBezTo>
                  <a:cubicBezTo>
                    <a:pt x="16001" y="26042"/>
                    <a:pt x="14335" y="26111"/>
                    <a:pt x="12692" y="26202"/>
                  </a:cubicBezTo>
                  <a:cubicBezTo>
                    <a:pt x="12167" y="26225"/>
                    <a:pt x="11664" y="26293"/>
                    <a:pt x="11139" y="26316"/>
                  </a:cubicBezTo>
                  <a:cubicBezTo>
                    <a:pt x="11062" y="26320"/>
                    <a:pt x="10996" y="26322"/>
                    <a:pt x="10941" y="26322"/>
                  </a:cubicBezTo>
                  <a:cubicBezTo>
                    <a:pt x="10638" y="26322"/>
                    <a:pt x="10641" y="26233"/>
                    <a:pt x="10660" y="25654"/>
                  </a:cubicBezTo>
                  <a:cubicBezTo>
                    <a:pt x="12966" y="25586"/>
                    <a:pt x="15294" y="25494"/>
                    <a:pt x="17622" y="25426"/>
                  </a:cubicBezTo>
                  <a:close/>
                  <a:moveTo>
                    <a:pt x="18186" y="26725"/>
                  </a:moveTo>
                  <a:cubicBezTo>
                    <a:pt x="18351" y="26725"/>
                    <a:pt x="18512" y="26737"/>
                    <a:pt x="18626" y="26818"/>
                  </a:cubicBezTo>
                  <a:cubicBezTo>
                    <a:pt x="18786" y="26909"/>
                    <a:pt x="18900" y="27138"/>
                    <a:pt x="18900" y="27320"/>
                  </a:cubicBezTo>
                  <a:cubicBezTo>
                    <a:pt x="18923" y="27412"/>
                    <a:pt x="18672" y="27594"/>
                    <a:pt x="18512" y="27617"/>
                  </a:cubicBezTo>
                  <a:cubicBezTo>
                    <a:pt x="15956" y="27777"/>
                    <a:pt x="13399" y="27914"/>
                    <a:pt x="10843" y="28051"/>
                  </a:cubicBezTo>
                  <a:cubicBezTo>
                    <a:pt x="10748" y="28057"/>
                    <a:pt x="10665" y="28060"/>
                    <a:pt x="10592" y="28060"/>
                  </a:cubicBezTo>
                  <a:cubicBezTo>
                    <a:pt x="10097" y="28060"/>
                    <a:pt x="10056" y="27896"/>
                    <a:pt x="10135" y="27161"/>
                  </a:cubicBezTo>
                  <a:cubicBezTo>
                    <a:pt x="11094" y="27069"/>
                    <a:pt x="12030" y="26932"/>
                    <a:pt x="12988" y="26887"/>
                  </a:cubicBezTo>
                  <a:cubicBezTo>
                    <a:pt x="14655" y="26795"/>
                    <a:pt x="16321" y="26773"/>
                    <a:pt x="17987" y="26727"/>
                  </a:cubicBezTo>
                  <a:cubicBezTo>
                    <a:pt x="18052" y="26727"/>
                    <a:pt x="18119" y="26725"/>
                    <a:pt x="18186" y="26725"/>
                  </a:cubicBezTo>
                  <a:close/>
                  <a:moveTo>
                    <a:pt x="16503" y="28484"/>
                  </a:moveTo>
                  <a:cubicBezTo>
                    <a:pt x="16035" y="29066"/>
                    <a:pt x="15104" y="29375"/>
                    <a:pt x="14177" y="29375"/>
                  </a:cubicBezTo>
                  <a:cubicBezTo>
                    <a:pt x="13431" y="29375"/>
                    <a:pt x="12688" y="29175"/>
                    <a:pt x="12189" y="28758"/>
                  </a:cubicBezTo>
                  <a:cubicBezTo>
                    <a:pt x="13650" y="28667"/>
                    <a:pt x="15043" y="28576"/>
                    <a:pt x="16503" y="28484"/>
                  </a:cubicBezTo>
                  <a:close/>
                  <a:moveTo>
                    <a:pt x="12764" y="0"/>
                  </a:moveTo>
                  <a:cubicBezTo>
                    <a:pt x="10133" y="0"/>
                    <a:pt x="7587" y="865"/>
                    <a:pt x="5182" y="2669"/>
                  </a:cubicBezTo>
                  <a:cubicBezTo>
                    <a:pt x="1667" y="5340"/>
                    <a:pt x="1" y="10749"/>
                    <a:pt x="3402" y="15177"/>
                  </a:cubicBezTo>
                  <a:cubicBezTo>
                    <a:pt x="4748" y="16935"/>
                    <a:pt x="6369" y="18396"/>
                    <a:pt x="8012" y="19856"/>
                  </a:cubicBezTo>
                  <a:cubicBezTo>
                    <a:pt x="8652" y="20427"/>
                    <a:pt x="9199" y="21089"/>
                    <a:pt x="9724" y="21774"/>
                  </a:cubicBezTo>
                  <a:cubicBezTo>
                    <a:pt x="9953" y="22116"/>
                    <a:pt x="9998" y="22573"/>
                    <a:pt x="10158" y="23006"/>
                  </a:cubicBezTo>
                  <a:cubicBezTo>
                    <a:pt x="9679" y="23098"/>
                    <a:pt x="9336" y="23120"/>
                    <a:pt x="9040" y="23235"/>
                  </a:cubicBezTo>
                  <a:cubicBezTo>
                    <a:pt x="8834" y="23326"/>
                    <a:pt x="8515" y="23508"/>
                    <a:pt x="8515" y="23645"/>
                  </a:cubicBezTo>
                  <a:cubicBezTo>
                    <a:pt x="8537" y="24285"/>
                    <a:pt x="8629" y="24901"/>
                    <a:pt x="8766" y="25517"/>
                  </a:cubicBezTo>
                  <a:cubicBezTo>
                    <a:pt x="8811" y="25677"/>
                    <a:pt x="9154" y="25768"/>
                    <a:pt x="9359" y="25859"/>
                  </a:cubicBezTo>
                  <a:cubicBezTo>
                    <a:pt x="9519" y="25951"/>
                    <a:pt x="9679" y="26019"/>
                    <a:pt x="9838" y="26088"/>
                  </a:cubicBezTo>
                  <a:cubicBezTo>
                    <a:pt x="9747" y="26248"/>
                    <a:pt x="9701" y="26453"/>
                    <a:pt x="9565" y="26567"/>
                  </a:cubicBezTo>
                  <a:cubicBezTo>
                    <a:pt x="8971" y="27138"/>
                    <a:pt x="9336" y="27754"/>
                    <a:pt x="9496" y="28279"/>
                  </a:cubicBezTo>
                  <a:cubicBezTo>
                    <a:pt x="9587" y="28530"/>
                    <a:pt x="10044" y="28667"/>
                    <a:pt x="10363" y="28827"/>
                  </a:cubicBezTo>
                  <a:cubicBezTo>
                    <a:pt x="10683" y="28987"/>
                    <a:pt x="11094" y="29009"/>
                    <a:pt x="11368" y="29238"/>
                  </a:cubicBezTo>
                  <a:cubicBezTo>
                    <a:pt x="12159" y="29837"/>
                    <a:pt x="13203" y="30151"/>
                    <a:pt x="14222" y="30151"/>
                  </a:cubicBezTo>
                  <a:cubicBezTo>
                    <a:pt x="15259" y="30151"/>
                    <a:pt x="16269" y="29826"/>
                    <a:pt x="16960" y="29146"/>
                  </a:cubicBezTo>
                  <a:cubicBezTo>
                    <a:pt x="17527" y="28600"/>
                    <a:pt x="18058" y="28286"/>
                    <a:pt x="18760" y="28286"/>
                  </a:cubicBezTo>
                  <a:cubicBezTo>
                    <a:pt x="18850" y="28286"/>
                    <a:pt x="18942" y="28291"/>
                    <a:pt x="19037" y="28302"/>
                  </a:cubicBezTo>
                  <a:cubicBezTo>
                    <a:pt x="19054" y="28304"/>
                    <a:pt x="19071" y="28305"/>
                    <a:pt x="19088" y="28305"/>
                  </a:cubicBezTo>
                  <a:cubicBezTo>
                    <a:pt x="19239" y="28305"/>
                    <a:pt x="19414" y="28221"/>
                    <a:pt x="19516" y="28119"/>
                  </a:cubicBezTo>
                  <a:cubicBezTo>
                    <a:pt x="19882" y="27754"/>
                    <a:pt x="19630" y="26499"/>
                    <a:pt x="19197" y="26179"/>
                  </a:cubicBezTo>
                  <a:cubicBezTo>
                    <a:pt x="18991" y="26042"/>
                    <a:pt x="18900" y="25768"/>
                    <a:pt x="18695" y="25494"/>
                  </a:cubicBezTo>
                  <a:cubicBezTo>
                    <a:pt x="20338" y="25312"/>
                    <a:pt x="20338" y="25312"/>
                    <a:pt x="20338" y="23965"/>
                  </a:cubicBezTo>
                  <a:cubicBezTo>
                    <a:pt x="20338" y="22824"/>
                    <a:pt x="20338" y="22824"/>
                    <a:pt x="18581" y="22595"/>
                  </a:cubicBezTo>
                  <a:cubicBezTo>
                    <a:pt x="18603" y="22276"/>
                    <a:pt x="18603" y="21956"/>
                    <a:pt x="18649" y="21660"/>
                  </a:cubicBezTo>
                  <a:cubicBezTo>
                    <a:pt x="18946" y="19834"/>
                    <a:pt x="19950" y="18282"/>
                    <a:pt x="20772" y="16661"/>
                  </a:cubicBezTo>
                  <a:cubicBezTo>
                    <a:pt x="21571" y="15086"/>
                    <a:pt x="22438" y="13534"/>
                    <a:pt x="23031" y="11890"/>
                  </a:cubicBezTo>
                  <a:cubicBezTo>
                    <a:pt x="24721" y="7166"/>
                    <a:pt x="22050" y="2829"/>
                    <a:pt x="18466" y="1277"/>
                  </a:cubicBezTo>
                  <a:cubicBezTo>
                    <a:pt x="16536" y="434"/>
                    <a:pt x="14628" y="0"/>
                    <a:pt x="1276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2" name="Google Shape;1642;p46"/>
            <p:cNvSpPr/>
            <p:nvPr/>
          </p:nvSpPr>
          <p:spPr>
            <a:xfrm>
              <a:off x="4939148" y="3190219"/>
              <a:ext cx="171649" cy="134860"/>
            </a:xfrm>
            <a:custGeom>
              <a:avLst/>
              <a:gdLst/>
              <a:ahLst/>
              <a:cxnLst/>
              <a:rect l="l" t="t" r="r" b="b"/>
              <a:pathLst>
                <a:path w="9588" h="7533" extrusionOk="0">
                  <a:moveTo>
                    <a:pt x="252" y="0"/>
                  </a:moveTo>
                  <a:cubicBezTo>
                    <a:pt x="183" y="206"/>
                    <a:pt x="0" y="457"/>
                    <a:pt x="69" y="594"/>
                  </a:cubicBezTo>
                  <a:cubicBezTo>
                    <a:pt x="160" y="799"/>
                    <a:pt x="411" y="1005"/>
                    <a:pt x="640" y="1027"/>
                  </a:cubicBezTo>
                  <a:cubicBezTo>
                    <a:pt x="3630" y="1507"/>
                    <a:pt x="5844" y="3150"/>
                    <a:pt x="7647" y="5410"/>
                  </a:cubicBezTo>
                  <a:cubicBezTo>
                    <a:pt x="8103" y="5980"/>
                    <a:pt x="8446" y="6642"/>
                    <a:pt x="8880" y="7213"/>
                  </a:cubicBezTo>
                  <a:cubicBezTo>
                    <a:pt x="8994" y="7373"/>
                    <a:pt x="9245" y="7441"/>
                    <a:pt x="9450" y="7533"/>
                  </a:cubicBezTo>
                  <a:cubicBezTo>
                    <a:pt x="9473" y="7304"/>
                    <a:pt x="9587" y="7008"/>
                    <a:pt x="9496" y="6848"/>
                  </a:cubicBezTo>
                  <a:cubicBezTo>
                    <a:pt x="8332" y="4816"/>
                    <a:pt x="6848" y="3036"/>
                    <a:pt x="4771" y="1826"/>
                  </a:cubicBezTo>
                  <a:cubicBezTo>
                    <a:pt x="3447" y="1050"/>
                    <a:pt x="2123" y="343"/>
                    <a:pt x="503" y="320"/>
                  </a:cubicBezTo>
                  <a:lnTo>
                    <a:pt x="252" y="0"/>
                  </a:ln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3" name="Google Shape;1643;p46"/>
            <p:cNvSpPr/>
            <p:nvPr/>
          </p:nvSpPr>
          <p:spPr>
            <a:xfrm>
              <a:off x="5089529" y="3348763"/>
              <a:ext cx="39242" cy="148358"/>
            </a:xfrm>
            <a:custGeom>
              <a:avLst/>
              <a:gdLst/>
              <a:ahLst/>
              <a:cxnLst/>
              <a:rect l="l" t="t" r="r" b="b"/>
              <a:pathLst>
                <a:path w="2192" h="8287" extrusionOk="0">
                  <a:moveTo>
                    <a:pt x="1461" y="0"/>
                  </a:moveTo>
                  <a:cubicBezTo>
                    <a:pt x="1370" y="160"/>
                    <a:pt x="1210" y="343"/>
                    <a:pt x="1233" y="457"/>
                  </a:cubicBezTo>
                  <a:cubicBezTo>
                    <a:pt x="1598" y="1872"/>
                    <a:pt x="1415" y="3264"/>
                    <a:pt x="1073" y="4611"/>
                  </a:cubicBezTo>
                  <a:cubicBezTo>
                    <a:pt x="845" y="5638"/>
                    <a:pt x="388" y="6597"/>
                    <a:pt x="69" y="7601"/>
                  </a:cubicBezTo>
                  <a:cubicBezTo>
                    <a:pt x="0" y="7807"/>
                    <a:pt x="114" y="8058"/>
                    <a:pt x="137" y="8286"/>
                  </a:cubicBezTo>
                  <a:cubicBezTo>
                    <a:pt x="343" y="8149"/>
                    <a:pt x="548" y="8035"/>
                    <a:pt x="731" y="7898"/>
                  </a:cubicBezTo>
                  <a:cubicBezTo>
                    <a:pt x="799" y="7852"/>
                    <a:pt x="822" y="7738"/>
                    <a:pt x="868" y="7670"/>
                  </a:cubicBezTo>
                  <a:cubicBezTo>
                    <a:pt x="1758" y="5889"/>
                    <a:pt x="2100" y="3972"/>
                    <a:pt x="2191" y="1735"/>
                  </a:cubicBezTo>
                  <a:cubicBezTo>
                    <a:pt x="2146" y="1438"/>
                    <a:pt x="2100" y="891"/>
                    <a:pt x="1940" y="343"/>
                  </a:cubicBezTo>
                  <a:cubicBezTo>
                    <a:pt x="1918" y="183"/>
                    <a:pt x="1621" y="115"/>
                    <a:pt x="146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4" name="Google Shape;1644;p46"/>
            <p:cNvSpPr/>
            <p:nvPr/>
          </p:nvSpPr>
          <p:spPr>
            <a:xfrm>
              <a:off x="4703784" y="3564524"/>
              <a:ext cx="76426" cy="64252"/>
            </a:xfrm>
            <a:custGeom>
              <a:avLst/>
              <a:gdLst/>
              <a:ahLst/>
              <a:cxnLst/>
              <a:rect l="l" t="t" r="r" b="b"/>
              <a:pathLst>
                <a:path w="4269" h="3589" extrusionOk="0">
                  <a:moveTo>
                    <a:pt x="343" y="0"/>
                  </a:moveTo>
                  <a:cubicBezTo>
                    <a:pt x="183" y="114"/>
                    <a:pt x="23" y="183"/>
                    <a:pt x="0" y="251"/>
                  </a:cubicBezTo>
                  <a:cubicBezTo>
                    <a:pt x="0" y="434"/>
                    <a:pt x="23" y="639"/>
                    <a:pt x="114" y="799"/>
                  </a:cubicBezTo>
                  <a:cubicBezTo>
                    <a:pt x="936" y="2054"/>
                    <a:pt x="2123" y="2899"/>
                    <a:pt x="3470" y="3538"/>
                  </a:cubicBezTo>
                  <a:cubicBezTo>
                    <a:pt x="3536" y="3575"/>
                    <a:pt x="3614" y="3588"/>
                    <a:pt x="3699" y="3588"/>
                  </a:cubicBezTo>
                  <a:cubicBezTo>
                    <a:pt x="3877" y="3588"/>
                    <a:pt x="4083" y="3531"/>
                    <a:pt x="4268" y="3515"/>
                  </a:cubicBezTo>
                  <a:cubicBezTo>
                    <a:pt x="4132" y="3310"/>
                    <a:pt x="4017" y="3036"/>
                    <a:pt x="3812" y="2922"/>
                  </a:cubicBezTo>
                  <a:cubicBezTo>
                    <a:pt x="2602" y="2260"/>
                    <a:pt x="1484" y="1530"/>
                    <a:pt x="731" y="365"/>
                  </a:cubicBezTo>
                  <a:cubicBezTo>
                    <a:pt x="639" y="228"/>
                    <a:pt x="479" y="137"/>
                    <a:pt x="34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5" name="Google Shape;1645;p46"/>
            <p:cNvSpPr/>
            <p:nvPr/>
          </p:nvSpPr>
          <p:spPr>
            <a:xfrm>
              <a:off x="5133247" y="3282237"/>
              <a:ext cx="38831" cy="72272"/>
            </a:xfrm>
            <a:custGeom>
              <a:avLst/>
              <a:gdLst/>
              <a:ahLst/>
              <a:cxnLst/>
              <a:rect l="l" t="t" r="r" b="b"/>
              <a:pathLst>
                <a:path w="2169" h="4037" extrusionOk="0">
                  <a:moveTo>
                    <a:pt x="363" y="0"/>
                  </a:moveTo>
                  <a:cubicBezTo>
                    <a:pt x="267" y="0"/>
                    <a:pt x="168" y="25"/>
                    <a:pt x="115" y="64"/>
                  </a:cubicBezTo>
                  <a:cubicBezTo>
                    <a:pt x="23" y="133"/>
                    <a:pt x="1" y="338"/>
                    <a:pt x="46" y="475"/>
                  </a:cubicBezTo>
                  <a:cubicBezTo>
                    <a:pt x="457" y="1548"/>
                    <a:pt x="868" y="2621"/>
                    <a:pt x="1324" y="3671"/>
                  </a:cubicBezTo>
                  <a:cubicBezTo>
                    <a:pt x="1393" y="3831"/>
                    <a:pt x="1575" y="3922"/>
                    <a:pt x="1712" y="4036"/>
                  </a:cubicBezTo>
                  <a:cubicBezTo>
                    <a:pt x="1849" y="3899"/>
                    <a:pt x="1963" y="3739"/>
                    <a:pt x="2169" y="3534"/>
                  </a:cubicBezTo>
                  <a:cubicBezTo>
                    <a:pt x="1758" y="2507"/>
                    <a:pt x="1370" y="1502"/>
                    <a:pt x="959" y="521"/>
                  </a:cubicBezTo>
                  <a:cubicBezTo>
                    <a:pt x="891" y="316"/>
                    <a:pt x="708" y="156"/>
                    <a:pt x="548" y="42"/>
                  </a:cubicBezTo>
                  <a:cubicBezTo>
                    <a:pt x="501" y="13"/>
                    <a:pt x="433" y="0"/>
                    <a:pt x="36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6" name="Google Shape;1646;p46"/>
            <p:cNvSpPr/>
            <p:nvPr/>
          </p:nvSpPr>
          <p:spPr>
            <a:xfrm>
              <a:off x="4722975" y="3304526"/>
              <a:ext cx="133230" cy="159941"/>
            </a:xfrm>
            <a:custGeom>
              <a:avLst/>
              <a:gdLst/>
              <a:ahLst/>
              <a:cxnLst/>
              <a:rect l="l" t="t" r="r" b="b"/>
              <a:pathLst>
                <a:path w="7442" h="8934" extrusionOk="0">
                  <a:moveTo>
                    <a:pt x="4951" y="1"/>
                  </a:moveTo>
                  <a:cubicBezTo>
                    <a:pt x="3742" y="1"/>
                    <a:pt x="2881" y="773"/>
                    <a:pt x="2124" y="1650"/>
                  </a:cubicBezTo>
                  <a:cubicBezTo>
                    <a:pt x="1964" y="1810"/>
                    <a:pt x="2032" y="2129"/>
                    <a:pt x="1987" y="2380"/>
                  </a:cubicBezTo>
                  <a:cubicBezTo>
                    <a:pt x="2238" y="2289"/>
                    <a:pt x="2489" y="2220"/>
                    <a:pt x="2694" y="2083"/>
                  </a:cubicBezTo>
                  <a:cubicBezTo>
                    <a:pt x="3333" y="1673"/>
                    <a:pt x="3927" y="1148"/>
                    <a:pt x="4612" y="805"/>
                  </a:cubicBezTo>
                  <a:cubicBezTo>
                    <a:pt x="4772" y="721"/>
                    <a:pt x="4937" y="683"/>
                    <a:pt x="5099" y="683"/>
                  </a:cubicBezTo>
                  <a:cubicBezTo>
                    <a:pt x="5468" y="683"/>
                    <a:pt x="5826" y="883"/>
                    <a:pt x="6095" y="1216"/>
                  </a:cubicBezTo>
                  <a:cubicBezTo>
                    <a:pt x="6483" y="1718"/>
                    <a:pt x="6187" y="2129"/>
                    <a:pt x="5935" y="2540"/>
                  </a:cubicBezTo>
                  <a:cubicBezTo>
                    <a:pt x="5844" y="2677"/>
                    <a:pt x="5753" y="2791"/>
                    <a:pt x="5639" y="2905"/>
                  </a:cubicBezTo>
                  <a:cubicBezTo>
                    <a:pt x="4246" y="4275"/>
                    <a:pt x="3151" y="5804"/>
                    <a:pt x="2443" y="7630"/>
                  </a:cubicBezTo>
                  <a:cubicBezTo>
                    <a:pt x="2300" y="8011"/>
                    <a:pt x="2151" y="8193"/>
                    <a:pt x="1967" y="8193"/>
                  </a:cubicBezTo>
                  <a:cubicBezTo>
                    <a:pt x="1798" y="8193"/>
                    <a:pt x="1599" y="8039"/>
                    <a:pt x="1348" y="7744"/>
                  </a:cubicBezTo>
                  <a:cubicBezTo>
                    <a:pt x="777" y="7059"/>
                    <a:pt x="731" y="6283"/>
                    <a:pt x="960" y="5462"/>
                  </a:cubicBezTo>
                  <a:cubicBezTo>
                    <a:pt x="1005" y="5279"/>
                    <a:pt x="868" y="5051"/>
                    <a:pt x="823" y="4845"/>
                  </a:cubicBezTo>
                  <a:cubicBezTo>
                    <a:pt x="617" y="4982"/>
                    <a:pt x="343" y="5074"/>
                    <a:pt x="275" y="5279"/>
                  </a:cubicBezTo>
                  <a:cubicBezTo>
                    <a:pt x="115" y="5576"/>
                    <a:pt x="115" y="5941"/>
                    <a:pt x="1" y="6443"/>
                  </a:cubicBezTo>
                  <a:cubicBezTo>
                    <a:pt x="138" y="6854"/>
                    <a:pt x="252" y="7379"/>
                    <a:pt x="503" y="7858"/>
                  </a:cubicBezTo>
                  <a:cubicBezTo>
                    <a:pt x="832" y="8407"/>
                    <a:pt x="1287" y="8934"/>
                    <a:pt x="1991" y="8934"/>
                  </a:cubicBezTo>
                  <a:cubicBezTo>
                    <a:pt x="2019" y="8934"/>
                    <a:pt x="2048" y="8933"/>
                    <a:pt x="2078" y="8931"/>
                  </a:cubicBezTo>
                  <a:cubicBezTo>
                    <a:pt x="2808" y="8908"/>
                    <a:pt x="2991" y="8246"/>
                    <a:pt x="3242" y="7721"/>
                  </a:cubicBezTo>
                  <a:cubicBezTo>
                    <a:pt x="3311" y="7584"/>
                    <a:pt x="3379" y="7447"/>
                    <a:pt x="3448" y="7288"/>
                  </a:cubicBezTo>
                  <a:cubicBezTo>
                    <a:pt x="3904" y="6101"/>
                    <a:pt x="4634" y="5051"/>
                    <a:pt x="5525" y="4115"/>
                  </a:cubicBezTo>
                  <a:cubicBezTo>
                    <a:pt x="5981" y="3658"/>
                    <a:pt x="6415" y="3156"/>
                    <a:pt x="6734" y="2631"/>
                  </a:cubicBezTo>
                  <a:cubicBezTo>
                    <a:pt x="7442" y="1490"/>
                    <a:pt x="6849" y="280"/>
                    <a:pt x="5502" y="52"/>
                  </a:cubicBezTo>
                  <a:cubicBezTo>
                    <a:pt x="5310" y="17"/>
                    <a:pt x="5127" y="1"/>
                    <a:pt x="495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7" name="Google Shape;1647;p46"/>
            <p:cNvSpPr/>
            <p:nvPr/>
          </p:nvSpPr>
          <p:spPr>
            <a:xfrm>
              <a:off x="5027407" y="3342640"/>
              <a:ext cx="26173" cy="64574"/>
            </a:xfrm>
            <a:custGeom>
              <a:avLst/>
              <a:gdLst/>
              <a:ahLst/>
              <a:cxnLst/>
              <a:rect l="l" t="t" r="r" b="b"/>
              <a:pathLst>
                <a:path w="1462" h="3607" extrusionOk="0">
                  <a:moveTo>
                    <a:pt x="161" y="0"/>
                  </a:moveTo>
                  <a:cubicBezTo>
                    <a:pt x="115" y="183"/>
                    <a:pt x="1" y="388"/>
                    <a:pt x="24" y="571"/>
                  </a:cubicBezTo>
                  <a:cubicBezTo>
                    <a:pt x="183" y="1415"/>
                    <a:pt x="366" y="2260"/>
                    <a:pt x="571" y="3082"/>
                  </a:cubicBezTo>
                  <a:cubicBezTo>
                    <a:pt x="617" y="3287"/>
                    <a:pt x="822" y="3424"/>
                    <a:pt x="959" y="3606"/>
                  </a:cubicBezTo>
                  <a:cubicBezTo>
                    <a:pt x="1074" y="3424"/>
                    <a:pt x="1211" y="3241"/>
                    <a:pt x="1302" y="3059"/>
                  </a:cubicBezTo>
                  <a:cubicBezTo>
                    <a:pt x="1347" y="2967"/>
                    <a:pt x="1325" y="2830"/>
                    <a:pt x="1325" y="2739"/>
                  </a:cubicBezTo>
                  <a:cubicBezTo>
                    <a:pt x="1370" y="2716"/>
                    <a:pt x="1416" y="2693"/>
                    <a:pt x="1462" y="2693"/>
                  </a:cubicBezTo>
                  <a:cubicBezTo>
                    <a:pt x="1211" y="1895"/>
                    <a:pt x="982" y="1073"/>
                    <a:pt x="686" y="274"/>
                  </a:cubicBezTo>
                  <a:cubicBezTo>
                    <a:pt x="640" y="137"/>
                    <a:pt x="343" y="91"/>
                    <a:pt x="16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8" name="Google Shape;1648;p46"/>
            <p:cNvSpPr/>
            <p:nvPr/>
          </p:nvSpPr>
          <p:spPr>
            <a:xfrm>
              <a:off x="4996758" y="3347546"/>
              <a:ext cx="20051" cy="55587"/>
            </a:xfrm>
            <a:custGeom>
              <a:avLst/>
              <a:gdLst/>
              <a:ahLst/>
              <a:cxnLst/>
              <a:rect l="l" t="t" r="r" b="b"/>
              <a:pathLst>
                <a:path w="1120" h="3105" extrusionOk="0">
                  <a:moveTo>
                    <a:pt x="138" y="0"/>
                  </a:moveTo>
                  <a:cubicBezTo>
                    <a:pt x="92" y="160"/>
                    <a:pt x="1" y="342"/>
                    <a:pt x="24" y="502"/>
                  </a:cubicBezTo>
                  <a:cubicBezTo>
                    <a:pt x="47" y="776"/>
                    <a:pt x="183" y="1050"/>
                    <a:pt x="206" y="1324"/>
                  </a:cubicBezTo>
                  <a:cubicBezTo>
                    <a:pt x="252" y="1758"/>
                    <a:pt x="206" y="2214"/>
                    <a:pt x="275" y="2625"/>
                  </a:cubicBezTo>
                  <a:cubicBezTo>
                    <a:pt x="298" y="2808"/>
                    <a:pt x="480" y="2944"/>
                    <a:pt x="617" y="3104"/>
                  </a:cubicBezTo>
                  <a:cubicBezTo>
                    <a:pt x="731" y="2967"/>
                    <a:pt x="937" y="2830"/>
                    <a:pt x="982" y="2671"/>
                  </a:cubicBezTo>
                  <a:cubicBezTo>
                    <a:pt x="1051" y="2442"/>
                    <a:pt x="1005" y="2191"/>
                    <a:pt x="1005" y="1940"/>
                  </a:cubicBezTo>
                  <a:cubicBezTo>
                    <a:pt x="1028" y="1940"/>
                    <a:pt x="1074" y="1917"/>
                    <a:pt x="1119" y="1917"/>
                  </a:cubicBezTo>
                  <a:cubicBezTo>
                    <a:pt x="982" y="1347"/>
                    <a:pt x="868" y="776"/>
                    <a:pt x="686" y="228"/>
                  </a:cubicBezTo>
                  <a:cubicBezTo>
                    <a:pt x="640" y="114"/>
                    <a:pt x="320" y="68"/>
                    <a:pt x="13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49" name="Google Shape;1649;p46"/>
            <p:cNvSpPr/>
            <p:nvPr/>
          </p:nvSpPr>
          <p:spPr>
            <a:xfrm>
              <a:off x="4743008" y="3491339"/>
              <a:ext cx="32708" cy="45812"/>
            </a:xfrm>
            <a:custGeom>
              <a:avLst/>
              <a:gdLst/>
              <a:ahLst/>
              <a:cxnLst/>
              <a:rect l="l" t="t" r="r" b="b"/>
              <a:pathLst>
                <a:path w="1827" h="2559" extrusionOk="0">
                  <a:moveTo>
                    <a:pt x="539" y="1"/>
                  </a:moveTo>
                  <a:cubicBezTo>
                    <a:pt x="534" y="1"/>
                    <a:pt x="530" y="1"/>
                    <a:pt x="525" y="2"/>
                  </a:cubicBezTo>
                  <a:cubicBezTo>
                    <a:pt x="366" y="48"/>
                    <a:pt x="251" y="254"/>
                    <a:pt x="0" y="527"/>
                  </a:cubicBezTo>
                  <a:cubicBezTo>
                    <a:pt x="434" y="1189"/>
                    <a:pt x="822" y="1851"/>
                    <a:pt x="1256" y="2468"/>
                  </a:cubicBezTo>
                  <a:cubicBezTo>
                    <a:pt x="1324" y="2559"/>
                    <a:pt x="1598" y="2513"/>
                    <a:pt x="1781" y="2536"/>
                  </a:cubicBezTo>
                  <a:cubicBezTo>
                    <a:pt x="1781" y="2354"/>
                    <a:pt x="1826" y="2125"/>
                    <a:pt x="1758" y="1965"/>
                  </a:cubicBezTo>
                  <a:cubicBezTo>
                    <a:pt x="1507" y="1418"/>
                    <a:pt x="1210" y="893"/>
                    <a:pt x="913" y="345"/>
                  </a:cubicBezTo>
                  <a:cubicBezTo>
                    <a:pt x="848" y="214"/>
                    <a:pt x="638" y="1"/>
                    <a:pt x="539"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50" name="Google Shape;1650;p46"/>
            <p:cNvSpPr/>
            <p:nvPr/>
          </p:nvSpPr>
          <p:spPr>
            <a:xfrm>
              <a:off x="4767517" y="3482566"/>
              <a:ext cx="24544" cy="37345"/>
            </a:xfrm>
            <a:custGeom>
              <a:avLst/>
              <a:gdLst/>
              <a:ahLst/>
              <a:cxnLst/>
              <a:rect l="l" t="t" r="r" b="b"/>
              <a:pathLst>
                <a:path w="1371" h="2086" extrusionOk="0">
                  <a:moveTo>
                    <a:pt x="351" y="1"/>
                  </a:moveTo>
                  <a:cubicBezTo>
                    <a:pt x="329" y="1"/>
                    <a:pt x="310" y="5"/>
                    <a:pt x="298" y="13"/>
                  </a:cubicBezTo>
                  <a:cubicBezTo>
                    <a:pt x="183" y="59"/>
                    <a:pt x="1" y="241"/>
                    <a:pt x="47" y="333"/>
                  </a:cubicBezTo>
                  <a:cubicBezTo>
                    <a:pt x="252" y="903"/>
                    <a:pt x="480" y="1451"/>
                    <a:pt x="754" y="1999"/>
                  </a:cubicBezTo>
                  <a:cubicBezTo>
                    <a:pt x="771" y="2048"/>
                    <a:pt x="906" y="2086"/>
                    <a:pt x="1031" y="2086"/>
                  </a:cubicBezTo>
                  <a:cubicBezTo>
                    <a:pt x="1080" y="2086"/>
                    <a:pt x="1127" y="2080"/>
                    <a:pt x="1165" y="2067"/>
                  </a:cubicBezTo>
                  <a:cubicBezTo>
                    <a:pt x="1256" y="2045"/>
                    <a:pt x="1302" y="1885"/>
                    <a:pt x="1370" y="1771"/>
                  </a:cubicBezTo>
                  <a:cubicBezTo>
                    <a:pt x="1119" y="1200"/>
                    <a:pt x="891" y="652"/>
                    <a:pt x="640" y="127"/>
                  </a:cubicBezTo>
                  <a:cubicBezTo>
                    <a:pt x="603" y="72"/>
                    <a:pt x="445" y="1"/>
                    <a:pt x="351"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51" name="Google Shape;1651;p46"/>
            <p:cNvSpPr/>
            <p:nvPr/>
          </p:nvSpPr>
          <p:spPr>
            <a:xfrm>
              <a:off x="4982060" y="3492592"/>
              <a:ext cx="27391" cy="23381"/>
            </a:xfrm>
            <a:custGeom>
              <a:avLst/>
              <a:gdLst/>
              <a:ahLst/>
              <a:cxnLst/>
              <a:rect l="l" t="t" r="r" b="b"/>
              <a:pathLst>
                <a:path w="1530" h="1306" extrusionOk="0">
                  <a:moveTo>
                    <a:pt x="594" y="1"/>
                  </a:moveTo>
                  <a:cubicBezTo>
                    <a:pt x="388" y="1"/>
                    <a:pt x="0" y="412"/>
                    <a:pt x="23" y="617"/>
                  </a:cubicBezTo>
                  <a:cubicBezTo>
                    <a:pt x="46" y="868"/>
                    <a:pt x="365" y="1279"/>
                    <a:pt x="594" y="1302"/>
                  </a:cubicBezTo>
                  <a:cubicBezTo>
                    <a:pt x="607" y="1305"/>
                    <a:pt x="620" y="1306"/>
                    <a:pt x="633" y="1306"/>
                  </a:cubicBezTo>
                  <a:cubicBezTo>
                    <a:pt x="854" y="1306"/>
                    <a:pt x="1121" y="964"/>
                    <a:pt x="1529" y="663"/>
                  </a:cubicBezTo>
                  <a:cubicBezTo>
                    <a:pt x="1096" y="343"/>
                    <a:pt x="845" y="1"/>
                    <a:pt x="594"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52" name="Google Shape;1652;p46"/>
            <p:cNvSpPr/>
            <p:nvPr/>
          </p:nvSpPr>
          <p:spPr>
            <a:xfrm>
              <a:off x="5015162" y="3474188"/>
              <a:ext cx="22486" cy="17706"/>
            </a:xfrm>
            <a:custGeom>
              <a:avLst/>
              <a:gdLst/>
              <a:ahLst/>
              <a:cxnLst/>
              <a:rect l="l" t="t" r="r" b="b"/>
              <a:pathLst>
                <a:path w="1256" h="989" extrusionOk="0">
                  <a:moveTo>
                    <a:pt x="463" y="0"/>
                  </a:moveTo>
                  <a:cubicBezTo>
                    <a:pt x="328" y="0"/>
                    <a:pt x="153" y="259"/>
                    <a:pt x="0" y="413"/>
                  </a:cubicBezTo>
                  <a:cubicBezTo>
                    <a:pt x="183" y="595"/>
                    <a:pt x="365" y="846"/>
                    <a:pt x="593" y="983"/>
                  </a:cubicBezTo>
                  <a:cubicBezTo>
                    <a:pt x="600" y="987"/>
                    <a:pt x="608" y="988"/>
                    <a:pt x="617" y="988"/>
                  </a:cubicBezTo>
                  <a:cubicBezTo>
                    <a:pt x="723" y="988"/>
                    <a:pt x="960" y="738"/>
                    <a:pt x="1255" y="527"/>
                  </a:cubicBezTo>
                  <a:cubicBezTo>
                    <a:pt x="913" y="276"/>
                    <a:pt x="708" y="47"/>
                    <a:pt x="479" y="2"/>
                  </a:cubicBezTo>
                  <a:cubicBezTo>
                    <a:pt x="474" y="1"/>
                    <a:pt x="468" y="0"/>
                    <a:pt x="463"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1653" name="Google Shape;1653;p46"/>
            <p:cNvSpPr/>
            <p:nvPr/>
          </p:nvSpPr>
          <p:spPr>
            <a:xfrm>
              <a:off x="4993088" y="3458255"/>
              <a:ext cx="15128" cy="19657"/>
            </a:xfrm>
            <a:custGeom>
              <a:avLst/>
              <a:gdLst/>
              <a:ahLst/>
              <a:cxnLst/>
              <a:rect l="l" t="t" r="r" b="b"/>
              <a:pathLst>
                <a:path w="845" h="1098" extrusionOk="0">
                  <a:moveTo>
                    <a:pt x="378" y="0"/>
                  </a:moveTo>
                  <a:cubicBezTo>
                    <a:pt x="293" y="0"/>
                    <a:pt x="0" y="236"/>
                    <a:pt x="0" y="367"/>
                  </a:cubicBezTo>
                  <a:cubicBezTo>
                    <a:pt x="0" y="549"/>
                    <a:pt x="183" y="755"/>
                    <a:pt x="366" y="1097"/>
                  </a:cubicBezTo>
                  <a:cubicBezTo>
                    <a:pt x="594" y="778"/>
                    <a:pt x="845" y="595"/>
                    <a:pt x="822" y="435"/>
                  </a:cubicBezTo>
                  <a:cubicBezTo>
                    <a:pt x="822" y="276"/>
                    <a:pt x="571" y="70"/>
                    <a:pt x="388" y="2"/>
                  </a:cubicBezTo>
                  <a:cubicBezTo>
                    <a:pt x="386" y="1"/>
                    <a:pt x="382" y="0"/>
                    <a:pt x="37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sp>
        <p:nvSpPr>
          <p:cNvPr id="1667" name="Google Shape;1667;p46"/>
          <p:cNvSpPr txBox="1"/>
          <p:nvPr/>
        </p:nvSpPr>
        <p:spPr>
          <a:xfrm>
            <a:off x="9831437" y="4127821"/>
            <a:ext cx="1499216" cy="625154"/>
          </a:xfrm>
          <a:prstGeom prst="rect">
            <a:avLst/>
          </a:prstGeom>
          <a:noFill/>
          <a:ln>
            <a:noFill/>
          </a:ln>
        </p:spPr>
        <p:txBody>
          <a:bodyPr spcFirstLastPara="1" wrap="square" lIns="121900" tIns="121900" rIns="121900" bIns="121900" anchor="ctr" anchorCtr="0">
            <a:noAutofit/>
          </a:bodyPr>
          <a:lstStyle/>
          <a:p>
            <a:pPr algn="ctr"/>
            <a:r>
              <a:rPr lang="en-SG" b="1" dirty="0">
                <a:solidFill>
                  <a:schemeClr val="dk1"/>
                </a:solidFill>
                <a:latin typeface="Sniglet" panose="04070505030100020000" pitchFamily="82" charset="0"/>
                <a:ea typeface="Itim"/>
                <a:cs typeface="Itim"/>
                <a:sym typeface="Itim"/>
              </a:rPr>
              <a:t>Overall</a:t>
            </a:r>
            <a:endParaRPr b="1" dirty="0">
              <a:solidFill>
                <a:schemeClr val="dk1"/>
              </a:solidFill>
              <a:latin typeface="Sniglet" panose="04070505030100020000" pitchFamily="82" charset="0"/>
              <a:ea typeface="Itim"/>
              <a:cs typeface="Itim"/>
              <a:sym typeface="Itim"/>
            </a:endParaRPr>
          </a:p>
        </p:txBody>
      </p:sp>
      <p:sp>
        <p:nvSpPr>
          <p:cNvPr id="1668" name="Google Shape;1668;p46"/>
          <p:cNvSpPr txBox="1"/>
          <p:nvPr/>
        </p:nvSpPr>
        <p:spPr>
          <a:xfrm>
            <a:off x="2167531" y="3050985"/>
            <a:ext cx="1841695" cy="567200"/>
          </a:xfrm>
          <a:prstGeom prst="rect">
            <a:avLst/>
          </a:prstGeom>
          <a:noFill/>
          <a:ln>
            <a:noFill/>
          </a:ln>
        </p:spPr>
        <p:txBody>
          <a:bodyPr spcFirstLastPara="1" wrap="square" lIns="121900" tIns="121900" rIns="121900" bIns="121900" anchor="ctr" anchorCtr="0">
            <a:noAutofit/>
          </a:bodyPr>
          <a:lstStyle/>
          <a:p>
            <a:pPr algn="ctr"/>
            <a:r>
              <a:rPr lang="en-SG" b="1" dirty="0">
                <a:solidFill>
                  <a:schemeClr val="dk1"/>
                </a:solidFill>
                <a:latin typeface="Sniglet" panose="04070505030100020000" pitchFamily="82" charset="0"/>
                <a:ea typeface="Itim"/>
                <a:cs typeface="Itim"/>
                <a:sym typeface="Itim"/>
              </a:rPr>
              <a:t>Pre-processing</a:t>
            </a:r>
            <a:endParaRPr b="1" dirty="0">
              <a:solidFill>
                <a:schemeClr val="dk1"/>
              </a:solidFill>
              <a:latin typeface="Sniglet" panose="04070505030100020000" pitchFamily="82" charset="0"/>
              <a:ea typeface="Itim"/>
              <a:cs typeface="Itim"/>
              <a:sym typeface="Itim"/>
            </a:endParaRPr>
          </a:p>
        </p:txBody>
      </p:sp>
      <p:sp>
        <p:nvSpPr>
          <p:cNvPr id="1669" name="Google Shape;1669;p46"/>
          <p:cNvSpPr txBox="1"/>
          <p:nvPr/>
        </p:nvSpPr>
        <p:spPr>
          <a:xfrm>
            <a:off x="4677316" y="5269446"/>
            <a:ext cx="1789247" cy="567200"/>
          </a:xfrm>
          <a:prstGeom prst="rect">
            <a:avLst/>
          </a:prstGeom>
          <a:noFill/>
          <a:ln>
            <a:noFill/>
          </a:ln>
        </p:spPr>
        <p:txBody>
          <a:bodyPr spcFirstLastPara="1" wrap="square" lIns="121900" tIns="121900" rIns="121900" bIns="121900" anchor="ctr" anchorCtr="0">
            <a:noAutofit/>
          </a:bodyPr>
          <a:lstStyle/>
          <a:p>
            <a:pPr algn="ctr"/>
            <a:r>
              <a:rPr lang="en-SG" b="1" dirty="0">
                <a:solidFill>
                  <a:schemeClr val="dk1"/>
                </a:solidFill>
                <a:latin typeface="Sniglet" panose="04070505030100020000" pitchFamily="82" charset="0"/>
                <a:ea typeface="Itim"/>
                <a:cs typeface="Itim"/>
                <a:sym typeface="Itim"/>
              </a:rPr>
              <a:t>Searching</a:t>
            </a:r>
            <a:endParaRPr b="1" dirty="0">
              <a:solidFill>
                <a:schemeClr val="dk1"/>
              </a:solidFill>
              <a:latin typeface="Sniglet" panose="04070505030100020000" pitchFamily="82" charset="0"/>
              <a:ea typeface="Itim"/>
              <a:cs typeface="Itim"/>
              <a:sym typeface="Itim"/>
            </a:endParaRPr>
          </a:p>
        </p:txBody>
      </p:sp>
      <mc:AlternateContent xmlns:mc="http://schemas.openxmlformats.org/markup-compatibility/2006" xmlns:a14="http://schemas.microsoft.com/office/drawing/2010/main">
        <mc:Choice Requires="a14">
          <p:sp>
            <p:nvSpPr>
              <p:cNvPr id="1671" name="Google Shape;1671;p46"/>
              <p:cNvSpPr txBox="1"/>
              <p:nvPr/>
            </p:nvSpPr>
            <p:spPr>
              <a:xfrm>
                <a:off x="1743865" y="3901777"/>
                <a:ext cx="1630000" cy="7988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14:m>
                  <m:oMathPara xmlns:m="http://schemas.openxmlformats.org/officeDocument/2006/math">
                    <m:oMathParaPr>
                      <m:jc m:val="centerGroup"/>
                    </m:oMathParaPr>
                    <m:oMath xmlns:m="http://schemas.openxmlformats.org/officeDocument/2006/math">
                      <m:r>
                        <a:rPr lang="en-SG" sz="2133" b="0" i="1" smtClean="0">
                          <a:solidFill>
                            <a:schemeClr val="dk2"/>
                          </a:solidFill>
                          <a:latin typeface="Cambria Math" panose="02040503050406030204" pitchFamily="18" charset="0"/>
                          <a:ea typeface="Muli"/>
                          <a:cs typeface="Muli"/>
                          <a:sym typeface="Muli"/>
                        </a:rPr>
                        <m:t>𝑂</m:t>
                      </m:r>
                      <m:r>
                        <a:rPr lang="en-SG" sz="2133" b="0" i="1" smtClean="0">
                          <a:solidFill>
                            <a:schemeClr val="dk2"/>
                          </a:solidFill>
                          <a:latin typeface="Cambria Math" panose="02040503050406030204" pitchFamily="18" charset="0"/>
                          <a:ea typeface="Muli"/>
                          <a:cs typeface="Muli"/>
                          <a:sym typeface="Muli"/>
                        </a:rPr>
                        <m:t>(</m:t>
                      </m:r>
                      <m:sSup>
                        <m:sSupPr>
                          <m:ctrlPr>
                            <a:rPr lang="en-SG" sz="2133" b="0" i="1" smtClean="0">
                              <a:solidFill>
                                <a:schemeClr val="dk2"/>
                              </a:solidFill>
                              <a:latin typeface="Cambria Math" panose="02040503050406030204" pitchFamily="18" charset="0"/>
                              <a:sym typeface="Muli"/>
                            </a:rPr>
                          </m:ctrlPr>
                        </m:sSupPr>
                        <m:e>
                          <m:r>
                            <a:rPr lang="en-SG" sz="2133" b="0" i="1" smtClean="0">
                              <a:solidFill>
                                <a:schemeClr val="dk2"/>
                              </a:solidFill>
                              <a:latin typeface="Cambria Math" panose="02040503050406030204" pitchFamily="18" charset="0"/>
                              <a:sym typeface="Muli"/>
                            </a:rPr>
                            <m:t>4</m:t>
                          </m:r>
                          <m:r>
                            <a:rPr lang="en-SG" sz="2133" b="0" i="1" smtClean="0">
                              <a:solidFill>
                                <a:schemeClr val="dk2"/>
                              </a:solidFill>
                              <a:latin typeface="Cambria Math" panose="02040503050406030204" pitchFamily="18" charset="0"/>
                              <a:sym typeface="Muli"/>
                            </a:rPr>
                            <m:t>𝑚</m:t>
                          </m:r>
                        </m:e>
                        <m:sup>
                          <m:r>
                            <a:rPr lang="en-SG" sz="2133" b="0" i="1" smtClean="0">
                              <a:solidFill>
                                <a:schemeClr val="dk2"/>
                              </a:solidFill>
                              <a:latin typeface="Cambria Math" panose="02040503050406030204" pitchFamily="18" charset="0"/>
                              <a:sym typeface="Muli"/>
                            </a:rPr>
                            <m:t>3</m:t>
                          </m:r>
                        </m:sup>
                      </m:sSup>
                      <m:r>
                        <a:rPr lang="en-SG" sz="2133" b="0" i="1" smtClean="0">
                          <a:solidFill>
                            <a:schemeClr val="dk2"/>
                          </a:solidFill>
                          <a:latin typeface="Cambria Math" panose="02040503050406030204" pitchFamily="18" charset="0"/>
                          <a:sym typeface="Muli"/>
                        </a:rPr>
                        <m:t>)</m:t>
                      </m:r>
                    </m:oMath>
                  </m:oMathPara>
                </a14:m>
                <a:endParaRPr sz="2133" dirty="0">
                  <a:solidFill>
                    <a:schemeClr val="dk2"/>
                  </a:solidFill>
                  <a:latin typeface="Muli"/>
                  <a:ea typeface="Muli"/>
                  <a:cs typeface="Muli"/>
                  <a:sym typeface="Muli"/>
                </a:endParaRPr>
              </a:p>
            </p:txBody>
          </p:sp>
        </mc:Choice>
        <mc:Fallback xmlns="">
          <p:sp>
            <p:nvSpPr>
              <p:cNvPr id="1671" name="Google Shape;1671;p46"/>
              <p:cNvSpPr txBox="1">
                <a:spLocks noRot="1" noChangeAspect="1" noMove="1" noResize="1" noEditPoints="1" noAdjustHandles="1" noChangeArrowheads="1" noChangeShapeType="1" noTextEdit="1"/>
              </p:cNvSpPr>
              <p:nvPr/>
            </p:nvSpPr>
            <p:spPr>
              <a:xfrm>
                <a:off x="1743865" y="3901777"/>
                <a:ext cx="1630000" cy="798800"/>
              </a:xfrm>
              <a:prstGeom prst="rect">
                <a:avLst/>
              </a:prstGeom>
              <a:blipFill>
                <a:blip r:embed="rId3"/>
                <a:stretch>
                  <a:fillRect/>
                </a:stretch>
              </a:blipFill>
              <a:ln>
                <a:noFill/>
              </a:ln>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672" name="Google Shape;1672;p46"/>
              <p:cNvSpPr txBox="1"/>
              <p:nvPr/>
            </p:nvSpPr>
            <p:spPr>
              <a:xfrm>
                <a:off x="4683176" y="4404896"/>
                <a:ext cx="1630000" cy="7988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14:m>
                  <m:oMathPara xmlns:m="http://schemas.openxmlformats.org/officeDocument/2006/math">
                    <m:oMathParaPr>
                      <m:jc m:val="centerGroup"/>
                    </m:oMathParaPr>
                    <m:oMath xmlns:m="http://schemas.openxmlformats.org/officeDocument/2006/math">
                      <m:r>
                        <a:rPr lang="ar-AE" sz="2133" i="1" smtClean="0">
                          <a:solidFill>
                            <a:schemeClr val="dk2"/>
                          </a:solidFill>
                          <a:latin typeface="Cambria Math" panose="02040503050406030204" pitchFamily="18" charset="0"/>
                          <a:ea typeface="Muli"/>
                          <a:cs typeface="Muli"/>
                          <a:sym typeface="Muli"/>
                        </a:rPr>
                        <m:t>𝑂</m:t>
                      </m:r>
                      <m:r>
                        <a:rPr lang="ar-AE" sz="2133" i="1" smtClean="0">
                          <a:solidFill>
                            <a:schemeClr val="dk2"/>
                          </a:solidFill>
                          <a:latin typeface="Cambria Math" panose="02040503050406030204" pitchFamily="18" charset="0"/>
                          <a:ea typeface="Muli"/>
                          <a:cs typeface="Muli"/>
                          <a:sym typeface="Muli"/>
                        </a:rPr>
                        <m:t>(</m:t>
                      </m:r>
                      <m:r>
                        <a:rPr lang="en-SG" sz="2133" b="0" i="1" smtClean="0">
                          <a:solidFill>
                            <a:schemeClr val="dk2"/>
                          </a:solidFill>
                          <a:latin typeface="Cambria Math" panose="02040503050406030204" pitchFamily="18" charset="0"/>
                          <a:sym typeface="Muli"/>
                        </a:rPr>
                        <m:t>𝑛</m:t>
                      </m:r>
                      <m:r>
                        <a:rPr lang="ar-AE" sz="2133" i="1">
                          <a:solidFill>
                            <a:schemeClr val="dk2"/>
                          </a:solidFill>
                          <a:latin typeface="Cambria Math" panose="02040503050406030204" pitchFamily="18" charset="0"/>
                          <a:sym typeface="Muli"/>
                        </a:rPr>
                        <m:t>)</m:t>
                      </m:r>
                    </m:oMath>
                  </m:oMathPara>
                </a14:m>
                <a:endParaRPr lang="ar-AE" sz="2133" dirty="0">
                  <a:solidFill>
                    <a:schemeClr val="dk2"/>
                  </a:solidFill>
                  <a:latin typeface="Muli"/>
                  <a:ea typeface="Muli"/>
                  <a:cs typeface="Muli"/>
                  <a:sym typeface="Muli"/>
                </a:endParaRPr>
              </a:p>
              <a:p>
                <a:pPr algn="ctr">
                  <a:lnSpc>
                    <a:spcPct val="115000"/>
                  </a:lnSpc>
                  <a:spcAft>
                    <a:spcPts val="2133"/>
                  </a:spcAft>
                </a:pPr>
                <a:endParaRPr sz="2133" dirty="0">
                  <a:solidFill>
                    <a:schemeClr val="dk2"/>
                  </a:solidFill>
                  <a:latin typeface="Muli"/>
                  <a:ea typeface="Muli"/>
                  <a:cs typeface="Muli"/>
                  <a:sym typeface="Muli"/>
                </a:endParaRPr>
              </a:p>
            </p:txBody>
          </p:sp>
        </mc:Choice>
        <mc:Fallback xmlns="">
          <p:sp>
            <p:nvSpPr>
              <p:cNvPr id="1672" name="Google Shape;1672;p46"/>
              <p:cNvSpPr txBox="1">
                <a:spLocks noRot="1" noChangeAspect="1" noMove="1" noResize="1" noEditPoints="1" noAdjustHandles="1" noChangeArrowheads="1" noChangeShapeType="1" noTextEdit="1"/>
              </p:cNvSpPr>
              <p:nvPr/>
            </p:nvSpPr>
            <p:spPr>
              <a:xfrm>
                <a:off x="4683176" y="4404896"/>
                <a:ext cx="1630000" cy="798800"/>
              </a:xfrm>
              <a:prstGeom prst="rect">
                <a:avLst/>
              </a:prstGeom>
              <a:blipFill>
                <a:blip r:embed="rId4"/>
                <a:stretch>
                  <a:fillRect/>
                </a:stretch>
              </a:blipFill>
              <a:ln>
                <a:noFill/>
              </a:ln>
            </p:spPr>
            <p:txBody>
              <a:bodyPr/>
              <a:lstStyle/>
              <a:p>
                <a:r>
                  <a:rPr lang="en-SG">
                    <a:noFill/>
                  </a:rPr>
                  <a:t> </a:t>
                </a:r>
              </a:p>
            </p:txBody>
          </p:sp>
        </mc:Fallback>
      </mc:AlternateContent>
      <p:sp>
        <p:nvSpPr>
          <p:cNvPr id="1673" name="Google Shape;1673;p46"/>
          <p:cNvSpPr txBox="1"/>
          <p:nvPr/>
        </p:nvSpPr>
        <p:spPr>
          <a:xfrm>
            <a:off x="7982327" y="6040488"/>
            <a:ext cx="1630000" cy="798800"/>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r>
              <a:rPr lang="en" sz="2133" dirty="0">
                <a:solidFill>
                  <a:schemeClr val="dk2"/>
                </a:solidFill>
                <a:latin typeface="Muli"/>
                <a:ea typeface="Muli"/>
                <a:cs typeface="Muli"/>
                <a:sym typeface="Muli"/>
              </a:rPr>
              <a:t>Saturn</a:t>
            </a:r>
            <a:endParaRPr sz="2133" dirty="0">
              <a:solidFill>
                <a:schemeClr val="dk2"/>
              </a:solidFill>
              <a:latin typeface="Muli"/>
              <a:ea typeface="Muli"/>
              <a:cs typeface="Muli"/>
              <a:sym typeface="Muli"/>
            </a:endParaRPr>
          </a:p>
        </p:txBody>
      </p:sp>
      <mc:AlternateContent xmlns:mc="http://schemas.openxmlformats.org/markup-compatibility/2006" xmlns:a14="http://schemas.microsoft.com/office/drawing/2010/main">
        <mc:Choice Requires="a14">
          <p:sp>
            <p:nvSpPr>
              <p:cNvPr id="1674" name="Google Shape;1674;p46"/>
              <p:cNvSpPr txBox="1"/>
              <p:nvPr/>
            </p:nvSpPr>
            <p:spPr>
              <a:xfrm>
                <a:off x="9419119" y="4876043"/>
                <a:ext cx="2234583" cy="959594"/>
              </a:xfrm>
              <a:prstGeom prst="rect">
                <a:avLst/>
              </a:prstGeom>
              <a:noFill/>
              <a:ln>
                <a:noFill/>
              </a:ln>
            </p:spPr>
            <p:txBody>
              <a:bodyPr spcFirstLastPara="1" wrap="square" lIns="121900" tIns="121900" rIns="121900" bIns="121900" anchor="t" anchorCtr="0">
                <a:noAutofit/>
              </a:bodyPr>
              <a:lstStyle/>
              <a:p>
                <a:pPr algn="ctr">
                  <a:lnSpc>
                    <a:spcPct val="115000"/>
                  </a:lnSpc>
                  <a:spcAft>
                    <a:spcPts val="2133"/>
                  </a:spcAft>
                </a:pPr>
                <a14:m>
                  <m:oMath xmlns:m="http://schemas.openxmlformats.org/officeDocument/2006/math">
                    <m:r>
                      <a:rPr lang="ar-AE" sz="2133" b="1" i="1">
                        <a:solidFill>
                          <a:schemeClr val="dk2"/>
                        </a:solidFill>
                        <a:latin typeface="Cambria Math" panose="02040503050406030204" pitchFamily="18" charset="0"/>
                        <a:ea typeface="Muli"/>
                        <a:cs typeface="Muli"/>
                        <a:sym typeface="Muli"/>
                      </a:rPr>
                      <m:t>𝑶</m:t>
                    </m:r>
                    <m:r>
                      <a:rPr lang="ar-AE" sz="2133" b="1" i="1">
                        <a:solidFill>
                          <a:schemeClr val="dk2"/>
                        </a:solidFill>
                        <a:latin typeface="Cambria Math" panose="02040503050406030204" pitchFamily="18" charset="0"/>
                        <a:ea typeface="Muli"/>
                        <a:cs typeface="Muli"/>
                        <a:sym typeface="Muli"/>
                      </a:rPr>
                      <m:t>(</m:t>
                    </m:r>
                    <m:r>
                      <a:rPr lang="en-SG" sz="2133" b="1" i="1">
                        <a:solidFill>
                          <a:schemeClr val="dk2"/>
                        </a:solidFill>
                        <a:latin typeface="Cambria Math" panose="02040503050406030204" pitchFamily="18" charset="0"/>
                        <a:sym typeface="Muli"/>
                      </a:rPr>
                      <m:t>𝒏</m:t>
                    </m:r>
                    <m:r>
                      <a:rPr lang="ar-AE" sz="2133" b="1" i="1">
                        <a:solidFill>
                          <a:schemeClr val="dk2"/>
                        </a:solidFill>
                        <a:latin typeface="Cambria Math" panose="02040503050406030204" pitchFamily="18" charset="0"/>
                        <a:sym typeface="Muli"/>
                      </a:rPr>
                      <m:t>)</m:t>
                    </m:r>
                  </m:oMath>
                </a14:m>
                <a:r>
                  <a:rPr lang="en-SG" sz="2133" b="1" i="1" dirty="0">
                    <a:solidFill>
                      <a:schemeClr val="dk2"/>
                    </a:solidFill>
                    <a:latin typeface="Muli"/>
                    <a:ea typeface="Muli"/>
                    <a:cs typeface="Muli"/>
                    <a:sym typeface="Muli"/>
                  </a:rPr>
                  <a:t> + </a:t>
                </a:r>
                <a14:m>
                  <m:oMath xmlns:m="http://schemas.openxmlformats.org/officeDocument/2006/math">
                    <m:r>
                      <a:rPr lang="ar-AE" sz="2133" b="1" i="1">
                        <a:solidFill>
                          <a:schemeClr val="dk2"/>
                        </a:solidFill>
                        <a:latin typeface="Cambria Math" panose="02040503050406030204" pitchFamily="18" charset="0"/>
                        <a:ea typeface="Muli"/>
                        <a:cs typeface="Muli"/>
                        <a:sym typeface="Muli"/>
                      </a:rPr>
                      <m:t>𝑶</m:t>
                    </m:r>
                    <m:r>
                      <a:rPr lang="ar-AE" sz="2133" b="1" i="1">
                        <a:solidFill>
                          <a:schemeClr val="dk2"/>
                        </a:solidFill>
                        <a:latin typeface="Cambria Math" panose="02040503050406030204" pitchFamily="18" charset="0"/>
                        <a:ea typeface="Muli"/>
                        <a:cs typeface="Muli"/>
                        <a:sym typeface="Muli"/>
                      </a:rPr>
                      <m:t>(</m:t>
                    </m:r>
                    <m:sSup>
                      <m:sSupPr>
                        <m:ctrlPr>
                          <a:rPr lang="ar-AE" sz="2133" b="1" i="1">
                            <a:solidFill>
                              <a:schemeClr val="dk2"/>
                            </a:solidFill>
                            <a:latin typeface="Cambria Math" panose="02040503050406030204" pitchFamily="18" charset="0"/>
                            <a:sym typeface="Muli"/>
                          </a:rPr>
                        </m:ctrlPr>
                      </m:sSupPr>
                      <m:e>
                        <m:r>
                          <a:rPr lang="ar-AE" sz="2133" b="1" i="1">
                            <a:solidFill>
                              <a:schemeClr val="dk2"/>
                            </a:solidFill>
                            <a:latin typeface="Cambria Math" panose="02040503050406030204" pitchFamily="18" charset="0"/>
                            <a:sym typeface="Muli"/>
                          </a:rPr>
                          <m:t>𝟒</m:t>
                        </m:r>
                        <m:r>
                          <a:rPr lang="ar-AE" sz="2133" b="1" i="1">
                            <a:solidFill>
                              <a:schemeClr val="dk2"/>
                            </a:solidFill>
                            <a:latin typeface="Cambria Math" panose="02040503050406030204" pitchFamily="18" charset="0"/>
                            <a:sym typeface="Muli"/>
                          </a:rPr>
                          <m:t>𝒎</m:t>
                        </m:r>
                      </m:e>
                      <m:sup>
                        <m:r>
                          <a:rPr lang="ar-AE" sz="2133" b="1" i="1">
                            <a:solidFill>
                              <a:schemeClr val="dk2"/>
                            </a:solidFill>
                            <a:latin typeface="Cambria Math" panose="02040503050406030204" pitchFamily="18" charset="0"/>
                            <a:sym typeface="Muli"/>
                          </a:rPr>
                          <m:t>𝟑</m:t>
                        </m:r>
                      </m:sup>
                    </m:sSup>
                    <m:r>
                      <a:rPr lang="ar-AE" sz="2133" b="1" i="1">
                        <a:solidFill>
                          <a:schemeClr val="dk2"/>
                        </a:solidFill>
                        <a:latin typeface="Cambria Math" panose="02040503050406030204" pitchFamily="18" charset="0"/>
                        <a:sym typeface="Muli"/>
                      </a:rPr>
                      <m:t>)</m:t>
                    </m:r>
                  </m:oMath>
                </a14:m>
                <a:endParaRPr lang="ar-AE" sz="2133" b="1" i="1" dirty="0">
                  <a:solidFill>
                    <a:schemeClr val="dk2"/>
                  </a:solidFill>
                  <a:latin typeface="Muli"/>
                  <a:ea typeface="Muli"/>
                  <a:cs typeface="Muli"/>
                  <a:sym typeface="Muli"/>
                </a:endParaRPr>
              </a:p>
              <a:p>
                <a:pPr algn="ctr">
                  <a:lnSpc>
                    <a:spcPct val="115000"/>
                  </a:lnSpc>
                  <a:spcAft>
                    <a:spcPts val="2133"/>
                  </a:spcAft>
                </a:pPr>
                <a:r>
                  <a:rPr lang="en-SG" sz="2133" dirty="0">
                    <a:solidFill>
                      <a:schemeClr val="dk2"/>
                    </a:solidFill>
                    <a:latin typeface="Muli"/>
                    <a:ea typeface="Muli"/>
                    <a:cs typeface="Muli"/>
                    <a:sym typeface="Muli"/>
                  </a:rPr>
                  <a:t> </a:t>
                </a:r>
                <a:endParaRPr lang="ar-AE" sz="2133" dirty="0">
                  <a:solidFill>
                    <a:schemeClr val="dk2"/>
                  </a:solidFill>
                  <a:latin typeface="Muli"/>
                  <a:ea typeface="Muli"/>
                  <a:cs typeface="Muli"/>
                  <a:sym typeface="Muli"/>
                </a:endParaRPr>
              </a:p>
            </p:txBody>
          </p:sp>
        </mc:Choice>
        <mc:Fallback xmlns="">
          <p:sp>
            <p:nvSpPr>
              <p:cNvPr id="1674" name="Google Shape;1674;p46"/>
              <p:cNvSpPr txBox="1">
                <a:spLocks noRot="1" noChangeAspect="1" noMove="1" noResize="1" noEditPoints="1" noAdjustHandles="1" noChangeArrowheads="1" noChangeShapeType="1" noTextEdit="1"/>
              </p:cNvSpPr>
              <p:nvPr/>
            </p:nvSpPr>
            <p:spPr>
              <a:xfrm>
                <a:off x="9419119" y="4876043"/>
                <a:ext cx="2234583" cy="959594"/>
              </a:xfrm>
              <a:prstGeom prst="rect">
                <a:avLst/>
              </a:prstGeom>
              <a:blipFill>
                <a:blip r:embed="rId5"/>
                <a:stretch>
                  <a:fillRect r="-817" b="-35032"/>
                </a:stretch>
              </a:blipFill>
              <a:ln>
                <a:noFill/>
              </a:ln>
            </p:spPr>
            <p:txBody>
              <a:bodyPr/>
              <a:lstStyle/>
              <a:p>
                <a:r>
                  <a:rPr lang="en-SG">
                    <a:noFill/>
                  </a:rPr>
                  <a:t> </a:t>
                </a:r>
              </a:p>
            </p:txBody>
          </p:sp>
        </mc:Fallback>
      </mc:AlternateContent>
      <p:grpSp>
        <p:nvGrpSpPr>
          <p:cNvPr id="1676" name="Google Shape;1676;p46"/>
          <p:cNvGrpSpPr/>
          <p:nvPr/>
        </p:nvGrpSpPr>
        <p:grpSpPr>
          <a:xfrm rot="2695203">
            <a:off x="10026905" y="907929"/>
            <a:ext cx="1271407" cy="737447"/>
            <a:chOff x="-583650" y="3109250"/>
            <a:chExt cx="570275" cy="272025"/>
          </a:xfrm>
        </p:grpSpPr>
        <p:sp>
          <p:nvSpPr>
            <p:cNvPr id="1677" name="Google Shape;1677;p46"/>
            <p:cNvSpPr/>
            <p:nvPr/>
          </p:nvSpPr>
          <p:spPr>
            <a:xfrm>
              <a:off x="-583650" y="3186975"/>
              <a:ext cx="570275" cy="194300"/>
            </a:xfrm>
            <a:custGeom>
              <a:avLst/>
              <a:gdLst/>
              <a:ahLst/>
              <a:cxnLst/>
              <a:rect l="l" t="t" r="r" b="b"/>
              <a:pathLst>
                <a:path w="22811" h="7772" extrusionOk="0">
                  <a:moveTo>
                    <a:pt x="22543" y="6377"/>
                  </a:moveTo>
                  <a:lnTo>
                    <a:pt x="22543" y="6377"/>
                  </a:lnTo>
                  <a:cubicBezTo>
                    <a:pt x="22536" y="6381"/>
                    <a:pt x="22532" y="6384"/>
                    <a:pt x="22525" y="6384"/>
                  </a:cubicBezTo>
                  <a:cubicBezTo>
                    <a:pt x="22190" y="6488"/>
                    <a:pt x="21851" y="6580"/>
                    <a:pt x="21513" y="6669"/>
                  </a:cubicBezTo>
                  <a:cubicBezTo>
                    <a:pt x="21762" y="6905"/>
                    <a:pt x="22083" y="7030"/>
                    <a:pt x="22322" y="7030"/>
                  </a:cubicBezTo>
                  <a:cubicBezTo>
                    <a:pt x="22632" y="7030"/>
                    <a:pt x="22810" y="6822"/>
                    <a:pt x="22543" y="6377"/>
                  </a:cubicBezTo>
                  <a:close/>
                  <a:moveTo>
                    <a:pt x="12021" y="1"/>
                  </a:moveTo>
                  <a:cubicBezTo>
                    <a:pt x="9332" y="1"/>
                    <a:pt x="6501" y="875"/>
                    <a:pt x="4639" y="2230"/>
                  </a:cubicBezTo>
                  <a:cubicBezTo>
                    <a:pt x="4539" y="2301"/>
                    <a:pt x="4393" y="2333"/>
                    <a:pt x="4222" y="2333"/>
                  </a:cubicBezTo>
                  <a:cubicBezTo>
                    <a:pt x="3909" y="2333"/>
                    <a:pt x="3520" y="2226"/>
                    <a:pt x="3221" y="2087"/>
                  </a:cubicBezTo>
                  <a:cubicBezTo>
                    <a:pt x="1672" y="3100"/>
                    <a:pt x="860" y="4609"/>
                    <a:pt x="175" y="6448"/>
                  </a:cubicBezTo>
                  <a:cubicBezTo>
                    <a:pt x="0" y="6923"/>
                    <a:pt x="924" y="7771"/>
                    <a:pt x="1455" y="7771"/>
                  </a:cubicBezTo>
                  <a:cubicBezTo>
                    <a:pt x="1605" y="7771"/>
                    <a:pt x="1719" y="7707"/>
                    <a:pt x="1776" y="7553"/>
                  </a:cubicBezTo>
                  <a:cubicBezTo>
                    <a:pt x="2507" y="5593"/>
                    <a:pt x="3345" y="4002"/>
                    <a:pt x="5328" y="3100"/>
                  </a:cubicBezTo>
                  <a:cubicBezTo>
                    <a:pt x="6989" y="2348"/>
                    <a:pt x="8897" y="1905"/>
                    <a:pt x="10687" y="1599"/>
                  </a:cubicBezTo>
                  <a:cubicBezTo>
                    <a:pt x="11486" y="1463"/>
                    <a:pt x="12313" y="1374"/>
                    <a:pt x="13137" y="1374"/>
                  </a:cubicBezTo>
                  <a:cubicBezTo>
                    <a:pt x="14481" y="1374"/>
                    <a:pt x="15814" y="1610"/>
                    <a:pt x="17012" y="2255"/>
                  </a:cubicBezTo>
                  <a:cubicBezTo>
                    <a:pt x="17700" y="2626"/>
                    <a:pt x="18321" y="3100"/>
                    <a:pt x="18888" y="3638"/>
                  </a:cubicBezTo>
                  <a:cubicBezTo>
                    <a:pt x="17733" y="1042"/>
                    <a:pt x="14962" y="1"/>
                    <a:pt x="1202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78" name="Google Shape;1678;p46"/>
            <p:cNvSpPr/>
            <p:nvPr/>
          </p:nvSpPr>
          <p:spPr>
            <a:xfrm>
              <a:off x="-198800" y="3109250"/>
              <a:ext cx="181150" cy="265500"/>
            </a:xfrm>
            <a:custGeom>
              <a:avLst/>
              <a:gdLst/>
              <a:ahLst/>
              <a:cxnLst/>
              <a:rect l="l" t="t" r="r" b="b"/>
              <a:pathLst>
                <a:path w="7246" h="10620" extrusionOk="0">
                  <a:moveTo>
                    <a:pt x="3302" y="1"/>
                  </a:moveTo>
                  <a:cubicBezTo>
                    <a:pt x="3137" y="1"/>
                    <a:pt x="3098" y="190"/>
                    <a:pt x="3359" y="697"/>
                  </a:cubicBezTo>
                  <a:cubicBezTo>
                    <a:pt x="3552" y="1067"/>
                    <a:pt x="3733" y="1441"/>
                    <a:pt x="3908" y="1816"/>
                  </a:cubicBezTo>
                  <a:cubicBezTo>
                    <a:pt x="4129" y="1694"/>
                    <a:pt x="4375" y="1588"/>
                    <a:pt x="4585" y="1523"/>
                  </a:cubicBezTo>
                  <a:cubicBezTo>
                    <a:pt x="4467" y="1285"/>
                    <a:pt x="4347" y="1042"/>
                    <a:pt x="4225" y="804"/>
                  </a:cubicBezTo>
                  <a:cubicBezTo>
                    <a:pt x="4008" y="383"/>
                    <a:pt x="3530" y="1"/>
                    <a:pt x="3302" y="1"/>
                  </a:cubicBezTo>
                  <a:close/>
                  <a:moveTo>
                    <a:pt x="6906" y="7874"/>
                  </a:moveTo>
                  <a:cubicBezTo>
                    <a:pt x="6860" y="8145"/>
                    <a:pt x="6743" y="8406"/>
                    <a:pt x="6504" y="8648"/>
                  </a:cubicBezTo>
                  <a:cubicBezTo>
                    <a:pt x="6675" y="8858"/>
                    <a:pt x="6842" y="9069"/>
                    <a:pt x="7006" y="9283"/>
                  </a:cubicBezTo>
                  <a:cubicBezTo>
                    <a:pt x="7064" y="9357"/>
                    <a:pt x="7110" y="9421"/>
                    <a:pt x="7149" y="9486"/>
                  </a:cubicBezTo>
                  <a:cubicBezTo>
                    <a:pt x="7245" y="9429"/>
                    <a:pt x="7214" y="9169"/>
                    <a:pt x="7199" y="9112"/>
                  </a:cubicBezTo>
                  <a:cubicBezTo>
                    <a:pt x="7110" y="8698"/>
                    <a:pt x="7010" y="8284"/>
                    <a:pt x="6906" y="7874"/>
                  </a:cubicBezTo>
                  <a:close/>
                  <a:moveTo>
                    <a:pt x="3979" y="8327"/>
                  </a:moveTo>
                  <a:cubicBezTo>
                    <a:pt x="2742" y="8595"/>
                    <a:pt x="1490" y="8773"/>
                    <a:pt x="217" y="8862"/>
                  </a:cubicBezTo>
                  <a:cubicBezTo>
                    <a:pt x="0" y="8876"/>
                    <a:pt x="14" y="9194"/>
                    <a:pt x="142" y="9550"/>
                  </a:cubicBezTo>
                  <a:cubicBezTo>
                    <a:pt x="324" y="9490"/>
                    <a:pt x="509" y="9447"/>
                    <a:pt x="677" y="9433"/>
                  </a:cubicBezTo>
                  <a:cubicBezTo>
                    <a:pt x="1761" y="9336"/>
                    <a:pt x="2834" y="9194"/>
                    <a:pt x="3904" y="8983"/>
                  </a:cubicBezTo>
                  <a:cubicBezTo>
                    <a:pt x="4044" y="8958"/>
                    <a:pt x="4724" y="8904"/>
                    <a:pt x="5042" y="8798"/>
                  </a:cubicBezTo>
                  <a:cubicBezTo>
                    <a:pt x="4603" y="8748"/>
                    <a:pt x="4129" y="8570"/>
                    <a:pt x="3979" y="8327"/>
                  </a:cubicBezTo>
                  <a:close/>
                  <a:moveTo>
                    <a:pt x="5665" y="9222"/>
                  </a:moveTo>
                  <a:cubicBezTo>
                    <a:pt x="5017" y="9533"/>
                    <a:pt x="4261" y="9678"/>
                    <a:pt x="3605" y="9824"/>
                  </a:cubicBezTo>
                  <a:cubicBezTo>
                    <a:pt x="2606" y="10046"/>
                    <a:pt x="1600" y="10213"/>
                    <a:pt x="588" y="10334"/>
                  </a:cubicBezTo>
                  <a:cubicBezTo>
                    <a:pt x="731" y="10506"/>
                    <a:pt x="884" y="10619"/>
                    <a:pt x="1023" y="10619"/>
                  </a:cubicBezTo>
                  <a:cubicBezTo>
                    <a:pt x="1027" y="10619"/>
                    <a:pt x="1034" y="10619"/>
                    <a:pt x="1037" y="10616"/>
                  </a:cubicBezTo>
                  <a:cubicBezTo>
                    <a:pt x="2767" y="10495"/>
                    <a:pt x="4454" y="10217"/>
                    <a:pt x="6119" y="9778"/>
                  </a:cubicBezTo>
                  <a:cubicBezTo>
                    <a:pt x="6068" y="9732"/>
                    <a:pt x="6022" y="9682"/>
                    <a:pt x="5979" y="9625"/>
                  </a:cubicBezTo>
                  <a:cubicBezTo>
                    <a:pt x="5876" y="9493"/>
                    <a:pt x="5769" y="9357"/>
                    <a:pt x="5665" y="9222"/>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79" name="Google Shape;1679;p46"/>
            <p:cNvSpPr/>
            <p:nvPr/>
          </p:nvSpPr>
          <p:spPr>
            <a:xfrm>
              <a:off x="-227425" y="3145900"/>
              <a:ext cx="203250" cy="225300"/>
            </a:xfrm>
            <a:custGeom>
              <a:avLst/>
              <a:gdLst/>
              <a:ahLst/>
              <a:cxnLst/>
              <a:rect l="l" t="t" r="r" b="b"/>
              <a:pathLst>
                <a:path w="8130" h="9012" extrusionOk="0">
                  <a:moveTo>
                    <a:pt x="5053" y="350"/>
                  </a:moveTo>
                  <a:cubicBezTo>
                    <a:pt x="4689" y="557"/>
                    <a:pt x="4397" y="814"/>
                    <a:pt x="4472" y="992"/>
                  </a:cubicBezTo>
                  <a:cubicBezTo>
                    <a:pt x="4850" y="1897"/>
                    <a:pt x="5199" y="2825"/>
                    <a:pt x="5502" y="3762"/>
                  </a:cubicBezTo>
                  <a:cubicBezTo>
                    <a:pt x="6101" y="4443"/>
                    <a:pt x="6568" y="5264"/>
                    <a:pt x="6846" y="6237"/>
                  </a:cubicBezTo>
                  <a:cubicBezTo>
                    <a:pt x="6889" y="6287"/>
                    <a:pt x="6935" y="6341"/>
                    <a:pt x="6978" y="6390"/>
                  </a:cubicBezTo>
                  <a:cubicBezTo>
                    <a:pt x="7024" y="6376"/>
                    <a:pt x="7067" y="6362"/>
                    <a:pt x="7110" y="6351"/>
                  </a:cubicBezTo>
                  <a:cubicBezTo>
                    <a:pt x="6632" y="4276"/>
                    <a:pt x="5951" y="2276"/>
                    <a:pt x="5053" y="350"/>
                  </a:cubicBezTo>
                  <a:close/>
                  <a:moveTo>
                    <a:pt x="6069" y="1"/>
                  </a:moveTo>
                  <a:cubicBezTo>
                    <a:pt x="5976" y="1"/>
                    <a:pt x="5859" y="22"/>
                    <a:pt x="5730" y="57"/>
                  </a:cubicBezTo>
                  <a:cubicBezTo>
                    <a:pt x="6718" y="2093"/>
                    <a:pt x="7488" y="4219"/>
                    <a:pt x="8051" y="6408"/>
                  </a:cubicBezTo>
                  <a:cubicBezTo>
                    <a:pt x="8130" y="5909"/>
                    <a:pt x="7966" y="5371"/>
                    <a:pt x="7830" y="4810"/>
                  </a:cubicBezTo>
                  <a:cubicBezTo>
                    <a:pt x="7431" y="3192"/>
                    <a:pt x="6893" y="1619"/>
                    <a:pt x="6251" y="79"/>
                  </a:cubicBezTo>
                  <a:cubicBezTo>
                    <a:pt x="6229" y="22"/>
                    <a:pt x="6162" y="1"/>
                    <a:pt x="6069" y="1"/>
                  </a:cubicBezTo>
                  <a:close/>
                  <a:moveTo>
                    <a:pt x="1287" y="8084"/>
                  </a:moveTo>
                  <a:cubicBezTo>
                    <a:pt x="1012" y="8180"/>
                    <a:pt x="745" y="8323"/>
                    <a:pt x="556" y="8501"/>
                  </a:cubicBezTo>
                  <a:cubicBezTo>
                    <a:pt x="467" y="8584"/>
                    <a:pt x="0" y="9011"/>
                    <a:pt x="364" y="9011"/>
                  </a:cubicBezTo>
                  <a:cubicBezTo>
                    <a:pt x="378" y="9011"/>
                    <a:pt x="396" y="9011"/>
                    <a:pt x="413" y="9008"/>
                  </a:cubicBezTo>
                  <a:cubicBezTo>
                    <a:pt x="856" y="8969"/>
                    <a:pt x="1295" y="8922"/>
                    <a:pt x="1733" y="8868"/>
                  </a:cubicBezTo>
                  <a:cubicBezTo>
                    <a:pt x="1555" y="8658"/>
                    <a:pt x="1387" y="8358"/>
                    <a:pt x="1287" y="8084"/>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0" name="Google Shape;1680;p46"/>
            <p:cNvSpPr/>
            <p:nvPr/>
          </p:nvSpPr>
          <p:spPr>
            <a:xfrm>
              <a:off x="-56275" y="3301800"/>
              <a:ext cx="3325" cy="4475"/>
            </a:xfrm>
            <a:custGeom>
              <a:avLst/>
              <a:gdLst/>
              <a:ahLst/>
              <a:cxnLst/>
              <a:rect l="l" t="t" r="r" b="b"/>
              <a:pathLst>
                <a:path w="133" h="179" extrusionOk="0">
                  <a:moveTo>
                    <a:pt x="0" y="1"/>
                  </a:moveTo>
                  <a:lnTo>
                    <a:pt x="0" y="1"/>
                  </a:lnTo>
                  <a:cubicBezTo>
                    <a:pt x="18" y="62"/>
                    <a:pt x="33" y="119"/>
                    <a:pt x="47" y="179"/>
                  </a:cubicBezTo>
                  <a:cubicBezTo>
                    <a:pt x="76" y="169"/>
                    <a:pt x="104" y="162"/>
                    <a:pt x="132" y="154"/>
                  </a:cubicBezTo>
                  <a:cubicBezTo>
                    <a:pt x="89" y="105"/>
                    <a:pt x="43" y="51"/>
                    <a:pt x="0"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1" name="Google Shape;1681;p46"/>
            <p:cNvSpPr/>
            <p:nvPr/>
          </p:nvSpPr>
          <p:spPr>
            <a:xfrm>
              <a:off x="-195250" y="3147325"/>
              <a:ext cx="169125" cy="220300"/>
            </a:xfrm>
            <a:custGeom>
              <a:avLst/>
              <a:gdLst/>
              <a:ahLst/>
              <a:cxnLst/>
              <a:rect l="l" t="t" r="r" b="b"/>
              <a:pathLst>
                <a:path w="6765" h="8812" extrusionOk="0">
                  <a:moveTo>
                    <a:pt x="4443" y="0"/>
                  </a:moveTo>
                  <a:cubicBezTo>
                    <a:pt x="4233" y="65"/>
                    <a:pt x="3987" y="171"/>
                    <a:pt x="3766" y="293"/>
                  </a:cubicBezTo>
                  <a:cubicBezTo>
                    <a:pt x="4664" y="2219"/>
                    <a:pt x="5345" y="4219"/>
                    <a:pt x="5823" y="6294"/>
                  </a:cubicBezTo>
                  <a:cubicBezTo>
                    <a:pt x="5780" y="6305"/>
                    <a:pt x="5737" y="6319"/>
                    <a:pt x="5691" y="6333"/>
                  </a:cubicBezTo>
                  <a:cubicBezTo>
                    <a:pt x="5920" y="6590"/>
                    <a:pt x="6140" y="6858"/>
                    <a:pt x="6362" y="7125"/>
                  </a:cubicBezTo>
                  <a:cubicBezTo>
                    <a:pt x="6601" y="6883"/>
                    <a:pt x="6718" y="6622"/>
                    <a:pt x="6764" y="6351"/>
                  </a:cubicBezTo>
                  <a:cubicBezTo>
                    <a:pt x="6201" y="4162"/>
                    <a:pt x="5431" y="2036"/>
                    <a:pt x="4443" y="0"/>
                  </a:cubicBezTo>
                  <a:close/>
                  <a:moveTo>
                    <a:pt x="4900" y="7275"/>
                  </a:moveTo>
                  <a:cubicBezTo>
                    <a:pt x="4582" y="7381"/>
                    <a:pt x="3902" y="7435"/>
                    <a:pt x="3762" y="7460"/>
                  </a:cubicBezTo>
                  <a:cubicBezTo>
                    <a:pt x="2692" y="7671"/>
                    <a:pt x="1619" y="7813"/>
                    <a:pt x="535" y="7910"/>
                  </a:cubicBezTo>
                  <a:cubicBezTo>
                    <a:pt x="367" y="7924"/>
                    <a:pt x="182" y="7967"/>
                    <a:pt x="0" y="8027"/>
                  </a:cubicBezTo>
                  <a:cubicBezTo>
                    <a:pt x="100" y="8301"/>
                    <a:pt x="268" y="8601"/>
                    <a:pt x="446" y="8811"/>
                  </a:cubicBezTo>
                  <a:cubicBezTo>
                    <a:pt x="1458" y="8690"/>
                    <a:pt x="2464" y="8523"/>
                    <a:pt x="3463" y="8301"/>
                  </a:cubicBezTo>
                  <a:cubicBezTo>
                    <a:pt x="4119" y="8155"/>
                    <a:pt x="4875" y="8010"/>
                    <a:pt x="5523" y="7699"/>
                  </a:cubicBezTo>
                  <a:cubicBezTo>
                    <a:pt x="5416" y="7564"/>
                    <a:pt x="5306" y="7424"/>
                    <a:pt x="5196" y="7286"/>
                  </a:cubicBezTo>
                  <a:lnTo>
                    <a:pt x="5128" y="7286"/>
                  </a:lnTo>
                  <a:cubicBezTo>
                    <a:pt x="5053" y="7286"/>
                    <a:pt x="4978" y="7282"/>
                    <a:pt x="4900" y="7275"/>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2" name="Google Shape;1682;p46"/>
            <p:cNvSpPr/>
            <p:nvPr/>
          </p:nvSpPr>
          <p:spPr>
            <a:xfrm>
              <a:off x="-65375" y="3305650"/>
              <a:ext cx="29200" cy="34150"/>
            </a:xfrm>
            <a:custGeom>
              <a:avLst/>
              <a:gdLst/>
              <a:ahLst/>
              <a:cxnLst/>
              <a:rect l="l" t="t" r="r" b="b"/>
              <a:pathLst>
                <a:path w="1168" h="1366" extrusionOk="0">
                  <a:moveTo>
                    <a:pt x="496" y="0"/>
                  </a:moveTo>
                  <a:cubicBezTo>
                    <a:pt x="468" y="8"/>
                    <a:pt x="440" y="15"/>
                    <a:pt x="411" y="25"/>
                  </a:cubicBezTo>
                  <a:cubicBezTo>
                    <a:pt x="457" y="204"/>
                    <a:pt x="500" y="389"/>
                    <a:pt x="532" y="578"/>
                  </a:cubicBezTo>
                  <a:cubicBezTo>
                    <a:pt x="578" y="828"/>
                    <a:pt x="333" y="938"/>
                    <a:pt x="1" y="953"/>
                  </a:cubicBezTo>
                  <a:cubicBezTo>
                    <a:pt x="111" y="1091"/>
                    <a:pt x="221" y="1231"/>
                    <a:pt x="328" y="1366"/>
                  </a:cubicBezTo>
                  <a:cubicBezTo>
                    <a:pt x="624" y="1227"/>
                    <a:pt x="899" y="1052"/>
                    <a:pt x="1131" y="828"/>
                  </a:cubicBezTo>
                  <a:cubicBezTo>
                    <a:pt x="1146" y="817"/>
                    <a:pt x="1156" y="806"/>
                    <a:pt x="1167" y="792"/>
                  </a:cubicBezTo>
                  <a:cubicBezTo>
                    <a:pt x="945" y="525"/>
                    <a:pt x="725" y="257"/>
                    <a:pt x="49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3" name="Google Shape;1683;p46"/>
            <p:cNvSpPr/>
            <p:nvPr/>
          </p:nvSpPr>
          <p:spPr>
            <a:xfrm>
              <a:off x="-517950" y="3165500"/>
              <a:ext cx="439050" cy="151925"/>
            </a:xfrm>
            <a:custGeom>
              <a:avLst/>
              <a:gdLst/>
              <a:ahLst/>
              <a:cxnLst/>
              <a:rect l="l" t="t" r="r" b="b"/>
              <a:pathLst>
                <a:path w="17562" h="6077" extrusionOk="0">
                  <a:moveTo>
                    <a:pt x="8412" y="1"/>
                  </a:moveTo>
                  <a:cubicBezTo>
                    <a:pt x="5492" y="1"/>
                    <a:pt x="2599" y="667"/>
                    <a:pt x="186" y="2422"/>
                  </a:cubicBezTo>
                  <a:cubicBezTo>
                    <a:pt x="0" y="2561"/>
                    <a:pt x="232" y="2775"/>
                    <a:pt x="593" y="2946"/>
                  </a:cubicBezTo>
                  <a:cubicBezTo>
                    <a:pt x="909" y="2732"/>
                    <a:pt x="1263" y="2543"/>
                    <a:pt x="1651" y="2379"/>
                  </a:cubicBezTo>
                  <a:cubicBezTo>
                    <a:pt x="3759" y="1474"/>
                    <a:pt x="6223" y="932"/>
                    <a:pt x="8497" y="750"/>
                  </a:cubicBezTo>
                  <a:cubicBezTo>
                    <a:pt x="8808" y="725"/>
                    <a:pt x="9108" y="714"/>
                    <a:pt x="9403" y="714"/>
                  </a:cubicBezTo>
                  <a:cubicBezTo>
                    <a:pt x="12752" y="714"/>
                    <a:pt x="15340" y="2265"/>
                    <a:pt x="17562" y="4494"/>
                  </a:cubicBezTo>
                  <a:cubicBezTo>
                    <a:pt x="17430" y="3984"/>
                    <a:pt x="17284" y="3478"/>
                    <a:pt x="17123" y="2978"/>
                  </a:cubicBezTo>
                  <a:cubicBezTo>
                    <a:pt x="15668" y="1327"/>
                    <a:pt x="13418" y="471"/>
                    <a:pt x="11065" y="172"/>
                  </a:cubicBezTo>
                  <a:cubicBezTo>
                    <a:pt x="10188" y="62"/>
                    <a:pt x="9300" y="1"/>
                    <a:pt x="8412" y="1"/>
                  </a:cubicBezTo>
                  <a:close/>
                  <a:moveTo>
                    <a:pt x="16260" y="4497"/>
                  </a:moveTo>
                  <a:lnTo>
                    <a:pt x="16260" y="4497"/>
                  </a:lnTo>
                  <a:cubicBezTo>
                    <a:pt x="16460" y="4939"/>
                    <a:pt x="16609" y="5432"/>
                    <a:pt x="16706" y="5966"/>
                  </a:cubicBezTo>
                  <a:cubicBezTo>
                    <a:pt x="16713" y="6006"/>
                    <a:pt x="16728" y="6042"/>
                    <a:pt x="16745" y="6077"/>
                  </a:cubicBezTo>
                  <a:cubicBezTo>
                    <a:pt x="17016" y="6016"/>
                    <a:pt x="17287" y="5952"/>
                    <a:pt x="17558" y="5888"/>
                  </a:cubicBezTo>
                  <a:cubicBezTo>
                    <a:pt x="17148" y="5400"/>
                    <a:pt x="16720" y="4929"/>
                    <a:pt x="16260" y="4497"/>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4" name="Google Shape;1684;p46"/>
            <p:cNvSpPr/>
            <p:nvPr/>
          </p:nvSpPr>
          <p:spPr>
            <a:xfrm>
              <a:off x="-503150" y="3183350"/>
              <a:ext cx="432275" cy="129350"/>
            </a:xfrm>
            <a:custGeom>
              <a:avLst/>
              <a:gdLst/>
              <a:ahLst/>
              <a:cxnLst/>
              <a:rect l="l" t="t" r="r" b="b"/>
              <a:pathLst>
                <a:path w="17291" h="5174" extrusionOk="0">
                  <a:moveTo>
                    <a:pt x="8811" y="0"/>
                  </a:moveTo>
                  <a:cubicBezTo>
                    <a:pt x="8516" y="0"/>
                    <a:pt x="8216" y="11"/>
                    <a:pt x="7905" y="36"/>
                  </a:cubicBezTo>
                  <a:cubicBezTo>
                    <a:pt x="5631" y="218"/>
                    <a:pt x="3167" y="760"/>
                    <a:pt x="1059" y="1665"/>
                  </a:cubicBezTo>
                  <a:cubicBezTo>
                    <a:pt x="671" y="1829"/>
                    <a:pt x="317" y="2018"/>
                    <a:pt x="1" y="2232"/>
                  </a:cubicBezTo>
                  <a:cubicBezTo>
                    <a:pt x="300" y="2371"/>
                    <a:pt x="689" y="2478"/>
                    <a:pt x="1002" y="2478"/>
                  </a:cubicBezTo>
                  <a:cubicBezTo>
                    <a:pt x="1173" y="2478"/>
                    <a:pt x="1319" y="2446"/>
                    <a:pt x="1419" y="2375"/>
                  </a:cubicBezTo>
                  <a:cubicBezTo>
                    <a:pt x="3281" y="1020"/>
                    <a:pt x="6112" y="146"/>
                    <a:pt x="8801" y="146"/>
                  </a:cubicBezTo>
                  <a:cubicBezTo>
                    <a:pt x="11742" y="146"/>
                    <a:pt x="14513" y="1187"/>
                    <a:pt x="15668" y="3783"/>
                  </a:cubicBezTo>
                  <a:cubicBezTo>
                    <a:pt x="16128" y="4215"/>
                    <a:pt x="16556" y="4686"/>
                    <a:pt x="16966" y="5174"/>
                  </a:cubicBezTo>
                  <a:cubicBezTo>
                    <a:pt x="17073" y="5145"/>
                    <a:pt x="17184" y="5117"/>
                    <a:pt x="17291" y="5088"/>
                  </a:cubicBezTo>
                  <a:cubicBezTo>
                    <a:pt x="17251" y="4943"/>
                    <a:pt x="17216" y="4807"/>
                    <a:pt x="17202" y="4739"/>
                  </a:cubicBezTo>
                  <a:cubicBezTo>
                    <a:pt x="17130" y="4418"/>
                    <a:pt x="17055" y="4097"/>
                    <a:pt x="16970" y="3780"/>
                  </a:cubicBezTo>
                  <a:cubicBezTo>
                    <a:pt x="14748" y="1551"/>
                    <a:pt x="12160" y="0"/>
                    <a:pt x="881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5" name="Google Shape;1685;p46"/>
            <p:cNvSpPr/>
            <p:nvPr/>
          </p:nvSpPr>
          <p:spPr>
            <a:xfrm>
              <a:off x="-99325" y="3312675"/>
              <a:ext cx="30775" cy="16525"/>
            </a:xfrm>
            <a:custGeom>
              <a:avLst/>
              <a:gdLst/>
              <a:ahLst/>
              <a:cxnLst/>
              <a:rect l="l" t="t" r="r" b="b"/>
              <a:pathLst>
                <a:path w="1231" h="661" extrusionOk="0">
                  <a:moveTo>
                    <a:pt x="813" y="1"/>
                  </a:moveTo>
                  <a:cubicBezTo>
                    <a:pt x="542" y="65"/>
                    <a:pt x="271" y="129"/>
                    <a:pt x="0" y="190"/>
                  </a:cubicBezTo>
                  <a:cubicBezTo>
                    <a:pt x="150" y="433"/>
                    <a:pt x="624" y="611"/>
                    <a:pt x="1063" y="661"/>
                  </a:cubicBezTo>
                  <a:cubicBezTo>
                    <a:pt x="1141" y="632"/>
                    <a:pt x="1199" y="600"/>
                    <a:pt x="1216" y="568"/>
                  </a:cubicBezTo>
                  <a:cubicBezTo>
                    <a:pt x="1223" y="554"/>
                    <a:pt x="1227" y="532"/>
                    <a:pt x="1230" y="511"/>
                  </a:cubicBezTo>
                  <a:cubicBezTo>
                    <a:pt x="1092" y="340"/>
                    <a:pt x="952" y="168"/>
                    <a:pt x="81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6" name="Google Shape;1686;p46"/>
            <p:cNvSpPr/>
            <p:nvPr/>
          </p:nvSpPr>
          <p:spPr>
            <a:xfrm>
              <a:off x="-79000" y="3310550"/>
              <a:ext cx="10800" cy="14900"/>
            </a:xfrm>
            <a:custGeom>
              <a:avLst/>
              <a:gdLst/>
              <a:ahLst/>
              <a:cxnLst/>
              <a:rect l="l" t="t" r="r" b="b"/>
              <a:pathLst>
                <a:path w="432" h="596" extrusionOk="0">
                  <a:moveTo>
                    <a:pt x="325" y="0"/>
                  </a:moveTo>
                  <a:cubicBezTo>
                    <a:pt x="218" y="29"/>
                    <a:pt x="107" y="57"/>
                    <a:pt x="0" y="86"/>
                  </a:cubicBezTo>
                  <a:cubicBezTo>
                    <a:pt x="139" y="253"/>
                    <a:pt x="279" y="425"/>
                    <a:pt x="417" y="596"/>
                  </a:cubicBezTo>
                  <a:cubicBezTo>
                    <a:pt x="432" y="464"/>
                    <a:pt x="378" y="218"/>
                    <a:pt x="32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7" name="Google Shape;1687;p46"/>
            <p:cNvSpPr/>
            <p:nvPr/>
          </p:nvSpPr>
          <p:spPr>
            <a:xfrm>
              <a:off x="-89900" y="3239950"/>
              <a:ext cx="33650" cy="61875"/>
            </a:xfrm>
            <a:custGeom>
              <a:avLst/>
              <a:gdLst/>
              <a:ahLst/>
              <a:cxnLst/>
              <a:rect l="l" t="t" r="r" b="b"/>
              <a:pathLst>
                <a:path w="1346" h="2475" extrusionOk="0">
                  <a:moveTo>
                    <a:pt x="1" y="0"/>
                  </a:moveTo>
                  <a:lnTo>
                    <a:pt x="1" y="0"/>
                  </a:lnTo>
                  <a:cubicBezTo>
                    <a:pt x="162" y="500"/>
                    <a:pt x="308" y="1006"/>
                    <a:pt x="440" y="1516"/>
                  </a:cubicBezTo>
                  <a:cubicBezTo>
                    <a:pt x="750" y="1823"/>
                    <a:pt x="1049" y="2144"/>
                    <a:pt x="1345" y="2475"/>
                  </a:cubicBezTo>
                  <a:cubicBezTo>
                    <a:pt x="1067" y="1502"/>
                    <a:pt x="600" y="681"/>
                    <a:pt x="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8" name="Google Shape;1688;p46"/>
            <p:cNvSpPr/>
            <p:nvPr/>
          </p:nvSpPr>
          <p:spPr>
            <a:xfrm>
              <a:off x="-78925" y="3277825"/>
              <a:ext cx="23825" cy="32750"/>
            </a:xfrm>
            <a:custGeom>
              <a:avLst/>
              <a:gdLst/>
              <a:ahLst/>
              <a:cxnLst/>
              <a:rect l="l" t="t" r="r" b="b"/>
              <a:pathLst>
                <a:path w="953" h="1310" extrusionOk="0">
                  <a:moveTo>
                    <a:pt x="1" y="1"/>
                  </a:moveTo>
                  <a:lnTo>
                    <a:pt x="1" y="1"/>
                  </a:lnTo>
                  <a:cubicBezTo>
                    <a:pt x="86" y="318"/>
                    <a:pt x="161" y="639"/>
                    <a:pt x="233" y="960"/>
                  </a:cubicBezTo>
                  <a:cubicBezTo>
                    <a:pt x="247" y="1028"/>
                    <a:pt x="282" y="1164"/>
                    <a:pt x="322" y="1309"/>
                  </a:cubicBezTo>
                  <a:cubicBezTo>
                    <a:pt x="532" y="1256"/>
                    <a:pt x="742" y="1199"/>
                    <a:pt x="953" y="1138"/>
                  </a:cubicBezTo>
                  <a:cubicBezTo>
                    <a:pt x="939" y="1078"/>
                    <a:pt x="924" y="1021"/>
                    <a:pt x="906" y="960"/>
                  </a:cubicBezTo>
                  <a:cubicBezTo>
                    <a:pt x="610" y="629"/>
                    <a:pt x="311" y="308"/>
                    <a:pt x="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89" name="Google Shape;1689;p46"/>
            <p:cNvSpPr/>
            <p:nvPr/>
          </p:nvSpPr>
          <p:spPr>
            <a:xfrm>
              <a:off x="-70900" y="3306250"/>
              <a:ext cx="20000" cy="23225"/>
            </a:xfrm>
            <a:custGeom>
              <a:avLst/>
              <a:gdLst/>
              <a:ahLst/>
              <a:cxnLst/>
              <a:rect l="l" t="t" r="r" b="b"/>
              <a:pathLst>
                <a:path w="800" h="929" extrusionOk="0">
                  <a:moveTo>
                    <a:pt x="632" y="1"/>
                  </a:moveTo>
                  <a:cubicBezTo>
                    <a:pt x="421" y="62"/>
                    <a:pt x="211" y="119"/>
                    <a:pt x="1" y="172"/>
                  </a:cubicBezTo>
                  <a:cubicBezTo>
                    <a:pt x="54" y="390"/>
                    <a:pt x="108" y="636"/>
                    <a:pt x="93" y="768"/>
                  </a:cubicBezTo>
                  <a:lnTo>
                    <a:pt x="222" y="929"/>
                  </a:lnTo>
                  <a:cubicBezTo>
                    <a:pt x="554" y="914"/>
                    <a:pt x="799" y="804"/>
                    <a:pt x="753" y="554"/>
                  </a:cubicBezTo>
                  <a:cubicBezTo>
                    <a:pt x="721" y="365"/>
                    <a:pt x="678" y="180"/>
                    <a:pt x="63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690" name="Google Shape;1690;p46"/>
          <p:cNvGrpSpPr/>
          <p:nvPr/>
        </p:nvGrpSpPr>
        <p:grpSpPr>
          <a:xfrm>
            <a:off x="2623787" y="5995821"/>
            <a:ext cx="2327444" cy="306897"/>
            <a:chOff x="1394800" y="3522000"/>
            <a:chExt cx="1048650" cy="138275"/>
          </a:xfrm>
        </p:grpSpPr>
        <p:sp>
          <p:nvSpPr>
            <p:cNvPr id="1691" name="Google Shape;1691;p46"/>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2" name="Google Shape;1692;p46"/>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3" name="Google Shape;1693;p46"/>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4" name="Google Shape;1694;p46"/>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5" name="Google Shape;1695;p46"/>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6" name="Google Shape;1696;p46"/>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7" name="Google Shape;1697;p46"/>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8" name="Google Shape;1698;p46"/>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699" name="Google Shape;1699;p46"/>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sp>
        <p:nvSpPr>
          <p:cNvPr id="93" name="Rectangle 92">
            <a:extLst>
              <a:ext uri="{FF2B5EF4-FFF2-40B4-BE49-F238E27FC236}">
                <a16:creationId xmlns:a16="http://schemas.microsoft.com/office/drawing/2014/main" id="{CB4A7E00-4CA0-45A6-B61B-83388340BCE1}"/>
              </a:ext>
            </a:extLst>
          </p:cNvPr>
          <p:cNvSpPr/>
          <p:nvPr/>
        </p:nvSpPr>
        <p:spPr>
          <a:xfrm>
            <a:off x="9049663" y="3875063"/>
            <a:ext cx="2869696" cy="307777"/>
          </a:xfrm>
          <a:prstGeom prst="rect">
            <a:avLst/>
          </a:prstGeom>
        </p:spPr>
        <p:txBody>
          <a:bodyPr wrap="none">
            <a:spAutoFit/>
          </a:bodyPr>
          <a:lstStyle/>
          <a:p>
            <a:pPr algn="ctr"/>
            <a:r>
              <a:rPr lang="en-SG" sz="1400" dirty="0">
                <a:solidFill>
                  <a:schemeClr val="bg2"/>
                </a:solidFill>
                <a:latin typeface="Sniglet" panose="04070505030100020000" pitchFamily="82" charset="0"/>
                <a:ea typeface="Walter Turncoat" panose="02000000000000000000" pitchFamily="2" charset="0"/>
              </a:rPr>
              <a:t>*m is not significant in most cases</a:t>
            </a:r>
            <a:endParaRPr lang="en-SG" sz="400" dirty="0">
              <a:solidFill>
                <a:schemeClr val="bg2"/>
              </a:solidFill>
              <a:latin typeface="Sniglet" panose="04070505030100020000" pitchFamily="82" charset="0"/>
            </a:endParaRPr>
          </a:p>
        </p:txBody>
      </p:sp>
    </p:spTree>
    <p:extLst>
      <p:ext uri="{BB962C8B-B14F-4D97-AF65-F5344CB8AC3E}">
        <p14:creationId xmlns:p14="http://schemas.microsoft.com/office/powerpoint/2010/main" val="295759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4"/>
        <p:cNvGrpSpPr/>
        <p:nvPr/>
      </p:nvGrpSpPr>
      <p:grpSpPr>
        <a:xfrm>
          <a:off x="0" y="0"/>
          <a:ext cx="0" cy="0"/>
          <a:chOff x="0" y="0"/>
          <a:chExt cx="0" cy="0"/>
        </a:xfrm>
      </p:grpSpPr>
      <p:sp>
        <p:nvSpPr>
          <p:cNvPr id="1237" name="Google Shape;1237;p39"/>
          <p:cNvSpPr txBox="1">
            <a:spLocks noGrp="1"/>
          </p:cNvSpPr>
          <p:nvPr>
            <p:ph type="title"/>
          </p:nvPr>
        </p:nvSpPr>
        <p:spPr>
          <a:xfrm>
            <a:off x="3696155" y="2299449"/>
            <a:ext cx="4799688" cy="1392966"/>
          </a:xfrm>
          <a:prstGeom prst="rect">
            <a:avLst/>
          </a:prstGeom>
        </p:spPr>
        <p:txBody>
          <a:bodyPr spcFirstLastPara="1" wrap="square" lIns="0" tIns="0" rIns="0" bIns="0" anchor="t" anchorCtr="0">
            <a:noAutofit/>
          </a:bodyPr>
          <a:lstStyle/>
          <a:p>
            <a:r>
              <a:rPr lang="en-SG" sz="4800" dirty="0">
                <a:latin typeface="Walter Turncoat" panose="02000000000000000000" pitchFamily="2" charset="0"/>
                <a:ea typeface="Walter Turncoat" panose="02000000000000000000" pitchFamily="2" charset="0"/>
              </a:rPr>
              <a:t>BOYER-MOORE</a:t>
            </a:r>
            <a:br>
              <a:rPr lang="en-SG" sz="4800" dirty="0">
                <a:latin typeface="Walter Turncoat" panose="02000000000000000000" pitchFamily="2" charset="0"/>
                <a:ea typeface="Walter Turncoat" panose="02000000000000000000" pitchFamily="2" charset="0"/>
              </a:rPr>
            </a:br>
            <a:r>
              <a:rPr lang="en-SG" sz="4800" dirty="0">
                <a:latin typeface="Walter Turncoat" panose="02000000000000000000" pitchFamily="2" charset="0"/>
                <a:ea typeface="Walter Turncoat" panose="02000000000000000000" pitchFamily="2" charset="0"/>
              </a:rPr>
              <a:t>HORSPOOL</a:t>
            </a:r>
            <a:br>
              <a:rPr lang="en-SG" sz="4800" dirty="0">
                <a:latin typeface="Walter Turncoat" panose="02000000000000000000" pitchFamily="2" charset="0"/>
                <a:ea typeface="Walter Turncoat" panose="02000000000000000000" pitchFamily="2" charset="0"/>
              </a:rPr>
            </a:br>
            <a:r>
              <a:rPr lang="en-SG" sz="4800" dirty="0">
                <a:latin typeface="Walter Turncoat" panose="02000000000000000000" pitchFamily="2" charset="0"/>
                <a:ea typeface="Walter Turncoat" panose="02000000000000000000" pitchFamily="2" charset="0"/>
              </a:rPr>
              <a:t>ALGORITHM</a:t>
            </a:r>
            <a:endParaRPr sz="4800" dirty="0">
              <a:latin typeface="Walter Turncoat" panose="02000000000000000000" pitchFamily="2" charset="0"/>
              <a:ea typeface="Walter Turncoat" panose="02000000000000000000" pitchFamily="2" charset="0"/>
            </a:endParaRPr>
          </a:p>
        </p:txBody>
      </p:sp>
      <p:grpSp>
        <p:nvGrpSpPr>
          <p:cNvPr id="1225" name="Google Shape;1225;p39"/>
          <p:cNvGrpSpPr/>
          <p:nvPr/>
        </p:nvGrpSpPr>
        <p:grpSpPr>
          <a:xfrm>
            <a:off x="4367638" y="3649458"/>
            <a:ext cx="3426812" cy="193127"/>
            <a:chOff x="4345425" y="2175475"/>
            <a:chExt cx="800750" cy="176025"/>
          </a:xfrm>
        </p:grpSpPr>
        <p:sp>
          <p:nvSpPr>
            <p:cNvPr id="1226" name="Google Shape;1226;p39"/>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7" name="Google Shape;1227;p39"/>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228" name="Google Shape;1228;p39"/>
          <p:cNvGrpSpPr/>
          <p:nvPr/>
        </p:nvGrpSpPr>
        <p:grpSpPr>
          <a:xfrm>
            <a:off x="3620412" y="2912006"/>
            <a:ext cx="4799688" cy="218514"/>
            <a:chOff x="4345425" y="2175475"/>
            <a:chExt cx="800750" cy="176025"/>
          </a:xfrm>
        </p:grpSpPr>
        <p:sp>
          <p:nvSpPr>
            <p:cNvPr id="1229" name="Google Shape;1229;p39"/>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0" name="Google Shape;1230;p39"/>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238" name="Google Shape;1238;p39"/>
          <p:cNvSpPr/>
          <p:nvPr/>
        </p:nvSpPr>
        <p:spPr>
          <a:xfrm>
            <a:off x="9780234" y="4656801"/>
            <a:ext cx="1373405" cy="1835759"/>
          </a:xfrm>
          <a:custGeom>
            <a:avLst/>
            <a:gdLst/>
            <a:ahLst/>
            <a:cxnLst/>
            <a:rect l="l" t="t" r="r" b="b"/>
            <a:pathLst>
              <a:path w="20211" h="27015" extrusionOk="0">
                <a:moveTo>
                  <a:pt x="13024" y="5921"/>
                </a:moveTo>
                <a:cubicBezTo>
                  <a:pt x="13039" y="5921"/>
                  <a:pt x="13053" y="5921"/>
                  <a:pt x="13068" y="5921"/>
                </a:cubicBezTo>
                <a:cubicBezTo>
                  <a:pt x="13228" y="5925"/>
                  <a:pt x="13275" y="5932"/>
                  <a:pt x="13449" y="5978"/>
                </a:cubicBezTo>
                <a:cubicBezTo>
                  <a:pt x="13621" y="6025"/>
                  <a:pt x="13692" y="6054"/>
                  <a:pt x="13820" y="6121"/>
                </a:cubicBezTo>
                <a:cubicBezTo>
                  <a:pt x="14120" y="6275"/>
                  <a:pt x="14305" y="6421"/>
                  <a:pt x="14533" y="6660"/>
                </a:cubicBezTo>
                <a:cubicBezTo>
                  <a:pt x="14934" y="7077"/>
                  <a:pt x="15239" y="7599"/>
                  <a:pt x="15440" y="8166"/>
                </a:cubicBezTo>
                <a:lnTo>
                  <a:pt x="15440" y="8166"/>
                </a:lnTo>
                <a:cubicBezTo>
                  <a:pt x="15083" y="8248"/>
                  <a:pt x="14722" y="8292"/>
                  <a:pt x="14368" y="8292"/>
                </a:cubicBezTo>
                <a:cubicBezTo>
                  <a:pt x="14140" y="8292"/>
                  <a:pt x="13915" y="8274"/>
                  <a:pt x="13695" y="8236"/>
                </a:cubicBezTo>
                <a:cubicBezTo>
                  <a:pt x="12724" y="8067"/>
                  <a:pt x="11922" y="7510"/>
                  <a:pt x="11491" y="6614"/>
                </a:cubicBezTo>
                <a:lnTo>
                  <a:pt x="11491" y="6614"/>
                </a:lnTo>
                <a:cubicBezTo>
                  <a:pt x="11716" y="6403"/>
                  <a:pt x="11958" y="6226"/>
                  <a:pt x="12244" y="6092"/>
                </a:cubicBezTo>
                <a:cubicBezTo>
                  <a:pt x="12481" y="5981"/>
                  <a:pt x="12754" y="5921"/>
                  <a:pt x="13024" y="5921"/>
                </a:cubicBezTo>
                <a:close/>
                <a:moveTo>
                  <a:pt x="8395" y="11475"/>
                </a:moveTo>
                <a:cubicBezTo>
                  <a:pt x="9299" y="11475"/>
                  <a:pt x="10220" y="12193"/>
                  <a:pt x="10793" y="12796"/>
                </a:cubicBezTo>
                <a:cubicBezTo>
                  <a:pt x="11173" y="13194"/>
                  <a:pt x="11637" y="13806"/>
                  <a:pt x="11795" y="14426"/>
                </a:cubicBezTo>
                <a:lnTo>
                  <a:pt x="11795" y="14426"/>
                </a:lnTo>
                <a:cubicBezTo>
                  <a:pt x="11609" y="14465"/>
                  <a:pt x="11433" y="14481"/>
                  <a:pt x="11241" y="14481"/>
                </a:cubicBezTo>
                <a:cubicBezTo>
                  <a:pt x="11116" y="14481"/>
                  <a:pt x="10985" y="14474"/>
                  <a:pt x="10839" y="14462"/>
                </a:cubicBezTo>
                <a:cubicBezTo>
                  <a:pt x="10369" y="14415"/>
                  <a:pt x="9901" y="14315"/>
                  <a:pt x="9445" y="14187"/>
                </a:cubicBezTo>
                <a:cubicBezTo>
                  <a:pt x="8654" y="13965"/>
                  <a:pt x="7622" y="13627"/>
                  <a:pt x="7109" y="12960"/>
                </a:cubicBezTo>
                <a:cubicBezTo>
                  <a:pt x="7017" y="12843"/>
                  <a:pt x="6964" y="12743"/>
                  <a:pt x="6942" y="12593"/>
                </a:cubicBezTo>
                <a:lnTo>
                  <a:pt x="6942" y="12593"/>
                </a:lnTo>
                <a:cubicBezTo>
                  <a:pt x="6943" y="12597"/>
                  <a:pt x="6943" y="12599"/>
                  <a:pt x="6944" y="12599"/>
                </a:cubicBezTo>
                <a:cubicBezTo>
                  <a:pt x="6949" y="12599"/>
                  <a:pt x="6951" y="12474"/>
                  <a:pt x="6947" y="12474"/>
                </a:cubicBezTo>
                <a:lnTo>
                  <a:pt x="6947" y="12474"/>
                </a:lnTo>
                <a:cubicBezTo>
                  <a:pt x="6947" y="12474"/>
                  <a:pt x="6946" y="12476"/>
                  <a:pt x="6946" y="12479"/>
                </a:cubicBezTo>
                <a:cubicBezTo>
                  <a:pt x="6964" y="12379"/>
                  <a:pt x="6974" y="12354"/>
                  <a:pt x="7013" y="12283"/>
                </a:cubicBezTo>
                <a:cubicBezTo>
                  <a:pt x="7216" y="11923"/>
                  <a:pt x="7634" y="11609"/>
                  <a:pt x="8033" y="11516"/>
                </a:cubicBezTo>
                <a:cubicBezTo>
                  <a:pt x="8153" y="11488"/>
                  <a:pt x="8274" y="11475"/>
                  <a:pt x="8395" y="11475"/>
                </a:cubicBezTo>
                <a:close/>
                <a:moveTo>
                  <a:pt x="3729" y="17061"/>
                </a:moveTo>
                <a:cubicBezTo>
                  <a:pt x="3729" y="17061"/>
                  <a:pt x="3729" y="17062"/>
                  <a:pt x="3729" y="17064"/>
                </a:cubicBezTo>
                <a:lnTo>
                  <a:pt x="3729" y="17064"/>
                </a:lnTo>
                <a:cubicBezTo>
                  <a:pt x="3729" y="17063"/>
                  <a:pt x="3729" y="17062"/>
                  <a:pt x="3729" y="17061"/>
                </a:cubicBezTo>
                <a:cubicBezTo>
                  <a:pt x="3729" y="17061"/>
                  <a:pt x="3729" y="17061"/>
                  <a:pt x="3729" y="17061"/>
                </a:cubicBezTo>
                <a:close/>
                <a:moveTo>
                  <a:pt x="4657" y="16619"/>
                </a:moveTo>
                <a:cubicBezTo>
                  <a:pt x="5017" y="16619"/>
                  <a:pt x="5390" y="16704"/>
                  <a:pt x="5726" y="16808"/>
                </a:cubicBezTo>
                <a:cubicBezTo>
                  <a:pt x="6315" y="16990"/>
                  <a:pt x="6980" y="17291"/>
                  <a:pt x="7494" y="17724"/>
                </a:cubicBezTo>
                <a:lnTo>
                  <a:pt x="7494" y="17724"/>
                </a:lnTo>
                <a:cubicBezTo>
                  <a:pt x="7022" y="17823"/>
                  <a:pt x="6544" y="17881"/>
                  <a:pt x="6061" y="17881"/>
                </a:cubicBezTo>
                <a:cubicBezTo>
                  <a:pt x="5926" y="17881"/>
                  <a:pt x="5790" y="17877"/>
                  <a:pt x="5654" y="17867"/>
                </a:cubicBezTo>
                <a:cubicBezTo>
                  <a:pt x="5119" y="17828"/>
                  <a:pt x="4535" y="17739"/>
                  <a:pt x="4071" y="17453"/>
                </a:cubicBezTo>
                <a:cubicBezTo>
                  <a:pt x="3943" y="17375"/>
                  <a:pt x="3840" y="17278"/>
                  <a:pt x="3779" y="17182"/>
                </a:cubicBezTo>
                <a:cubicBezTo>
                  <a:pt x="3731" y="17107"/>
                  <a:pt x="3742" y="17153"/>
                  <a:pt x="3731" y="17074"/>
                </a:cubicBezTo>
                <a:lnTo>
                  <a:pt x="3731" y="17074"/>
                </a:lnTo>
                <a:cubicBezTo>
                  <a:pt x="3731" y="17072"/>
                  <a:pt x="3730" y="17064"/>
                  <a:pt x="3729" y="17039"/>
                </a:cubicBezTo>
                <a:cubicBezTo>
                  <a:pt x="3728" y="17032"/>
                  <a:pt x="3728" y="17026"/>
                  <a:pt x="3728" y="17021"/>
                </a:cubicBezTo>
                <a:lnTo>
                  <a:pt x="3728" y="17021"/>
                </a:lnTo>
                <a:cubicBezTo>
                  <a:pt x="3729" y="17018"/>
                  <a:pt x="3731" y="17011"/>
                  <a:pt x="3733" y="17000"/>
                </a:cubicBezTo>
                <a:cubicBezTo>
                  <a:pt x="3743" y="16939"/>
                  <a:pt x="3807" y="16861"/>
                  <a:pt x="3850" y="16829"/>
                </a:cubicBezTo>
                <a:cubicBezTo>
                  <a:pt x="3990" y="16725"/>
                  <a:pt x="4086" y="16697"/>
                  <a:pt x="4264" y="16658"/>
                </a:cubicBezTo>
                <a:cubicBezTo>
                  <a:pt x="4391" y="16631"/>
                  <a:pt x="4523" y="16619"/>
                  <a:pt x="4657" y="16619"/>
                </a:cubicBezTo>
                <a:close/>
                <a:moveTo>
                  <a:pt x="17258" y="0"/>
                </a:moveTo>
                <a:cubicBezTo>
                  <a:pt x="17012" y="0"/>
                  <a:pt x="16846" y="399"/>
                  <a:pt x="17111" y="590"/>
                </a:cubicBezTo>
                <a:cubicBezTo>
                  <a:pt x="18099" y="1314"/>
                  <a:pt x="19051" y="2277"/>
                  <a:pt x="19315" y="3515"/>
                </a:cubicBezTo>
                <a:cubicBezTo>
                  <a:pt x="19508" y="4420"/>
                  <a:pt x="19229" y="5322"/>
                  <a:pt x="18691" y="6071"/>
                </a:cubicBezTo>
                <a:cubicBezTo>
                  <a:pt x="18072" y="6930"/>
                  <a:pt x="17093" y="7624"/>
                  <a:pt x="16029" y="7996"/>
                </a:cubicBezTo>
                <a:lnTo>
                  <a:pt x="16029" y="7996"/>
                </a:lnTo>
                <a:cubicBezTo>
                  <a:pt x="15927" y="7703"/>
                  <a:pt x="15800" y="7419"/>
                  <a:pt x="15650" y="7148"/>
                </a:cubicBezTo>
                <a:cubicBezTo>
                  <a:pt x="15289" y="6499"/>
                  <a:pt x="14761" y="5886"/>
                  <a:pt x="14080" y="5562"/>
                </a:cubicBezTo>
                <a:cubicBezTo>
                  <a:pt x="13734" y="5394"/>
                  <a:pt x="13371" y="5311"/>
                  <a:pt x="13008" y="5311"/>
                </a:cubicBezTo>
                <a:cubicBezTo>
                  <a:pt x="12645" y="5311"/>
                  <a:pt x="12281" y="5394"/>
                  <a:pt x="11934" y="5557"/>
                </a:cubicBezTo>
                <a:cubicBezTo>
                  <a:pt x="11545" y="5740"/>
                  <a:pt x="11203" y="6014"/>
                  <a:pt x="10904" y="6321"/>
                </a:cubicBezTo>
                <a:cubicBezTo>
                  <a:pt x="10832" y="6392"/>
                  <a:pt x="10782" y="6524"/>
                  <a:pt x="10825" y="6620"/>
                </a:cubicBezTo>
                <a:cubicBezTo>
                  <a:pt x="11249" y="7647"/>
                  <a:pt x="12037" y="8421"/>
                  <a:pt x="13111" y="8735"/>
                </a:cubicBezTo>
                <a:cubicBezTo>
                  <a:pt x="13505" y="8850"/>
                  <a:pt x="13914" y="8902"/>
                  <a:pt x="14326" y="8902"/>
                </a:cubicBezTo>
                <a:cubicBezTo>
                  <a:pt x="14756" y="8902"/>
                  <a:pt x="15188" y="8845"/>
                  <a:pt x="15608" y="8745"/>
                </a:cubicBezTo>
                <a:lnTo>
                  <a:pt x="15608" y="8745"/>
                </a:lnTo>
                <a:cubicBezTo>
                  <a:pt x="15753" y="9390"/>
                  <a:pt x="15773" y="10065"/>
                  <a:pt x="15660" y="10692"/>
                </a:cubicBezTo>
                <a:cubicBezTo>
                  <a:pt x="15517" y="11498"/>
                  <a:pt x="15164" y="12254"/>
                  <a:pt x="14612" y="12861"/>
                </a:cubicBezTo>
                <a:cubicBezTo>
                  <a:pt x="14005" y="13520"/>
                  <a:pt x="13218" y="13971"/>
                  <a:pt x="12374" y="14260"/>
                </a:cubicBezTo>
                <a:lnTo>
                  <a:pt x="12374" y="14260"/>
                </a:lnTo>
                <a:cubicBezTo>
                  <a:pt x="12336" y="14118"/>
                  <a:pt x="12287" y="13980"/>
                  <a:pt x="12233" y="13852"/>
                </a:cubicBezTo>
                <a:cubicBezTo>
                  <a:pt x="11745" y="12678"/>
                  <a:pt x="10708" y="11648"/>
                  <a:pt x="9541" y="11146"/>
                </a:cubicBezTo>
                <a:cubicBezTo>
                  <a:pt x="9164" y="10980"/>
                  <a:pt x="8752" y="10865"/>
                  <a:pt x="8340" y="10865"/>
                </a:cubicBezTo>
                <a:cubicBezTo>
                  <a:pt x="8175" y="10865"/>
                  <a:pt x="8010" y="10884"/>
                  <a:pt x="7848" y="10924"/>
                </a:cubicBezTo>
                <a:cubicBezTo>
                  <a:pt x="7331" y="11052"/>
                  <a:pt x="6814" y="11445"/>
                  <a:pt x="6524" y="11894"/>
                </a:cubicBezTo>
                <a:cubicBezTo>
                  <a:pt x="5968" y="12757"/>
                  <a:pt x="6696" y="13567"/>
                  <a:pt x="7416" y="14013"/>
                </a:cubicBezTo>
                <a:cubicBezTo>
                  <a:pt x="8340" y="14579"/>
                  <a:pt x="9452" y="14897"/>
                  <a:pt x="10518" y="15043"/>
                </a:cubicBezTo>
                <a:cubicBezTo>
                  <a:pt x="10774" y="15076"/>
                  <a:pt x="11035" y="15103"/>
                  <a:pt x="11295" y="15103"/>
                </a:cubicBezTo>
                <a:cubicBezTo>
                  <a:pt x="11476" y="15103"/>
                  <a:pt x="11657" y="15090"/>
                  <a:pt x="11834" y="15057"/>
                </a:cubicBezTo>
                <a:lnTo>
                  <a:pt x="11834" y="15057"/>
                </a:lnTo>
                <a:cubicBezTo>
                  <a:pt x="11812" y="15199"/>
                  <a:pt x="11764" y="15338"/>
                  <a:pt x="11687" y="15471"/>
                </a:cubicBezTo>
                <a:cubicBezTo>
                  <a:pt x="11427" y="15917"/>
                  <a:pt x="10999" y="16251"/>
                  <a:pt x="10568" y="16523"/>
                </a:cubicBezTo>
                <a:cubicBezTo>
                  <a:pt x="10044" y="16854"/>
                  <a:pt x="9477" y="17110"/>
                  <a:pt x="8896" y="17318"/>
                </a:cubicBezTo>
                <a:cubicBezTo>
                  <a:pt x="8666" y="17400"/>
                  <a:pt x="8433" y="17477"/>
                  <a:pt x="8198" y="17546"/>
                </a:cubicBezTo>
                <a:lnTo>
                  <a:pt x="8198" y="17546"/>
                </a:lnTo>
                <a:cubicBezTo>
                  <a:pt x="7839" y="17180"/>
                  <a:pt x="7389" y="16886"/>
                  <a:pt x="6956" y="16654"/>
                </a:cubicBezTo>
                <a:cubicBezTo>
                  <a:pt x="6329" y="16319"/>
                  <a:pt x="5633" y="16080"/>
                  <a:pt x="4920" y="16016"/>
                </a:cubicBezTo>
                <a:cubicBezTo>
                  <a:pt x="4830" y="16008"/>
                  <a:pt x="4737" y="16004"/>
                  <a:pt x="4643" y="16004"/>
                </a:cubicBezTo>
                <a:cubicBezTo>
                  <a:pt x="4271" y="16004"/>
                  <a:pt x="3883" y="16074"/>
                  <a:pt x="3572" y="16273"/>
                </a:cubicBezTo>
                <a:cubicBezTo>
                  <a:pt x="3255" y="16476"/>
                  <a:pt x="3052" y="16819"/>
                  <a:pt x="3130" y="17204"/>
                </a:cubicBezTo>
                <a:cubicBezTo>
                  <a:pt x="3208" y="17599"/>
                  <a:pt x="3558" y="17892"/>
                  <a:pt x="3900" y="18066"/>
                </a:cubicBezTo>
                <a:cubicBezTo>
                  <a:pt x="4530" y="18388"/>
                  <a:pt x="5253" y="18510"/>
                  <a:pt x="5977" y="18510"/>
                </a:cubicBezTo>
                <a:cubicBezTo>
                  <a:pt x="6498" y="18510"/>
                  <a:pt x="7020" y="18447"/>
                  <a:pt x="7509" y="18348"/>
                </a:cubicBezTo>
                <a:cubicBezTo>
                  <a:pt x="7666" y="18316"/>
                  <a:pt x="7823" y="18282"/>
                  <a:pt x="7982" y="18244"/>
                </a:cubicBezTo>
                <a:lnTo>
                  <a:pt x="7982" y="18244"/>
                </a:lnTo>
                <a:cubicBezTo>
                  <a:pt x="8050" y="18339"/>
                  <a:pt x="8110" y="18439"/>
                  <a:pt x="8162" y="18544"/>
                </a:cubicBezTo>
                <a:cubicBezTo>
                  <a:pt x="8450" y="19129"/>
                  <a:pt x="8272" y="19793"/>
                  <a:pt x="7915" y="20380"/>
                </a:cubicBezTo>
                <a:cubicBezTo>
                  <a:pt x="7441" y="21169"/>
                  <a:pt x="6732" y="21810"/>
                  <a:pt x="6029" y="22395"/>
                </a:cubicBezTo>
                <a:cubicBezTo>
                  <a:pt x="4471" y="23686"/>
                  <a:pt x="2720" y="24702"/>
                  <a:pt x="1069" y="25865"/>
                </a:cubicBezTo>
                <a:cubicBezTo>
                  <a:pt x="784" y="26065"/>
                  <a:pt x="506" y="26272"/>
                  <a:pt x="238" y="26499"/>
                </a:cubicBezTo>
                <a:cubicBezTo>
                  <a:pt x="0" y="26701"/>
                  <a:pt x="221" y="27014"/>
                  <a:pt x="473" y="27014"/>
                </a:cubicBezTo>
                <a:cubicBezTo>
                  <a:pt x="541" y="27014"/>
                  <a:pt x="612" y="26991"/>
                  <a:pt x="677" y="26935"/>
                </a:cubicBezTo>
                <a:cubicBezTo>
                  <a:pt x="1308" y="26392"/>
                  <a:pt x="2103" y="25908"/>
                  <a:pt x="2830" y="25426"/>
                </a:cubicBezTo>
                <a:cubicBezTo>
                  <a:pt x="3804" y="24784"/>
                  <a:pt x="4774" y="24142"/>
                  <a:pt x="5701" y="23440"/>
                </a:cubicBezTo>
                <a:cubicBezTo>
                  <a:pt x="6578" y="22770"/>
                  <a:pt x="7441" y="22053"/>
                  <a:pt x="8119" y="21175"/>
                </a:cubicBezTo>
                <a:cubicBezTo>
                  <a:pt x="8636" y="20499"/>
                  <a:pt x="9049" y="19671"/>
                  <a:pt x="8889" y="18797"/>
                </a:cubicBezTo>
                <a:cubicBezTo>
                  <a:pt x="8842" y="18535"/>
                  <a:pt x="8746" y="18294"/>
                  <a:pt x="8613" y="18074"/>
                </a:cubicBezTo>
                <a:lnTo>
                  <a:pt x="8613" y="18074"/>
                </a:lnTo>
                <a:cubicBezTo>
                  <a:pt x="9548" y="17794"/>
                  <a:pt x="10464" y="17389"/>
                  <a:pt x="11231" y="16819"/>
                </a:cubicBezTo>
                <a:cubicBezTo>
                  <a:pt x="11702" y="16469"/>
                  <a:pt x="12141" y="16045"/>
                  <a:pt x="12362" y="15489"/>
                </a:cubicBezTo>
                <a:cubicBezTo>
                  <a:pt x="12437" y="15300"/>
                  <a:pt x="12468" y="15097"/>
                  <a:pt x="12467" y="14892"/>
                </a:cubicBezTo>
                <a:lnTo>
                  <a:pt x="12467" y="14892"/>
                </a:lnTo>
                <a:cubicBezTo>
                  <a:pt x="12861" y="14763"/>
                  <a:pt x="13246" y="14591"/>
                  <a:pt x="13603" y="14401"/>
                </a:cubicBezTo>
                <a:cubicBezTo>
                  <a:pt x="14516" y="13916"/>
                  <a:pt x="15300" y="13182"/>
                  <a:pt x="15778" y="12262"/>
                </a:cubicBezTo>
                <a:cubicBezTo>
                  <a:pt x="16362" y="11134"/>
                  <a:pt x="16485" y="9804"/>
                  <a:pt x="16197" y="8573"/>
                </a:cubicBezTo>
                <a:lnTo>
                  <a:pt x="16197" y="8573"/>
                </a:lnTo>
                <a:cubicBezTo>
                  <a:pt x="16217" y="8566"/>
                  <a:pt x="16236" y="8560"/>
                  <a:pt x="16256" y="8553"/>
                </a:cubicBezTo>
                <a:cubicBezTo>
                  <a:pt x="18206" y="7851"/>
                  <a:pt x="20210" y="6049"/>
                  <a:pt x="19978" y="3789"/>
                </a:cubicBezTo>
                <a:cubicBezTo>
                  <a:pt x="19817" y="2192"/>
                  <a:pt x="18666" y="965"/>
                  <a:pt x="17421" y="59"/>
                </a:cubicBezTo>
                <a:cubicBezTo>
                  <a:pt x="17365" y="18"/>
                  <a:pt x="17310" y="0"/>
                  <a:pt x="17258" y="0"/>
                </a:cubicBezTo>
                <a:close/>
              </a:path>
            </a:pathLst>
          </a:custGeom>
          <a:solidFill>
            <a:srgbClr val="212B5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39" name="Google Shape;1239;p39"/>
          <p:cNvSpPr/>
          <p:nvPr/>
        </p:nvSpPr>
        <p:spPr>
          <a:xfrm rot="9797852">
            <a:off x="726573" y="1266651"/>
            <a:ext cx="1373411" cy="1835767"/>
          </a:xfrm>
          <a:custGeom>
            <a:avLst/>
            <a:gdLst/>
            <a:ahLst/>
            <a:cxnLst/>
            <a:rect l="l" t="t" r="r" b="b"/>
            <a:pathLst>
              <a:path w="20211" h="27015" extrusionOk="0">
                <a:moveTo>
                  <a:pt x="13024" y="5921"/>
                </a:moveTo>
                <a:cubicBezTo>
                  <a:pt x="13039" y="5921"/>
                  <a:pt x="13053" y="5921"/>
                  <a:pt x="13068" y="5921"/>
                </a:cubicBezTo>
                <a:cubicBezTo>
                  <a:pt x="13228" y="5925"/>
                  <a:pt x="13275" y="5932"/>
                  <a:pt x="13449" y="5978"/>
                </a:cubicBezTo>
                <a:cubicBezTo>
                  <a:pt x="13621" y="6025"/>
                  <a:pt x="13692" y="6054"/>
                  <a:pt x="13820" y="6121"/>
                </a:cubicBezTo>
                <a:cubicBezTo>
                  <a:pt x="14120" y="6275"/>
                  <a:pt x="14305" y="6421"/>
                  <a:pt x="14533" y="6660"/>
                </a:cubicBezTo>
                <a:cubicBezTo>
                  <a:pt x="14934" y="7077"/>
                  <a:pt x="15239" y="7599"/>
                  <a:pt x="15440" y="8166"/>
                </a:cubicBezTo>
                <a:lnTo>
                  <a:pt x="15440" y="8166"/>
                </a:lnTo>
                <a:cubicBezTo>
                  <a:pt x="15083" y="8248"/>
                  <a:pt x="14722" y="8292"/>
                  <a:pt x="14368" y="8292"/>
                </a:cubicBezTo>
                <a:cubicBezTo>
                  <a:pt x="14140" y="8292"/>
                  <a:pt x="13915" y="8274"/>
                  <a:pt x="13695" y="8236"/>
                </a:cubicBezTo>
                <a:cubicBezTo>
                  <a:pt x="12724" y="8067"/>
                  <a:pt x="11922" y="7510"/>
                  <a:pt x="11491" y="6614"/>
                </a:cubicBezTo>
                <a:lnTo>
                  <a:pt x="11491" y="6614"/>
                </a:lnTo>
                <a:cubicBezTo>
                  <a:pt x="11716" y="6403"/>
                  <a:pt x="11958" y="6226"/>
                  <a:pt x="12244" y="6092"/>
                </a:cubicBezTo>
                <a:cubicBezTo>
                  <a:pt x="12481" y="5981"/>
                  <a:pt x="12754" y="5921"/>
                  <a:pt x="13024" y="5921"/>
                </a:cubicBezTo>
                <a:close/>
                <a:moveTo>
                  <a:pt x="8395" y="11475"/>
                </a:moveTo>
                <a:cubicBezTo>
                  <a:pt x="9299" y="11475"/>
                  <a:pt x="10220" y="12193"/>
                  <a:pt x="10793" y="12796"/>
                </a:cubicBezTo>
                <a:cubicBezTo>
                  <a:pt x="11173" y="13194"/>
                  <a:pt x="11637" y="13806"/>
                  <a:pt x="11795" y="14426"/>
                </a:cubicBezTo>
                <a:lnTo>
                  <a:pt x="11795" y="14426"/>
                </a:lnTo>
                <a:cubicBezTo>
                  <a:pt x="11609" y="14465"/>
                  <a:pt x="11433" y="14481"/>
                  <a:pt x="11241" y="14481"/>
                </a:cubicBezTo>
                <a:cubicBezTo>
                  <a:pt x="11116" y="14481"/>
                  <a:pt x="10985" y="14474"/>
                  <a:pt x="10839" y="14462"/>
                </a:cubicBezTo>
                <a:cubicBezTo>
                  <a:pt x="10369" y="14415"/>
                  <a:pt x="9901" y="14315"/>
                  <a:pt x="9445" y="14187"/>
                </a:cubicBezTo>
                <a:cubicBezTo>
                  <a:pt x="8654" y="13965"/>
                  <a:pt x="7622" y="13627"/>
                  <a:pt x="7109" y="12960"/>
                </a:cubicBezTo>
                <a:cubicBezTo>
                  <a:pt x="7017" y="12843"/>
                  <a:pt x="6964" y="12743"/>
                  <a:pt x="6942" y="12593"/>
                </a:cubicBezTo>
                <a:lnTo>
                  <a:pt x="6942" y="12593"/>
                </a:lnTo>
                <a:cubicBezTo>
                  <a:pt x="6943" y="12597"/>
                  <a:pt x="6943" y="12599"/>
                  <a:pt x="6944" y="12599"/>
                </a:cubicBezTo>
                <a:cubicBezTo>
                  <a:pt x="6949" y="12599"/>
                  <a:pt x="6951" y="12474"/>
                  <a:pt x="6947" y="12474"/>
                </a:cubicBezTo>
                <a:lnTo>
                  <a:pt x="6947" y="12474"/>
                </a:lnTo>
                <a:cubicBezTo>
                  <a:pt x="6947" y="12474"/>
                  <a:pt x="6946" y="12476"/>
                  <a:pt x="6946" y="12479"/>
                </a:cubicBezTo>
                <a:cubicBezTo>
                  <a:pt x="6964" y="12379"/>
                  <a:pt x="6974" y="12354"/>
                  <a:pt x="7013" y="12283"/>
                </a:cubicBezTo>
                <a:cubicBezTo>
                  <a:pt x="7216" y="11923"/>
                  <a:pt x="7634" y="11609"/>
                  <a:pt x="8033" y="11516"/>
                </a:cubicBezTo>
                <a:cubicBezTo>
                  <a:pt x="8153" y="11488"/>
                  <a:pt x="8274" y="11475"/>
                  <a:pt x="8395" y="11475"/>
                </a:cubicBezTo>
                <a:close/>
                <a:moveTo>
                  <a:pt x="3729" y="17061"/>
                </a:moveTo>
                <a:cubicBezTo>
                  <a:pt x="3729" y="17061"/>
                  <a:pt x="3729" y="17062"/>
                  <a:pt x="3729" y="17064"/>
                </a:cubicBezTo>
                <a:lnTo>
                  <a:pt x="3729" y="17064"/>
                </a:lnTo>
                <a:cubicBezTo>
                  <a:pt x="3729" y="17063"/>
                  <a:pt x="3729" y="17062"/>
                  <a:pt x="3729" y="17061"/>
                </a:cubicBezTo>
                <a:cubicBezTo>
                  <a:pt x="3729" y="17061"/>
                  <a:pt x="3729" y="17061"/>
                  <a:pt x="3729" y="17061"/>
                </a:cubicBezTo>
                <a:close/>
                <a:moveTo>
                  <a:pt x="4657" y="16619"/>
                </a:moveTo>
                <a:cubicBezTo>
                  <a:pt x="5017" y="16619"/>
                  <a:pt x="5390" y="16704"/>
                  <a:pt x="5726" y="16808"/>
                </a:cubicBezTo>
                <a:cubicBezTo>
                  <a:pt x="6315" y="16990"/>
                  <a:pt x="6980" y="17291"/>
                  <a:pt x="7494" y="17724"/>
                </a:cubicBezTo>
                <a:lnTo>
                  <a:pt x="7494" y="17724"/>
                </a:lnTo>
                <a:cubicBezTo>
                  <a:pt x="7022" y="17823"/>
                  <a:pt x="6544" y="17881"/>
                  <a:pt x="6061" y="17881"/>
                </a:cubicBezTo>
                <a:cubicBezTo>
                  <a:pt x="5926" y="17881"/>
                  <a:pt x="5790" y="17877"/>
                  <a:pt x="5654" y="17867"/>
                </a:cubicBezTo>
                <a:cubicBezTo>
                  <a:pt x="5119" y="17828"/>
                  <a:pt x="4535" y="17739"/>
                  <a:pt x="4071" y="17453"/>
                </a:cubicBezTo>
                <a:cubicBezTo>
                  <a:pt x="3943" y="17375"/>
                  <a:pt x="3840" y="17278"/>
                  <a:pt x="3779" y="17182"/>
                </a:cubicBezTo>
                <a:cubicBezTo>
                  <a:pt x="3731" y="17107"/>
                  <a:pt x="3742" y="17153"/>
                  <a:pt x="3731" y="17074"/>
                </a:cubicBezTo>
                <a:lnTo>
                  <a:pt x="3731" y="17074"/>
                </a:lnTo>
                <a:cubicBezTo>
                  <a:pt x="3731" y="17072"/>
                  <a:pt x="3730" y="17064"/>
                  <a:pt x="3729" y="17039"/>
                </a:cubicBezTo>
                <a:cubicBezTo>
                  <a:pt x="3728" y="17032"/>
                  <a:pt x="3728" y="17026"/>
                  <a:pt x="3728" y="17021"/>
                </a:cubicBezTo>
                <a:lnTo>
                  <a:pt x="3728" y="17021"/>
                </a:lnTo>
                <a:cubicBezTo>
                  <a:pt x="3729" y="17018"/>
                  <a:pt x="3731" y="17011"/>
                  <a:pt x="3733" y="17000"/>
                </a:cubicBezTo>
                <a:cubicBezTo>
                  <a:pt x="3743" y="16939"/>
                  <a:pt x="3807" y="16861"/>
                  <a:pt x="3850" y="16829"/>
                </a:cubicBezTo>
                <a:cubicBezTo>
                  <a:pt x="3990" y="16725"/>
                  <a:pt x="4086" y="16697"/>
                  <a:pt x="4264" y="16658"/>
                </a:cubicBezTo>
                <a:cubicBezTo>
                  <a:pt x="4391" y="16631"/>
                  <a:pt x="4523" y="16619"/>
                  <a:pt x="4657" y="16619"/>
                </a:cubicBezTo>
                <a:close/>
                <a:moveTo>
                  <a:pt x="17258" y="0"/>
                </a:moveTo>
                <a:cubicBezTo>
                  <a:pt x="17012" y="0"/>
                  <a:pt x="16846" y="399"/>
                  <a:pt x="17111" y="590"/>
                </a:cubicBezTo>
                <a:cubicBezTo>
                  <a:pt x="18099" y="1314"/>
                  <a:pt x="19051" y="2277"/>
                  <a:pt x="19315" y="3515"/>
                </a:cubicBezTo>
                <a:cubicBezTo>
                  <a:pt x="19508" y="4420"/>
                  <a:pt x="19229" y="5322"/>
                  <a:pt x="18691" y="6071"/>
                </a:cubicBezTo>
                <a:cubicBezTo>
                  <a:pt x="18072" y="6930"/>
                  <a:pt x="17093" y="7624"/>
                  <a:pt x="16029" y="7996"/>
                </a:cubicBezTo>
                <a:lnTo>
                  <a:pt x="16029" y="7996"/>
                </a:lnTo>
                <a:cubicBezTo>
                  <a:pt x="15927" y="7703"/>
                  <a:pt x="15800" y="7419"/>
                  <a:pt x="15650" y="7148"/>
                </a:cubicBezTo>
                <a:cubicBezTo>
                  <a:pt x="15289" y="6499"/>
                  <a:pt x="14761" y="5886"/>
                  <a:pt x="14080" y="5562"/>
                </a:cubicBezTo>
                <a:cubicBezTo>
                  <a:pt x="13734" y="5394"/>
                  <a:pt x="13371" y="5311"/>
                  <a:pt x="13008" y="5311"/>
                </a:cubicBezTo>
                <a:cubicBezTo>
                  <a:pt x="12645" y="5311"/>
                  <a:pt x="12281" y="5394"/>
                  <a:pt x="11934" y="5557"/>
                </a:cubicBezTo>
                <a:cubicBezTo>
                  <a:pt x="11545" y="5740"/>
                  <a:pt x="11203" y="6014"/>
                  <a:pt x="10904" y="6321"/>
                </a:cubicBezTo>
                <a:cubicBezTo>
                  <a:pt x="10832" y="6392"/>
                  <a:pt x="10782" y="6524"/>
                  <a:pt x="10825" y="6620"/>
                </a:cubicBezTo>
                <a:cubicBezTo>
                  <a:pt x="11249" y="7647"/>
                  <a:pt x="12037" y="8421"/>
                  <a:pt x="13111" y="8735"/>
                </a:cubicBezTo>
                <a:cubicBezTo>
                  <a:pt x="13505" y="8850"/>
                  <a:pt x="13914" y="8902"/>
                  <a:pt x="14326" y="8902"/>
                </a:cubicBezTo>
                <a:cubicBezTo>
                  <a:pt x="14756" y="8902"/>
                  <a:pt x="15188" y="8845"/>
                  <a:pt x="15608" y="8745"/>
                </a:cubicBezTo>
                <a:lnTo>
                  <a:pt x="15608" y="8745"/>
                </a:lnTo>
                <a:cubicBezTo>
                  <a:pt x="15753" y="9390"/>
                  <a:pt x="15773" y="10065"/>
                  <a:pt x="15660" y="10692"/>
                </a:cubicBezTo>
                <a:cubicBezTo>
                  <a:pt x="15517" y="11498"/>
                  <a:pt x="15164" y="12254"/>
                  <a:pt x="14612" y="12861"/>
                </a:cubicBezTo>
                <a:cubicBezTo>
                  <a:pt x="14005" y="13520"/>
                  <a:pt x="13218" y="13971"/>
                  <a:pt x="12374" y="14260"/>
                </a:cubicBezTo>
                <a:lnTo>
                  <a:pt x="12374" y="14260"/>
                </a:lnTo>
                <a:cubicBezTo>
                  <a:pt x="12336" y="14118"/>
                  <a:pt x="12287" y="13980"/>
                  <a:pt x="12233" y="13852"/>
                </a:cubicBezTo>
                <a:cubicBezTo>
                  <a:pt x="11745" y="12678"/>
                  <a:pt x="10708" y="11648"/>
                  <a:pt x="9541" y="11146"/>
                </a:cubicBezTo>
                <a:cubicBezTo>
                  <a:pt x="9164" y="10980"/>
                  <a:pt x="8752" y="10865"/>
                  <a:pt x="8340" y="10865"/>
                </a:cubicBezTo>
                <a:cubicBezTo>
                  <a:pt x="8175" y="10865"/>
                  <a:pt x="8010" y="10884"/>
                  <a:pt x="7848" y="10924"/>
                </a:cubicBezTo>
                <a:cubicBezTo>
                  <a:pt x="7331" y="11052"/>
                  <a:pt x="6814" y="11445"/>
                  <a:pt x="6524" y="11894"/>
                </a:cubicBezTo>
                <a:cubicBezTo>
                  <a:pt x="5968" y="12757"/>
                  <a:pt x="6696" y="13567"/>
                  <a:pt x="7416" y="14013"/>
                </a:cubicBezTo>
                <a:cubicBezTo>
                  <a:pt x="8340" y="14579"/>
                  <a:pt x="9452" y="14897"/>
                  <a:pt x="10518" y="15043"/>
                </a:cubicBezTo>
                <a:cubicBezTo>
                  <a:pt x="10774" y="15076"/>
                  <a:pt x="11035" y="15103"/>
                  <a:pt x="11295" y="15103"/>
                </a:cubicBezTo>
                <a:cubicBezTo>
                  <a:pt x="11476" y="15103"/>
                  <a:pt x="11657" y="15090"/>
                  <a:pt x="11834" y="15057"/>
                </a:cubicBezTo>
                <a:lnTo>
                  <a:pt x="11834" y="15057"/>
                </a:lnTo>
                <a:cubicBezTo>
                  <a:pt x="11812" y="15199"/>
                  <a:pt x="11764" y="15338"/>
                  <a:pt x="11687" y="15471"/>
                </a:cubicBezTo>
                <a:cubicBezTo>
                  <a:pt x="11427" y="15917"/>
                  <a:pt x="10999" y="16251"/>
                  <a:pt x="10568" y="16523"/>
                </a:cubicBezTo>
                <a:cubicBezTo>
                  <a:pt x="10044" y="16854"/>
                  <a:pt x="9477" y="17110"/>
                  <a:pt x="8896" y="17318"/>
                </a:cubicBezTo>
                <a:cubicBezTo>
                  <a:pt x="8666" y="17400"/>
                  <a:pt x="8433" y="17477"/>
                  <a:pt x="8198" y="17546"/>
                </a:cubicBezTo>
                <a:lnTo>
                  <a:pt x="8198" y="17546"/>
                </a:lnTo>
                <a:cubicBezTo>
                  <a:pt x="7839" y="17180"/>
                  <a:pt x="7389" y="16886"/>
                  <a:pt x="6956" y="16654"/>
                </a:cubicBezTo>
                <a:cubicBezTo>
                  <a:pt x="6329" y="16319"/>
                  <a:pt x="5633" y="16080"/>
                  <a:pt x="4920" y="16016"/>
                </a:cubicBezTo>
                <a:cubicBezTo>
                  <a:pt x="4830" y="16008"/>
                  <a:pt x="4737" y="16004"/>
                  <a:pt x="4643" y="16004"/>
                </a:cubicBezTo>
                <a:cubicBezTo>
                  <a:pt x="4271" y="16004"/>
                  <a:pt x="3883" y="16074"/>
                  <a:pt x="3572" y="16273"/>
                </a:cubicBezTo>
                <a:cubicBezTo>
                  <a:pt x="3255" y="16476"/>
                  <a:pt x="3052" y="16819"/>
                  <a:pt x="3130" y="17204"/>
                </a:cubicBezTo>
                <a:cubicBezTo>
                  <a:pt x="3208" y="17599"/>
                  <a:pt x="3558" y="17892"/>
                  <a:pt x="3900" y="18066"/>
                </a:cubicBezTo>
                <a:cubicBezTo>
                  <a:pt x="4530" y="18388"/>
                  <a:pt x="5253" y="18510"/>
                  <a:pt x="5977" y="18510"/>
                </a:cubicBezTo>
                <a:cubicBezTo>
                  <a:pt x="6498" y="18510"/>
                  <a:pt x="7020" y="18447"/>
                  <a:pt x="7509" y="18348"/>
                </a:cubicBezTo>
                <a:cubicBezTo>
                  <a:pt x="7666" y="18316"/>
                  <a:pt x="7823" y="18282"/>
                  <a:pt x="7982" y="18244"/>
                </a:cubicBezTo>
                <a:lnTo>
                  <a:pt x="7982" y="18244"/>
                </a:lnTo>
                <a:cubicBezTo>
                  <a:pt x="8050" y="18339"/>
                  <a:pt x="8110" y="18439"/>
                  <a:pt x="8162" y="18544"/>
                </a:cubicBezTo>
                <a:cubicBezTo>
                  <a:pt x="8450" y="19129"/>
                  <a:pt x="8272" y="19793"/>
                  <a:pt x="7915" y="20380"/>
                </a:cubicBezTo>
                <a:cubicBezTo>
                  <a:pt x="7441" y="21169"/>
                  <a:pt x="6732" y="21810"/>
                  <a:pt x="6029" y="22395"/>
                </a:cubicBezTo>
                <a:cubicBezTo>
                  <a:pt x="4471" y="23686"/>
                  <a:pt x="2720" y="24702"/>
                  <a:pt x="1069" y="25865"/>
                </a:cubicBezTo>
                <a:cubicBezTo>
                  <a:pt x="784" y="26065"/>
                  <a:pt x="506" y="26272"/>
                  <a:pt x="238" y="26499"/>
                </a:cubicBezTo>
                <a:cubicBezTo>
                  <a:pt x="0" y="26701"/>
                  <a:pt x="221" y="27014"/>
                  <a:pt x="473" y="27014"/>
                </a:cubicBezTo>
                <a:cubicBezTo>
                  <a:pt x="541" y="27014"/>
                  <a:pt x="612" y="26991"/>
                  <a:pt x="677" y="26935"/>
                </a:cubicBezTo>
                <a:cubicBezTo>
                  <a:pt x="1308" y="26392"/>
                  <a:pt x="2103" y="25908"/>
                  <a:pt x="2830" y="25426"/>
                </a:cubicBezTo>
                <a:cubicBezTo>
                  <a:pt x="3804" y="24784"/>
                  <a:pt x="4774" y="24142"/>
                  <a:pt x="5701" y="23440"/>
                </a:cubicBezTo>
                <a:cubicBezTo>
                  <a:pt x="6578" y="22770"/>
                  <a:pt x="7441" y="22053"/>
                  <a:pt x="8119" y="21175"/>
                </a:cubicBezTo>
                <a:cubicBezTo>
                  <a:pt x="8636" y="20499"/>
                  <a:pt x="9049" y="19671"/>
                  <a:pt x="8889" y="18797"/>
                </a:cubicBezTo>
                <a:cubicBezTo>
                  <a:pt x="8842" y="18535"/>
                  <a:pt x="8746" y="18294"/>
                  <a:pt x="8613" y="18074"/>
                </a:cubicBezTo>
                <a:lnTo>
                  <a:pt x="8613" y="18074"/>
                </a:lnTo>
                <a:cubicBezTo>
                  <a:pt x="9548" y="17794"/>
                  <a:pt x="10464" y="17389"/>
                  <a:pt x="11231" y="16819"/>
                </a:cubicBezTo>
                <a:cubicBezTo>
                  <a:pt x="11702" y="16469"/>
                  <a:pt x="12141" y="16045"/>
                  <a:pt x="12362" y="15489"/>
                </a:cubicBezTo>
                <a:cubicBezTo>
                  <a:pt x="12437" y="15300"/>
                  <a:pt x="12468" y="15097"/>
                  <a:pt x="12467" y="14892"/>
                </a:cubicBezTo>
                <a:lnTo>
                  <a:pt x="12467" y="14892"/>
                </a:lnTo>
                <a:cubicBezTo>
                  <a:pt x="12861" y="14763"/>
                  <a:pt x="13246" y="14591"/>
                  <a:pt x="13603" y="14401"/>
                </a:cubicBezTo>
                <a:cubicBezTo>
                  <a:pt x="14516" y="13916"/>
                  <a:pt x="15300" y="13182"/>
                  <a:pt x="15778" y="12262"/>
                </a:cubicBezTo>
                <a:cubicBezTo>
                  <a:pt x="16362" y="11134"/>
                  <a:pt x="16485" y="9804"/>
                  <a:pt x="16197" y="8573"/>
                </a:cubicBezTo>
                <a:lnTo>
                  <a:pt x="16197" y="8573"/>
                </a:lnTo>
                <a:cubicBezTo>
                  <a:pt x="16217" y="8566"/>
                  <a:pt x="16236" y="8560"/>
                  <a:pt x="16256" y="8553"/>
                </a:cubicBezTo>
                <a:cubicBezTo>
                  <a:pt x="18206" y="7851"/>
                  <a:pt x="20210" y="6049"/>
                  <a:pt x="19978" y="3789"/>
                </a:cubicBezTo>
                <a:cubicBezTo>
                  <a:pt x="19817" y="2192"/>
                  <a:pt x="18666" y="965"/>
                  <a:pt x="17421" y="59"/>
                </a:cubicBezTo>
                <a:cubicBezTo>
                  <a:pt x="17365" y="18"/>
                  <a:pt x="17310" y="0"/>
                  <a:pt x="17258" y="0"/>
                </a:cubicBezTo>
                <a:close/>
              </a:path>
            </a:pathLst>
          </a:custGeom>
          <a:solidFill>
            <a:srgbClr val="212B5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2" name="Google Shape;1225;p39">
            <a:extLst>
              <a:ext uri="{FF2B5EF4-FFF2-40B4-BE49-F238E27FC236}">
                <a16:creationId xmlns:a16="http://schemas.microsoft.com/office/drawing/2014/main" id="{A856B57C-F2E9-4D60-8520-7256623D3BA1}"/>
              </a:ext>
            </a:extLst>
          </p:cNvPr>
          <p:cNvGrpSpPr/>
          <p:nvPr/>
        </p:nvGrpSpPr>
        <p:grpSpPr>
          <a:xfrm>
            <a:off x="4185001" y="4378290"/>
            <a:ext cx="3768374" cy="182606"/>
            <a:chOff x="4345425" y="2175475"/>
            <a:chExt cx="800750" cy="176025"/>
          </a:xfrm>
        </p:grpSpPr>
        <p:sp>
          <p:nvSpPr>
            <p:cNvPr id="13" name="Google Shape;1226;p39">
              <a:extLst>
                <a:ext uri="{FF2B5EF4-FFF2-40B4-BE49-F238E27FC236}">
                  <a16:creationId xmlns:a16="http://schemas.microsoft.com/office/drawing/2014/main" id="{8418FB33-F617-423B-9710-03B78BC9804F}"/>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 name="Google Shape;1227;p39">
              <a:extLst>
                <a:ext uri="{FF2B5EF4-FFF2-40B4-BE49-F238E27FC236}">
                  <a16:creationId xmlns:a16="http://schemas.microsoft.com/office/drawing/2014/main" id="{0B922204-5A71-466F-9760-2ECAC625D83D}"/>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33"/>
        <p:cNvGrpSpPr/>
        <p:nvPr/>
      </p:nvGrpSpPr>
      <p:grpSpPr>
        <a:xfrm>
          <a:off x="0" y="0"/>
          <a:ext cx="0" cy="0"/>
          <a:chOff x="0" y="0"/>
          <a:chExt cx="0" cy="0"/>
        </a:xfrm>
      </p:grpSpPr>
      <p:sp>
        <p:nvSpPr>
          <p:cNvPr id="3234" name="Google Shape;3234;p76"/>
          <p:cNvSpPr txBox="1"/>
          <p:nvPr/>
        </p:nvSpPr>
        <p:spPr>
          <a:xfrm>
            <a:off x="2039400" y="847818"/>
            <a:ext cx="8113200" cy="976000"/>
          </a:xfrm>
          <a:prstGeom prst="rect">
            <a:avLst/>
          </a:prstGeom>
          <a:noFill/>
          <a:ln>
            <a:noFill/>
          </a:ln>
        </p:spPr>
        <p:txBody>
          <a:bodyPr spcFirstLastPara="1" wrap="square" lIns="0" tIns="0" rIns="0" bIns="0" anchor="t" anchorCtr="0">
            <a:noAutofit/>
          </a:bodyPr>
          <a:lstStyle/>
          <a:p>
            <a:pPr algn="ctr">
              <a:buClr>
                <a:schemeClr val="dk1"/>
              </a:buClr>
              <a:buSzPts val="2300"/>
            </a:pPr>
            <a:r>
              <a:rPr lang="en" sz="4800" b="1" dirty="0">
                <a:solidFill>
                  <a:schemeClr val="dk1"/>
                </a:solidFill>
                <a:latin typeface="Walter Turncoat"/>
                <a:ea typeface="Walter Turncoat"/>
                <a:cs typeface="Walter Turncoat"/>
                <a:sym typeface="Walter Turncoat"/>
              </a:rPr>
              <a:t>Pre-processing</a:t>
            </a:r>
            <a:r>
              <a:rPr lang="en" sz="5867" b="1" dirty="0">
                <a:solidFill>
                  <a:schemeClr val="dk1"/>
                </a:solidFill>
                <a:latin typeface="Walter Turncoat"/>
                <a:ea typeface="Walter Turncoat"/>
                <a:cs typeface="Walter Turncoat"/>
                <a:sym typeface="Walter Turncoat"/>
              </a:rPr>
              <a:t> Stage</a:t>
            </a:r>
            <a:endParaRPr sz="2400" dirty="0">
              <a:latin typeface="Walter Turncoat"/>
              <a:ea typeface="Walter Turncoat"/>
              <a:cs typeface="Walter Turncoat"/>
              <a:sym typeface="Walter Turncoat"/>
            </a:endParaRPr>
          </a:p>
        </p:txBody>
      </p:sp>
      <p:sp>
        <p:nvSpPr>
          <p:cNvPr id="3235" name="Google Shape;3235;p76"/>
          <p:cNvSpPr txBox="1"/>
          <p:nvPr/>
        </p:nvSpPr>
        <p:spPr>
          <a:xfrm>
            <a:off x="3422040" y="4736871"/>
            <a:ext cx="7779359" cy="1601600"/>
          </a:xfrm>
          <a:prstGeom prst="rect">
            <a:avLst/>
          </a:prstGeom>
          <a:noFill/>
          <a:ln>
            <a:noFill/>
          </a:ln>
        </p:spPr>
        <p:txBody>
          <a:bodyPr spcFirstLastPara="1" wrap="square" lIns="121900" tIns="60933" rIns="121900" bIns="60933" anchor="t" anchorCtr="0">
            <a:noAutofit/>
          </a:bodyPr>
          <a:lstStyle/>
          <a:p>
            <a:r>
              <a:rPr lang="en" sz="2000" dirty="0">
                <a:solidFill>
                  <a:srgbClr val="C00000"/>
                </a:solidFill>
                <a:latin typeface="Sniglet"/>
                <a:ea typeface="Sniglet"/>
                <a:cs typeface="Sniglet"/>
                <a:sym typeface="Sniglet"/>
              </a:rPr>
              <a:t>Character ‘A’: index 2</a:t>
            </a:r>
            <a:endParaRPr sz="2000" dirty="0">
              <a:solidFill>
                <a:srgbClr val="C00000"/>
              </a:solidFill>
              <a:latin typeface="Sniglet"/>
              <a:ea typeface="Sniglet"/>
              <a:cs typeface="Sniglet"/>
              <a:sym typeface="Sniglet"/>
            </a:endParaRPr>
          </a:p>
          <a:p>
            <a:r>
              <a:rPr lang="en" sz="2000" dirty="0">
                <a:solidFill>
                  <a:schemeClr val="accent1">
                    <a:lumMod val="50000"/>
                  </a:schemeClr>
                </a:solidFill>
                <a:latin typeface="Sniglet"/>
                <a:ea typeface="Sniglet"/>
                <a:cs typeface="Sniglet"/>
                <a:sym typeface="Sniglet"/>
              </a:rPr>
              <a:t>Character ‘C’: index 3</a:t>
            </a:r>
            <a:endParaRPr sz="2000" dirty="0">
              <a:solidFill>
                <a:schemeClr val="accent1">
                  <a:lumMod val="50000"/>
                </a:schemeClr>
              </a:solidFill>
              <a:latin typeface="Sniglet"/>
              <a:ea typeface="Sniglet"/>
              <a:cs typeface="Sniglet"/>
              <a:sym typeface="Sniglet"/>
            </a:endParaRPr>
          </a:p>
          <a:p>
            <a:r>
              <a:rPr lang="en" sz="2000" dirty="0">
                <a:solidFill>
                  <a:srgbClr val="00B050"/>
                </a:solidFill>
                <a:latin typeface="Sniglet"/>
                <a:ea typeface="Sniglet"/>
                <a:cs typeface="Sniglet"/>
                <a:sym typeface="Sniglet"/>
              </a:rPr>
              <a:t>Character ‘G’: index 4</a:t>
            </a:r>
          </a:p>
          <a:p>
            <a:r>
              <a:rPr lang="en" sz="2000" dirty="0">
                <a:solidFill>
                  <a:srgbClr val="1C4587"/>
                </a:solidFill>
                <a:latin typeface="Sniglet"/>
                <a:ea typeface="Sniglet"/>
                <a:cs typeface="Sniglet"/>
                <a:sym typeface="Sniglet"/>
              </a:rPr>
              <a:t>Character ‘T’: index -1  (non-existent)</a:t>
            </a:r>
            <a:endParaRPr sz="2000" dirty="0">
              <a:solidFill>
                <a:srgbClr val="1C4587"/>
              </a:solidFill>
              <a:latin typeface="Sniglet"/>
              <a:ea typeface="Sniglet"/>
              <a:cs typeface="Sniglet"/>
              <a:sym typeface="Sniglet"/>
            </a:endParaRPr>
          </a:p>
          <a:p>
            <a:endParaRPr sz="2000" dirty="0">
              <a:solidFill>
                <a:srgbClr val="1C4587"/>
              </a:solidFill>
            </a:endParaRPr>
          </a:p>
        </p:txBody>
      </p:sp>
      <p:pic>
        <p:nvPicPr>
          <p:cNvPr id="3236" name="Google Shape;3236;p76"/>
          <p:cNvPicPr preferRelativeResize="0"/>
          <p:nvPr/>
        </p:nvPicPr>
        <p:blipFill>
          <a:blip r:embed="rId3">
            <a:alphaModFix/>
          </a:blip>
          <a:stretch>
            <a:fillRect/>
          </a:stretch>
        </p:blipFill>
        <p:spPr>
          <a:xfrm>
            <a:off x="590068" y="2556767"/>
            <a:ext cx="11011865" cy="1744467"/>
          </a:xfrm>
          <a:prstGeom prst="rect">
            <a:avLst/>
          </a:prstGeom>
          <a:noFill/>
          <a:ln>
            <a:noFill/>
          </a:ln>
        </p:spPr>
      </p:pic>
      <p:grpSp>
        <p:nvGrpSpPr>
          <p:cNvPr id="5" name="Google Shape;929;p32">
            <a:extLst>
              <a:ext uri="{FF2B5EF4-FFF2-40B4-BE49-F238E27FC236}">
                <a16:creationId xmlns:a16="http://schemas.microsoft.com/office/drawing/2014/main" id="{FC16B0F0-AF8D-41C5-B507-C44BD001A161}"/>
              </a:ext>
            </a:extLst>
          </p:cNvPr>
          <p:cNvGrpSpPr/>
          <p:nvPr/>
        </p:nvGrpSpPr>
        <p:grpSpPr>
          <a:xfrm rot="1386640">
            <a:off x="2314873" y="4580258"/>
            <a:ext cx="806665" cy="421749"/>
            <a:chOff x="1822875" y="1377000"/>
            <a:chExt cx="548075" cy="286550"/>
          </a:xfrm>
        </p:grpSpPr>
        <p:sp>
          <p:nvSpPr>
            <p:cNvPr id="6" name="Google Shape;930;p32">
              <a:extLst>
                <a:ext uri="{FF2B5EF4-FFF2-40B4-BE49-F238E27FC236}">
                  <a16:creationId xmlns:a16="http://schemas.microsoft.com/office/drawing/2014/main" id="{9F9C8745-F41C-4842-AFE2-CC266CDFC03B}"/>
                </a:ext>
              </a:extLst>
            </p:cNvPr>
            <p:cNvSpPr/>
            <p:nvPr/>
          </p:nvSpPr>
          <p:spPr>
            <a:xfrm>
              <a:off x="1822875" y="1402500"/>
              <a:ext cx="163425" cy="251950"/>
            </a:xfrm>
            <a:custGeom>
              <a:avLst/>
              <a:gdLst/>
              <a:ahLst/>
              <a:cxnLst/>
              <a:rect l="l" t="t" r="r" b="b"/>
              <a:pathLst>
                <a:path w="6537" h="10078" extrusionOk="0">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31;p32">
              <a:extLst>
                <a:ext uri="{FF2B5EF4-FFF2-40B4-BE49-F238E27FC236}">
                  <a16:creationId xmlns:a16="http://schemas.microsoft.com/office/drawing/2014/main" id="{99CCBA16-80DE-425F-8738-B43E190D2BA1}"/>
                </a:ext>
              </a:extLst>
            </p:cNvPr>
            <p:cNvSpPr/>
            <p:nvPr/>
          </p:nvSpPr>
          <p:spPr>
            <a:xfrm>
              <a:off x="1824750" y="1417750"/>
              <a:ext cx="188550" cy="112450"/>
            </a:xfrm>
            <a:custGeom>
              <a:avLst/>
              <a:gdLst/>
              <a:ahLst/>
              <a:cxnLst/>
              <a:rect l="l" t="t" r="r" b="b"/>
              <a:pathLst>
                <a:path w="7542" h="4498" extrusionOk="0">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2;p32">
              <a:extLst>
                <a:ext uri="{FF2B5EF4-FFF2-40B4-BE49-F238E27FC236}">
                  <a16:creationId xmlns:a16="http://schemas.microsoft.com/office/drawing/2014/main" id="{9DF14F4F-4F21-4659-9C68-3BF1ACEE4CE4}"/>
                </a:ext>
              </a:extLst>
            </p:cNvPr>
            <p:cNvSpPr/>
            <p:nvPr/>
          </p:nvSpPr>
          <p:spPr>
            <a:xfrm>
              <a:off x="1830350" y="1417125"/>
              <a:ext cx="166575" cy="224050"/>
            </a:xfrm>
            <a:custGeom>
              <a:avLst/>
              <a:gdLst/>
              <a:ahLst/>
              <a:cxnLst/>
              <a:rect l="l" t="t" r="r" b="b"/>
              <a:pathLst>
                <a:path w="6663" h="8962" extrusionOk="0">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3;p32">
              <a:extLst>
                <a:ext uri="{FF2B5EF4-FFF2-40B4-BE49-F238E27FC236}">
                  <a16:creationId xmlns:a16="http://schemas.microsoft.com/office/drawing/2014/main" id="{D360BD42-E7E6-4DDE-A58A-C7E9BCF8959D}"/>
                </a:ext>
              </a:extLst>
            </p:cNvPr>
            <p:cNvSpPr/>
            <p:nvPr/>
          </p:nvSpPr>
          <p:spPr>
            <a:xfrm>
              <a:off x="1983600" y="1387975"/>
              <a:ext cx="118150" cy="230725"/>
            </a:xfrm>
            <a:custGeom>
              <a:avLst/>
              <a:gdLst/>
              <a:ahLst/>
              <a:cxnLst/>
              <a:rect l="l" t="t" r="r" b="b"/>
              <a:pathLst>
                <a:path w="4726" h="9229" extrusionOk="0">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4;p32">
              <a:extLst>
                <a:ext uri="{FF2B5EF4-FFF2-40B4-BE49-F238E27FC236}">
                  <a16:creationId xmlns:a16="http://schemas.microsoft.com/office/drawing/2014/main" id="{52ACB895-53E6-4CC0-85FF-EEDE96E2D9A3}"/>
                </a:ext>
              </a:extLst>
            </p:cNvPr>
            <p:cNvSpPr/>
            <p:nvPr/>
          </p:nvSpPr>
          <p:spPr>
            <a:xfrm>
              <a:off x="1989850" y="1386450"/>
              <a:ext cx="169475" cy="277100"/>
            </a:xfrm>
            <a:custGeom>
              <a:avLst/>
              <a:gdLst/>
              <a:ahLst/>
              <a:cxnLst/>
              <a:rect l="l" t="t" r="r" b="b"/>
              <a:pathLst>
                <a:path w="6779" h="11084" extrusionOk="0">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5;p32">
              <a:extLst>
                <a:ext uri="{FF2B5EF4-FFF2-40B4-BE49-F238E27FC236}">
                  <a16:creationId xmlns:a16="http://schemas.microsoft.com/office/drawing/2014/main" id="{D55A7EF5-8D4B-4AE6-8934-8CA573939846}"/>
                </a:ext>
              </a:extLst>
            </p:cNvPr>
            <p:cNvSpPr/>
            <p:nvPr/>
          </p:nvSpPr>
          <p:spPr>
            <a:xfrm>
              <a:off x="1995825" y="1391550"/>
              <a:ext cx="137475" cy="242325"/>
            </a:xfrm>
            <a:custGeom>
              <a:avLst/>
              <a:gdLst/>
              <a:ahLst/>
              <a:cxnLst/>
              <a:rect l="l" t="t" r="r" b="b"/>
              <a:pathLst>
                <a:path w="5499" h="9693" extrusionOk="0">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p32">
              <a:extLst>
                <a:ext uri="{FF2B5EF4-FFF2-40B4-BE49-F238E27FC236}">
                  <a16:creationId xmlns:a16="http://schemas.microsoft.com/office/drawing/2014/main" id="{6A4FDD3E-8817-4E79-A6BC-FB8B6C030B18}"/>
                </a:ext>
              </a:extLst>
            </p:cNvPr>
            <p:cNvSpPr/>
            <p:nvPr/>
          </p:nvSpPr>
          <p:spPr>
            <a:xfrm>
              <a:off x="2127325" y="1397150"/>
              <a:ext cx="167675" cy="219250"/>
            </a:xfrm>
            <a:custGeom>
              <a:avLst/>
              <a:gdLst/>
              <a:ahLst/>
              <a:cxnLst/>
              <a:rect l="l" t="t" r="r" b="b"/>
              <a:pathLst>
                <a:path w="6707" h="8770" extrusionOk="0">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7;p32">
              <a:extLst>
                <a:ext uri="{FF2B5EF4-FFF2-40B4-BE49-F238E27FC236}">
                  <a16:creationId xmlns:a16="http://schemas.microsoft.com/office/drawing/2014/main" id="{0BBE8820-829C-4178-94DD-AFDD8FFF3655}"/>
                </a:ext>
              </a:extLst>
            </p:cNvPr>
            <p:cNvSpPr/>
            <p:nvPr/>
          </p:nvSpPr>
          <p:spPr>
            <a:xfrm>
              <a:off x="2129450" y="1377000"/>
              <a:ext cx="241500" cy="205525"/>
            </a:xfrm>
            <a:custGeom>
              <a:avLst/>
              <a:gdLst/>
              <a:ahLst/>
              <a:cxnLst/>
              <a:rect l="l" t="t" r="r" b="b"/>
              <a:pathLst>
                <a:path w="9660" h="8221" extrusionOk="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8;p32">
              <a:extLst>
                <a:ext uri="{FF2B5EF4-FFF2-40B4-BE49-F238E27FC236}">
                  <a16:creationId xmlns:a16="http://schemas.microsoft.com/office/drawing/2014/main" id="{4F617A6D-F132-4F9F-B449-F68C69FB22BF}"/>
                </a:ext>
              </a:extLst>
            </p:cNvPr>
            <p:cNvSpPr/>
            <p:nvPr/>
          </p:nvSpPr>
          <p:spPr>
            <a:xfrm>
              <a:off x="2136675" y="1396700"/>
              <a:ext cx="218150" cy="197050"/>
            </a:xfrm>
            <a:custGeom>
              <a:avLst/>
              <a:gdLst/>
              <a:ahLst/>
              <a:cxnLst/>
              <a:rect l="l" t="t" r="r" b="b"/>
              <a:pathLst>
                <a:path w="8726" h="7882" extrusionOk="0">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3234;p76">
            <a:extLst>
              <a:ext uri="{FF2B5EF4-FFF2-40B4-BE49-F238E27FC236}">
                <a16:creationId xmlns:a16="http://schemas.microsoft.com/office/drawing/2014/main" id="{8544E4E8-C331-4C5B-9B36-B84F26601420}"/>
              </a:ext>
            </a:extLst>
          </p:cNvPr>
          <p:cNvSpPr txBox="1"/>
          <p:nvPr/>
        </p:nvSpPr>
        <p:spPr>
          <a:xfrm>
            <a:off x="4479962" y="4726097"/>
            <a:ext cx="8113200" cy="976000"/>
          </a:xfrm>
          <a:prstGeom prst="rect">
            <a:avLst/>
          </a:prstGeom>
          <a:noFill/>
          <a:ln>
            <a:noFill/>
          </a:ln>
        </p:spPr>
        <p:txBody>
          <a:bodyPr spcFirstLastPara="1" wrap="square" lIns="0" tIns="0" rIns="0" bIns="0" anchor="t" anchorCtr="0">
            <a:noAutofit/>
          </a:bodyPr>
          <a:lstStyle/>
          <a:p>
            <a:pPr algn="ctr">
              <a:buClr>
                <a:schemeClr val="dk1"/>
              </a:buClr>
              <a:buSzPts val="2300"/>
            </a:pPr>
            <a:r>
              <a:rPr lang="en-SG" sz="4800" b="1" dirty="0">
                <a:solidFill>
                  <a:schemeClr val="dk1"/>
                </a:solidFill>
                <a:latin typeface="Walter Turncoat"/>
                <a:ea typeface="Walter Turncoat"/>
                <a:cs typeface="Walter Turncoat"/>
                <a:sym typeface="Walter Turncoat"/>
              </a:rPr>
              <a:t>A C </a:t>
            </a:r>
            <a:r>
              <a:rPr lang="en-SG" sz="4800" b="1" dirty="0">
                <a:solidFill>
                  <a:srgbClr val="C00000"/>
                </a:solidFill>
                <a:latin typeface="Walter Turncoat"/>
                <a:ea typeface="Walter Turncoat"/>
                <a:cs typeface="Walter Turncoat"/>
                <a:sym typeface="Walter Turncoat"/>
              </a:rPr>
              <a:t>A</a:t>
            </a:r>
            <a:r>
              <a:rPr lang="en-SG" sz="4800" b="1" dirty="0">
                <a:solidFill>
                  <a:schemeClr val="dk1"/>
                </a:solidFill>
                <a:latin typeface="Walter Turncoat"/>
                <a:ea typeface="Walter Turncoat"/>
                <a:cs typeface="Walter Turncoat"/>
                <a:sym typeface="Walter Turncoat"/>
              </a:rPr>
              <a:t> </a:t>
            </a:r>
            <a:r>
              <a:rPr lang="en-SG" sz="4800" b="1" dirty="0">
                <a:solidFill>
                  <a:schemeClr val="accent1">
                    <a:lumMod val="50000"/>
                  </a:schemeClr>
                </a:solidFill>
                <a:latin typeface="Walter Turncoat"/>
                <a:ea typeface="Walter Turncoat"/>
                <a:cs typeface="Walter Turncoat"/>
                <a:sym typeface="Walter Turncoat"/>
              </a:rPr>
              <a:t>C</a:t>
            </a:r>
            <a:r>
              <a:rPr lang="en-SG" sz="4800" b="1" dirty="0">
                <a:solidFill>
                  <a:schemeClr val="dk1"/>
                </a:solidFill>
                <a:latin typeface="Walter Turncoat"/>
                <a:ea typeface="Walter Turncoat"/>
                <a:cs typeface="Walter Turncoat"/>
                <a:sym typeface="Walter Turncoat"/>
              </a:rPr>
              <a:t> </a:t>
            </a:r>
            <a:r>
              <a:rPr lang="en-SG" sz="4800" b="1" dirty="0">
                <a:solidFill>
                  <a:srgbClr val="00B050"/>
                </a:solidFill>
                <a:latin typeface="Walter Turncoat"/>
                <a:ea typeface="Walter Turncoat"/>
                <a:cs typeface="Walter Turncoat"/>
                <a:sym typeface="Walter Turncoat"/>
              </a:rPr>
              <a:t>G</a:t>
            </a:r>
            <a:endParaRPr sz="2400" dirty="0">
              <a:solidFill>
                <a:srgbClr val="00B050"/>
              </a:solidFill>
              <a:latin typeface="Walter Turncoat"/>
              <a:ea typeface="Walter Turncoat"/>
              <a:cs typeface="Walter Turncoat"/>
              <a:sym typeface="Walter Turncoat"/>
            </a:endParaRPr>
          </a:p>
        </p:txBody>
      </p:sp>
      <p:sp>
        <p:nvSpPr>
          <p:cNvPr id="2" name="TextBox 1">
            <a:extLst>
              <a:ext uri="{FF2B5EF4-FFF2-40B4-BE49-F238E27FC236}">
                <a16:creationId xmlns:a16="http://schemas.microsoft.com/office/drawing/2014/main" id="{89D79A48-8751-488F-83C6-3A3DE3AE58F0}"/>
              </a:ext>
            </a:extLst>
          </p:cNvPr>
          <p:cNvSpPr txBox="1"/>
          <p:nvPr/>
        </p:nvSpPr>
        <p:spPr>
          <a:xfrm>
            <a:off x="6933049" y="4211140"/>
            <a:ext cx="3207026" cy="861774"/>
          </a:xfrm>
          <a:prstGeom prst="rect">
            <a:avLst/>
          </a:prstGeom>
          <a:noFill/>
        </p:spPr>
        <p:txBody>
          <a:bodyPr wrap="square" rtlCol="0">
            <a:spAutoFit/>
          </a:bodyPr>
          <a:lstStyle/>
          <a:p>
            <a:r>
              <a:rPr lang="pt-BR" sz="3200" b="1" dirty="0">
                <a:solidFill>
                  <a:schemeClr val="dk1"/>
                </a:solidFill>
                <a:latin typeface="Walter Turncoat"/>
                <a:ea typeface="Walter Turncoat"/>
                <a:cs typeface="Walter Turncoat"/>
                <a:sym typeface="Walter Turncoat"/>
              </a:rPr>
              <a:t> 0   1   </a:t>
            </a:r>
            <a:r>
              <a:rPr lang="pt-BR" sz="3200" b="1" dirty="0">
                <a:solidFill>
                  <a:srgbClr val="C00000"/>
                </a:solidFill>
                <a:latin typeface="Walter Turncoat"/>
                <a:ea typeface="Walter Turncoat"/>
                <a:cs typeface="Walter Turncoat"/>
                <a:sym typeface="Walter Turncoat"/>
              </a:rPr>
              <a:t>2</a:t>
            </a:r>
            <a:r>
              <a:rPr lang="pt-BR" sz="3200" b="1" dirty="0">
                <a:solidFill>
                  <a:schemeClr val="dk1"/>
                </a:solidFill>
                <a:latin typeface="Walter Turncoat"/>
                <a:ea typeface="Walter Turncoat"/>
                <a:cs typeface="Walter Turncoat"/>
                <a:sym typeface="Walter Turncoat"/>
              </a:rPr>
              <a:t>   </a:t>
            </a:r>
            <a:r>
              <a:rPr lang="pt-BR" sz="3200" b="1" dirty="0">
                <a:solidFill>
                  <a:schemeClr val="accent1">
                    <a:lumMod val="50000"/>
                  </a:schemeClr>
                </a:solidFill>
                <a:latin typeface="Walter Turncoat"/>
                <a:ea typeface="Walter Turncoat"/>
                <a:cs typeface="Walter Turncoat"/>
                <a:sym typeface="Walter Turncoat"/>
              </a:rPr>
              <a:t>3  </a:t>
            </a:r>
            <a:r>
              <a:rPr lang="pt-BR" sz="3200" b="1" dirty="0">
                <a:solidFill>
                  <a:schemeClr val="dk1"/>
                </a:solidFill>
                <a:latin typeface="Walter Turncoat"/>
                <a:ea typeface="Walter Turncoat"/>
                <a:cs typeface="Walter Turncoat"/>
                <a:sym typeface="Walter Turncoat"/>
              </a:rPr>
              <a:t> </a:t>
            </a:r>
            <a:r>
              <a:rPr lang="pt-BR" sz="3200" b="1" dirty="0">
                <a:solidFill>
                  <a:srgbClr val="00B050"/>
                </a:solidFill>
                <a:latin typeface="Walter Turncoat"/>
                <a:ea typeface="Walter Turncoat"/>
                <a:cs typeface="Walter Turncoat"/>
                <a:sym typeface="Walter Turncoat"/>
              </a:rPr>
              <a:t>4</a:t>
            </a:r>
            <a:endParaRPr lang="pt-BR" sz="3200" dirty="0">
              <a:solidFill>
                <a:srgbClr val="00B050"/>
              </a:solidFill>
              <a:latin typeface="Walter Turncoat"/>
              <a:ea typeface="Walter Turncoat"/>
              <a:cs typeface="Walter Turncoat"/>
              <a:sym typeface="Walter Turncoat"/>
            </a:endParaRPr>
          </a:p>
          <a:p>
            <a:endParaRPr lang="en-SG"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35"/>
                                        </p:tgtEl>
                                        <p:attrNameLst>
                                          <p:attrName>style.visibility</p:attrName>
                                        </p:attrNameLst>
                                      </p:cBhvr>
                                      <p:to>
                                        <p:strVal val="visible"/>
                                      </p:to>
                                    </p:set>
                                    <p:animEffect transition="in" filter="fade">
                                      <p:cBhvr>
                                        <p:cTn id="7" dur="500"/>
                                        <p:tgtEl>
                                          <p:spTgt spid="3235"/>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40"/>
        <p:cNvGrpSpPr/>
        <p:nvPr/>
      </p:nvGrpSpPr>
      <p:grpSpPr>
        <a:xfrm>
          <a:off x="0" y="0"/>
          <a:ext cx="0" cy="0"/>
          <a:chOff x="0" y="0"/>
          <a:chExt cx="0" cy="0"/>
        </a:xfrm>
      </p:grpSpPr>
      <p:sp>
        <p:nvSpPr>
          <p:cNvPr id="3241" name="Google Shape;3241;p77"/>
          <p:cNvSpPr txBox="1">
            <a:spLocks noGrp="1"/>
          </p:cNvSpPr>
          <p:nvPr>
            <p:ph type="title"/>
          </p:nvPr>
        </p:nvSpPr>
        <p:spPr>
          <a:xfrm>
            <a:off x="2739813" y="906967"/>
            <a:ext cx="6712400" cy="919600"/>
          </a:xfrm>
          <a:prstGeom prst="rect">
            <a:avLst/>
          </a:prstGeom>
          <a:noFill/>
          <a:ln>
            <a:noFill/>
          </a:ln>
        </p:spPr>
        <p:txBody>
          <a:bodyPr spcFirstLastPara="1" wrap="square" lIns="0" tIns="0" rIns="0" bIns="0" anchor="t" anchorCtr="0">
            <a:noAutofit/>
          </a:bodyPr>
          <a:lstStyle/>
          <a:p>
            <a:pPr>
              <a:buSzPts val="2300"/>
            </a:pPr>
            <a:r>
              <a:rPr lang="en" sz="5867">
                <a:latin typeface="Walter Turncoat"/>
                <a:ea typeface="Walter Turncoat"/>
                <a:cs typeface="Walter Turncoat"/>
                <a:sym typeface="Walter Turncoat"/>
              </a:rPr>
              <a:t>Searching Stage</a:t>
            </a:r>
            <a:endParaRPr>
              <a:latin typeface="Walter Turncoat"/>
              <a:ea typeface="Walter Turncoat"/>
              <a:cs typeface="Walter Turncoat"/>
              <a:sym typeface="Walter Turncoat"/>
            </a:endParaRPr>
          </a:p>
        </p:txBody>
      </p:sp>
      <p:graphicFrame>
        <p:nvGraphicFramePr>
          <p:cNvPr id="3243" name="Google Shape;3243;p77"/>
          <p:cNvGraphicFramePr/>
          <p:nvPr>
            <p:extLst>
              <p:ext uri="{D42A27DB-BD31-4B8C-83A1-F6EECF244321}">
                <p14:modId xmlns:p14="http://schemas.microsoft.com/office/powerpoint/2010/main" val="2044243131"/>
              </p:ext>
            </p:extLst>
          </p:nvPr>
        </p:nvGraphicFramePr>
        <p:xfrm>
          <a:off x="1814616" y="2565150"/>
          <a:ext cx="8562768" cy="1727700"/>
        </p:xfrm>
        <a:graphic>
          <a:graphicData uri="http://schemas.openxmlformats.org/drawingml/2006/table">
            <a:tbl>
              <a:tblPr firstRow="1" bandRow="1">
                <a:noFill/>
              </a:tblPr>
              <a:tblGrid>
                <a:gridCol w="2758533">
                  <a:extLst>
                    <a:ext uri="{9D8B030D-6E8A-4147-A177-3AD203B41FA5}">
                      <a16:colId xmlns:a16="http://schemas.microsoft.com/office/drawing/2014/main" val="20000"/>
                    </a:ext>
                  </a:extLst>
                </a:gridCol>
                <a:gridCol w="853600">
                  <a:extLst>
                    <a:ext uri="{9D8B030D-6E8A-4147-A177-3AD203B41FA5}">
                      <a16:colId xmlns:a16="http://schemas.microsoft.com/office/drawing/2014/main" val="20001"/>
                    </a:ext>
                  </a:extLst>
                </a:gridCol>
                <a:gridCol w="830367">
                  <a:extLst>
                    <a:ext uri="{9D8B030D-6E8A-4147-A177-3AD203B41FA5}">
                      <a16:colId xmlns:a16="http://schemas.microsoft.com/office/drawing/2014/main" val="20002"/>
                    </a:ext>
                  </a:extLst>
                </a:gridCol>
                <a:gridCol w="788867">
                  <a:extLst>
                    <a:ext uri="{9D8B030D-6E8A-4147-A177-3AD203B41FA5}">
                      <a16:colId xmlns:a16="http://schemas.microsoft.com/office/drawing/2014/main" val="20003"/>
                    </a:ext>
                  </a:extLst>
                </a:gridCol>
                <a:gridCol w="830367">
                  <a:extLst>
                    <a:ext uri="{9D8B030D-6E8A-4147-A177-3AD203B41FA5}">
                      <a16:colId xmlns:a16="http://schemas.microsoft.com/office/drawing/2014/main" val="20004"/>
                    </a:ext>
                  </a:extLst>
                </a:gridCol>
                <a:gridCol w="830367">
                  <a:extLst>
                    <a:ext uri="{9D8B030D-6E8A-4147-A177-3AD203B41FA5}">
                      <a16:colId xmlns:a16="http://schemas.microsoft.com/office/drawing/2014/main" val="20005"/>
                    </a:ext>
                  </a:extLst>
                </a:gridCol>
                <a:gridCol w="768100">
                  <a:extLst>
                    <a:ext uri="{9D8B030D-6E8A-4147-A177-3AD203B41FA5}">
                      <a16:colId xmlns:a16="http://schemas.microsoft.com/office/drawing/2014/main" val="20006"/>
                    </a:ext>
                  </a:extLst>
                </a:gridCol>
                <a:gridCol w="902567">
                  <a:extLst>
                    <a:ext uri="{9D8B030D-6E8A-4147-A177-3AD203B41FA5}">
                      <a16:colId xmlns:a16="http://schemas.microsoft.com/office/drawing/2014/main" val="20007"/>
                    </a:ext>
                  </a:extLst>
                </a:gridCol>
              </a:tblGrid>
              <a:tr h="414500">
                <a:tc>
                  <a:txBody>
                    <a:bodyPr/>
                    <a:lstStyle/>
                    <a:p>
                      <a:pPr marL="0" marR="0" lvl="0" indent="0" algn="l" rtl="0">
                        <a:lnSpc>
                          <a:spcPct val="100000"/>
                        </a:lnSpc>
                        <a:spcBef>
                          <a:spcPts val="0"/>
                        </a:spcBef>
                        <a:spcAft>
                          <a:spcPts val="0"/>
                        </a:spcAft>
                        <a:buNone/>
                      </a:pPr>
                      <a:r>
                        <a:rPr lang="en" sz="1900" u="none" strike="noStrike" cap="none" dirty="0">
                          <a:solidFill>
                            <a:schemeClr val="bg2"/>
                          </a:solidFill>
                        </a:rPr>
                        <a:t>Index</a:t>
                      </a:r>
                      <a:endParaRPr sz="2500" dirty="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dirty="0">
                          <a:solidFill>
                            <a:schemeClr val="bg2"/>
                          </a:solidFill>
                        </a:rPr>
                        <a:t>0</a:t>
                      </a:r>
                      <a:endParaRPr sz="2500" dirty="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dirty="0">
                          <a:solidFill>
                            <a:schemeClr val="bg2"/>
                          </a:solidFill>
                        </a:rPr>
                        <a:t>1</a:t>
                      </a:r>
                      <a:endParaRPr sz="2500" dirty="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dirty="0">
                          <a:solidFill>
                            <a:schemeClr val="bg2"/>
                          </a:solidFill>
                        </a:rPr>
                        <a:t>2</a:t>
                      </a:r>
                      <a:endParaRPr sz="2500" dirty="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dirty="0">
                          <a:solidFill>
                            <a:schemeClr val="bg2"/>
                          </a:solidFill>
                        </a:rPr>
                        <a:t>3</a:t>
                      </a:r>
                      <a:endParaRPr sz="2500" dirty="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dirty="0">
                          <a:solidFill>
                            <a:schemeClr val="bg2"/>
                          </a:solidFill>
                        </a:rPr>
                        <a:t>4</a:t>
                      </a:r>
                      <a:endParaRPr sz="2500" dirty="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dirty="0">
                          <a:solidFill>
                            <a:schemeClr val="bg2"/>
                          </a:solidFill>
                        </a:rPr>
                        <a:t>5</a:t>
                      </a:r>
                      <a:endParaRPr sz="2500" dirty="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dirty="0">
                          <a:solidFill>
                            <a:schemeClr val="bg2"/>
                          </a:solidFill>
                        </a:rPr>
                        <a:t>6</a:t>
                      </a:r>
                      <a:endParaRPr sz="2500" dirty="0">
                        <a:solidFill>
                          <a:schemeClr val="bg2"/>
                        </a:solidFill>
                      </a:endParaRPr>
                    </a:p>
                  </a:txBody>
                  <a:tcPr marL="121933" marR="121933" marT="60967" marB="60967"/>
                </a:tc>
                <a:extLst>
                  <a:ext uri="{0D108BD9-81ED-4DB2-BD59-A6C34878D82A}">
                    <a16:rowId xmlns:a16="http://schemas.microsoft.com/office/drawing/2014/main" val="10000"/>
                  </a:ext>
                </a:extLst>
              </a:tr>
              <a:tr h="656600">
                <a:tc>
                  <a:txBody>
                    <a:bodyPr/>
                    <a:lstStyle/>
                    <a:p>
                      <a:pPr marL="0" marR="0" lvl="0" indent="0" algn="l" rtl="0">
                        <a:lnSpc>
                          <a:spcPct val="100000"/>
                        </a:lnSpc>
                        <a:spcBef>
                          <a:spcPts val="0"/>
                        </a:spcBef>
                        <a:spcAft>
                          <a:spcPts val="0"/>
                        </a:spcAft>
                        <a:buNone/>
                      </a:pPr>
                      <a:r>
                        <a:rPr lang="en" sz="1900" u="none" strike="noStrike" cap="none">
                          <a:solidFill>
                            <a:srgbClr val="000000"/>
                          </a:solidFill>
                        </a:rPr>
                        <a:t>DNA sequence</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dirty="0">
                          <a:solidFill>
                            <a:srgbClr val="000000"/>
                          </a:solidFill>
                        </a:rPr>
                        <a:t>A</a:t>
                      </a:r>
                      <a:endParaRPr sz="2500" dirty="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dirty="0">
                          <a:solidFill>
                            <a:srgbClr val="000000"/>
                          </a:solidFill>
                        </a:rPr>
                        <a:t>A</a:t>
                      </a:r>
                      <a:endParaRPr sz="2500" dirty="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G</a:t>
                      </a:r>
                      <a:endParaRPr sz="2500"/>
                    </a:p>
                  </a:txBody>
                  <a:tcPr marL="121933" marR="121933" marT="60967" marB="60967">
                    <a:solidFill>
                      <a:srgbClr val="E7E9ED"/>
                    </a:solidFill>
                  </a:tcPr>
                </a:tc>
                <a:extLst>
                  <a:ext uri="{0D108BD9-81ED-4DB2-BD59-A6C34878D82A}">
                    <a16:rowId xmlns:a16="http://schemas.microsoft.com/office/drawing/2014/main" val="10001"/>
                  </a:ext>
                </a:extLst>
              </a:tr>
              <a:tr h="656600">
                <a:tc>
                  <a:txBody>
                    <a:bodyPr/>
                    <a:lstStyle/>
                    <a:p>
                      <a:pPr marL="0" marR="0" lvl="0" indent="0" algn="l" rtl="0">
                        <a:lnSpc>
                          <a:spcPct val="100000"/>
                        </a:lnSpc>
                        <a:spcBef>
                          <a:spcPts val="0"/>
                        </a:spcBef>
                        <a:spcAft>
                          <a:spcPts val="0"/>
                        </a:spcAft>
                        <a:buNone/>
                      </a:pPr>
                      <a:r>
                        <a:rPr lang="en" sz="1900" u="none" strike="noStrike" cap="none" dirty="0">
                          <a:solidFill>
                            <a:srgbClr val="000000"/>
                          </a:solidFill>
                        </a:rPr>
                        <a:t>Pattern</a:t>
                      </a:r>
                      <a:endParaRPr sz="2500" dirty="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dirty="0">
                          <a:solidFill>
                            <a:srgbClr val="000000"/>
                          </a:solidFill>
                        </a:rPr>
                        <a:t>G</a:t>
                      </a:r>
                      <a:endParaRPr sz="2500" dirty="0"/>
                    </a:p>
                  </a:txBody>
                  <a:tcPr marL="121933" marR="121933" marT="60967" marB="60967">
                    <a:noFill/>
                  </a:tcPr>
                </a:tc>
                <a:tc>
                  <a:txBody>
                    <a:bodyPr/>
                    <a:lstStyle/>
                    <a:p>
                      <a:pPr marL="0" marR="0" lvl="0" indent="0" algn="l" rtl="0">
                        <a:lnSpc>
                          <a:spcPct val="100000"/>
                        </a:lnSpc>
                        <a:spcBef>
                          <a:spcPts val="0"/>
                        </a:spcBef>
                        <a:spcAft>
                          <a:spcPts val="0"/>
                        </a:spcAft>
                        <a:buNone/>
                      </a:pPr>
                      <a:endParaRPr sz="1900" u="none" strike="noStrike" cap="none" dirty="0">
                        <a:solidFill>
                          <a:srgbClr val="000000"/>
                        </a:solidFill>
                      </a:endParaRPr>
                    </a:p>
                  </a:txBody>
                  <a:tcPr marL="121933" marR="121933" marT="60967" marB="60967">
                    <a:noFill/>
                  </a:tcPr>
                </a:tc>
                <a:tc>
                  <a:txBody>
                    <a:bodyPr/>
                    <a:lstStyle/>
                    <a:p>
                      <a:pPr marL="0" marR="0" lvl="0" indent="0" algn="l" rtl="0">
                        <a:lnSpc>
                          <a:spcPct val="100000"/>
                        </a:lnSpc>
                        <a:spcBef>
                          <a:spcPts val="0"/>
                        </a:spcBef>
                        <a:spcAft>
                          <a:spcPts val="0"/>
                        </a:spcAft>
                        <a:buNone/>
                      </a:pPr>
                      <a:endParaRPr sz="1900" u="none" strike="noStrike" cap="none" dirty="0">
                        <a:solidFill>
                          <a:srgbClr val="000000"/>
                        </a:solidFill>
                      </a:endParaRPr>
                    </a:p>
                  </a:txBody>
                  <a:tcPr marL="121933" marR="121933" marT="60967" marB="60967"/>
                </a:tc>
                <a:extLst>
                  <a:ext uri="{0D108BD9-81ED-4DB2-BD59-A6C34878D82A}">
                    <a16:rowId xmlns:a16="http://schemas.microsoft.com/office/drawing/2014/main" val="10002"/>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47"/>
        <p:cNvGrpSpPr/>
        <p:nvPr/>
      </p:nvGrpSpPr>
      <p:grpSpPr>
        <a:xfrm>
          <a:off x="0" y="0"/>
          <a:ext cx="0" cy="0"/>
          <a:chOff x="0" y="0"/>
          <a:chExt cx="0" cy="0"/>
        </a:xfrm>
      </p:grpSpPr>
      <p:graphicFrame>
        <p:nvGraphicFramePr>
          <p:cNvPr id="3248" name="Google Shape;3248;p78"/>
          <p:cNvGraphicFramePr/>
          <p:nvPr>
            <p:extLst>
              <p:ext uri="{D42A27DB-BD31-4B8C-83A1-F6EECF244321}">
                <p14:modId xmlns:p14="http://schemas.microsoft.com/office/powerpoint/2010/main" val="3787925065"/>
              </p:ext>
            </p:extLst>
          </p:nvPr>
        </p:nvGraphicFramePr>
        <p:xfrm>
          <a:off x="1814624" y="2565137"/>
          <a:ext cx="8562768" cy="1727700"/>
        </p:xfrm>
        <a:graphic>
          <a:graphicData uri="http://schemas.openxmlformats.org/drawingml/2006/table">
            <a:tbl>
              <a:tblPr firstRow="1" bandRow="1">
                <a:noFill/>
              </a:tblPr>
              <a:tblGrid>
                <a:gridCol w="2758533">
                  <a:extLst>
                    <a:ext uri="{9D8B030D-6E8A-4147-A177-3AD203B41FA5}">
                      <a16:colId xmlns:a16="http://schemas.microsoft.com/office/drawing/2014/main" val="20000"/>
                    </a:ext>
                  </a:extLst>
                </a:gridCol>
                <a:gridCol w="853600">
                  <a:extLst>
                    <a:ext uri="{9D8B030D-6E8A-4147-A177-3AD203B41FA5}">
                      <a16:colId xmlns:a16="http://schemas.microsoft.com/office/drawing/2014/main" val="20001"/>
                    </a:ext>
                  </a:extLst>
                </a:gridCol>
                <a:gridCol w="830367">
                  <a:extLst>
                    <a:ext uri="{9D8B030D-6E8A-4147-A177-3AD203B41FA5}">
                      <a16:colId xmlns:a16="http://schemas.microsoft.com/office/drawing/2014/main" val="20002"/>
                    </a:ext>
                  </a:extLst>
                </a:gridCol>
                <a:gridCol w="788867">
                  <a:extLst>
                    <a:ext uri="{9D8B030D-6E8A-4147-A177-3AD203B41FA5}">
                      <a16:colId xmlns:a16="http://schemas.microsoft.com/office/drawing/2014/main" val="20003"/>
                    </a:ext>
                  </a:extLst>
                </a:gridCol>
                <a:gridCol w="830367">
                  <a:extLst>
                    <a:ext uri="{9D8B030D-6E8A-4147-A177-3AD203B41FA5}">
                      <a16:colId xmlns:a16="http://schemas.microsoft.com/office/drawing/2014/main" val="20004"/>
                    </a:ext>
                  </a:extLst>
                </a:gridCol>
                <a:gridCol w="830367">
                  <a:extLst>
                    <a:ext uri="{9D8B030D-6E8A-4147-A177-3AD203B41FA5}">
                      <a16:colId xmlns:a16="http://schemas.microsoft.com/office/drawing/2014/main" val="20005"/>
                    </a:ext>
                  </a:extLst>
                </a:gridCol>
                <a:gridCol w="768100">
                  <a:extLst>
                    <a:ext uri="{9D8B030D-6E8A-4147-A177-3AD203B41FA5}">
                      <a16:colId xmlns:a16="http://schemas.microsoft.com/office/drawing/2014/main" val="20006"/>
                    </a:ext>
                  </a:extLst>
                </a:gridCol>
                <a:gridCol w="902567">
                  <a:extLst>
                    <a:ext uri="{9D8B030D-6E8A-4147-A177-3AD203B41FA5}">
                      <a16:colId xmlns:a16="http://schemas.microsoft.com/office/drawing/2014/main" val="20007"/>
                    </a:ext>
                  </a:extLst>
                </a:gridCol>
              </a:tblGrid>
              <a:tr h="414500">
                <a:tc>
                  <a:txBody>
                    <a:bodyPr/>
                    <a:lstStyle/>
                    <a:p>
                      <a:pPr marL="0" marR="0" lvl="0" indent="0" algn="l" rtl="0">
                        <a:lnSpc>
                          <a:spcPct val="100000"/>
                        </a:lnSpc>
                        <a:spcBef>
                          <a:spcPts val="0"/>
                        </a:spcBef>
                        <a:spcAft>
                          <a:spcPts val="0"/>
                        </a:spcAft>
                        <a:buNone/>
                      </a:pPr>
                      <a:r>
                        <a:rPr lang="en" sz="1900" u="none" strike="noStrike" cap="none">
                          <a:solidFill>
                            <a:schemeClr val="bg2"/>
                          </a:solidFill>
                        </a:rPr>
                        <a:t>Index</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0</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1</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2</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3</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4</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5</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dirty="0">
                          <a:solidFill>
                            <a:schemeClr val="bg2"/>
                          </a:solidFill>
                        </a:rPr>
                        <a:t>6</a:t>
                      </a:r>
                      <a:endParaRPr sz="2500" dirty="0">
                        <a:solidFill>
                          <a:schemeClr val="bg2"/>
                        </a:solidFill>
                      </a:endParaRPr>
                    </a:p>
                  </a:txBody>
                  <a:tcPr marL="121933" marR="121933" marT="60967" marB="60967"/>
                </a:tc>
                <a:extLst>
                  <a:ext uri="{0D108BD9-81ED-4DB2-BD59-A6C34878D82A}">
                    <a16:rowId xmlns:a16="http://schemas.microsoft.com/office/drawing/2014/main" val="10000"/>
                  </a:ext>
                </a:extLst>
              </a:tr>
              <a:tr h="656600">
                <a:tc>
                  <a:txBody>
                    <a:bodyPr/>
                    <a:lstStyle/>
                    <a:p>
                      <a:pPr marL="0" marR="0" lvl="0" indent="0" algn="l" rtl="0">
                        <a:lnSpc>
                          <a:spcPct val="100000"/>
                        </a:lnSpc>
                        <a:spcBef>
                          <a:spcPts val="0"/>
                        </a:spcBef>
                        <a:spcAft>
                          <a:spcPts val="0"/>
                        </a:spcAft>
                        <a:buNone/>
                      </a:pPr>
                      <a:r>
                        <a:rPr lang="en" sz="1900" u="none" strike="noStrike" cap="none">
                          <a:solidFill>
                            <a:schemeClr val="dk2"/>
                          </a:solidFill>
                        </a:rPr>
                        <a:t>DNA sequence</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solidFill>
                      <a:schemeClr val="accent4"/>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G</a:t>
                      </a:r>
                      <a:endParaRPr sz="2500"/>
                    </a:p>
                  </a:txBody>
                  <a:tcPr marL="121933" marR="121933" marT="60967" marB="60967">
                    <a:solidFill>
                      <a:srgbClr val="E7E9ED"/>
                    </a:solidFill>
                  </a:tcPr>
                </a:tc>
                <a:extLst>
                  <a:ext uri="{0D108BD9-81ED-4DB2-BD59-A6C34878D82A}">
                    <a16:rowId xmlns:a16="http://schemas.microsoft.com/office/drawing/2014/main" val="10001"/>
                  </a:ext>
                </a:extLst>
              </a:tr>
              <a:tr h="656600">
                <a:tc>
                  <a:txBody>
                    <a:bodyPr/>
                    <a:lstStyle/>
                    <a:p>
                      <a:pPr marL="0" marR="0" lvl="0" indent="0" algn="l" rtl="0">
                        <a:lnSpc>
                          <a:spcPct val="100000"/>
                        </a:lnSpc>
                        <a:spcBef>
                          <a:spcPts val="0"/>
                        </a:spcBef>
                        <a:spcAft>
                          <a:spcPts val="0"/>
                        </a:spcAft>
                        <a:buNone/>
                      </a:pPr>
                      <a:r>
                        <a:rPr lang="en" sz="1900" u="none" strike="noStrike" cap="none">
                          <a:solidFill>
                            <a:schemeClr val="dk2"/>
                          </a:solidFill>
                        </a:rPr>
                        <a:t>Pattern</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G</a:t>
                      </a:r>
                      <a:endParaRPr sz="2500"/>
                    </a:p>
                  </a:txBody>
                  <a:tcPr marL="121933" marR="121933" marT="60967" marB="60967">
                    <a:solidFill>
                      <a:schemeClr val="accent4"/>
                    </a:solidFill>
                  </a:tcPr>
                </a:tc>
                <a:tc>
                  <a:txBody>
                    <a:bodyPr/>
                    <a:lstStyle/>
                    <a:p>
                      <a:pPr marL="0" marR="0" lvl="0" indent="0" algn="l" rtl="0">
                        <a:lnSpc>
                          <a:spcPct val="100000"/>
                        </a:lnSpc>
                        <a:spcBef>
                          <a:spcPts val="0"/>
                        </a:spcBef>
                        <a:spcAft>
                          <a:spcPts val="0"/>
                        </a:spcAft>
                        <a:buNone/>
                      </a:pPr>
                      <a:endParaRPr sz="1900" u="none" strike="noStrike" cap="none">
                        <a:solidFill>
                          <a:schemeClr val="dk2"/>
                        </a:solidFill>
                      </a:endParaRPr>
                    </a:p>
                  </a:txBody>
                  <a:tcPr marL="121933" marR="121933" marT="60967" marB="60967"/>
                </a:tc>
                <a:tc>
                  <a:txBody>
                    <a:bodyPr/>
                    <a:lstStyle/>
                    <a:p>
                      <a:pPr marL="0" marR="0" lvl="0" indent="0" algn="l" rtl="0">
                        <a:lnSpc>
                          <a:spcPct val="100000"/>
                        </a:lnSpc>
                        <a:spcBef>
                          <a:spcPts val="0"/>
                        </a:spcBef>
                        <a:spcAft>
                          <a:spcPts val="0"/>
                        </a:spcAft>
                        <a:buNone/>
                      </a:pPr>
                      <a:endParaRPr sz="1900" u="none" strike="noStrike" cap="none" dirty="0">
                        <a:solidFill>
                          <a:schemeClr val="dk2"/>
                        </a:solidFill>
                      </a:endParaRPr>
                    </a:p>
                  </a:txBody>
                  <a:tcPr marL="121933" marR="121933" marT="60967" marB="60967"/>
                </a:tc>
                <a:extLst>
                  <a:ext uri="{0D108BD9-81ED-4DB2-BD59-A6C34878D82A}">
                    <a16:rowId xmlns:a16="http://schemas.microsoft.com/office/drawing/2014/main" val="10002"/>
                  </a:ext>
                </a:extLst>
              </a:tr>
            </a:tbl>
          </a:graphicData>
        </a:graphic>
      </p:graphicFrame>
      <p:sp>
        <p:nvSpPr>
          <p:cNvPr id="3249" name="Google Shape;3249;p78"/>
          <p:cNvSpPr txBox="1"/>
          <p:nvPr/>
        </p:nvSpPr>
        <p:spPr>
          <a:xfrm>
            <a:off x="3129512" y="5204632"/>
            <a:ext cx="5932800" cy="615600"/>
          </a:xfrm>
          <a:prstGeom prst="rect">
            <a:avLst/>
          </a:prstGeom>
          <a:noFill/>
          <a:ln>
            <a:noFill/>
          </a:ln>
        </p:spPr>
        <p:txBody>
          <a:bodyPr spcFirstLastPara="1" wrap="square" lIns="121900" tIns="60933" rIns="121900" bIns="60933" anchor="t" anchorCtr="0">
            <a:noAutofit/>
          </a:bodyPr>
          <a:lstStyle/>
          <a:p>
            <a:r>
              <a:rPr lang="en" sz="3200">
                <a:solidFill>
                  <a:srgbClr val="1C4587"/>
                </a:solidFill>
                <a:latin typeface="Sniglet"/>
                <a:ea typeface="Sniglet"/>
                <a:cs typeface="Sniglet"/>
                <a:sym typeface="Sniglet"/>
              </a:rPr>
              <a:t>A mismatch is found at index 4!</a:t>
            </a:r>
            <a:endParaRPr sz="2400">
              <a:latin typeface="Sniglet"/>
              <a:ea typeface="Sniglet"/>
              <a:cs typeface="Sniglet"/>
              <a:sym typeface="Sniglet"/>
            </a:endParaRPr>
          </a:p>
        </p:txBody>
      </p:sp>
      <p:sp>
        <p:nvSpPr>
          <p:cNvPr id="3250" name="Google Shape;3250;p78"/>
          <p:cNvSpPr txBox="1">
            <a:spLocks noGrp="1"/>
          </p:cNvSpPr>
          <p:nvPr>
            <p:ph type="title"/>
          </p:nvPr>
        </p:nvSpPr>
        <p:spPr>
          <a:xfrm>
            <a:off x="2739813" y="906967"/>
            <a:ext cx="6712400" cy="919600"/>
          </a:xfrm>
          <a:prstGeom prst="rect">
            <a:avLst/>
          </a:prstGeom>
          <a:noFill/>
          <a:ln>
            <a:noFill/>
          </a:ln>
        </p:spPr>
        <p:txBody>
          <a:bodyPr spcFirstLastPara="1" wrap="square" lIns="0" tIns="0" rIns="0" bIns="0" anchor="t" anchorCtr="0">
            <a:noAutofit/>
          </a:bodyPr>
          <a:lstStyle/>
          <a:p>
            <a:pPr>
              <a:buSzPts val="2300"/>
            </a:pPr>
            <a:r>
              <a:rPr lang="en" sz="5867">
                <a:latin typeface="Walter Turncoat"/>
                <a:ea typeface="Walter Turncoat"/>
                <a:cs typeface="Walter Turncoat"/>
                <a:sym typeface="Walter Turncoat"/>
              </a:rPr>
              <a:t>Searching Stage</a:t>
            </a:r>
            <a:endParaRPr>
              <a:latin typeface="Walter Turncoat"/>
              <a:ea typeface="Walter Turncoat"/>
              <a:cs typeface="Walter Turncoat"/>
              <a:sym typeface="Walter Turncoat"/>
            </a:endParaRPr>
          </a:p>
        </p:txBody>
      </p:sp>
      <p:sp>
        <p:nvSpPr>
          <p:cNvPr id="5" name="Google Shape;3249;p78">
            <a:extLst>
              <a:ext uri="{FF2B5EF4-FFF2-40B4-BE49-F238E27FC236}">
                <a16:creationId xmlns:a16="http://schemas.microsoft.com/office/drawing/2014/main" id="{90B16580-B446-44C8-AB8A-11C8E98F5810}"/>
              </a:ext>
            </a:extLst>
          </p:cNvPr>
          <p:cNvSpPr txBox="1"/>
          <p:nvPr/>
        </p:nvSpPr>
        <p:spPr>
          <a:xfrm>
            <a:off x="6806162" y="1841229"/>
            <a:ext cx="5932800" cy="615600"/>
          </a:xfrm>
          <a:prstGeom prst="rect">
            <a:avLst/>
          </a:prstGeom>
          <a:noFill/>
          <a:ln>
            <a:noFill/>
          </a:ln>
        </p:spPr>
        <p:txBody>
          <a:bodyPr spcFirstLastPara="1" wrap="square" lIns="121900" tIns="60933" rIns="121900" bIns="60933" anchor="t" anchorCtr="0">
            <a:noAutofit/>
          </a:bodyPr>
          <a:lstStyle/>
          <a:p>
            <a:r>
              <a:rPr lang="en-SG" sz="2000" dirty="0">
                <a:solidFill>
                  <a:srgbClr val="C00000"/>
                </a:solidFill>
                <a:latin typeface="Sniglet"/>
                <a:ea typeface="Sniglet"/>
                <a:cs typeface="Sniglet"/>
                <a:sym typeface="Sniglet"/>
              </a:rPr>
              <a:t>We search from the back!</a:t>
            </a:r>
            <a:endParaRPr sz="1600" dirty="0">
              <a:solidFill>
                <a:srgbClr val="C00000"/>
              </a:solidFill>
              <a:latin typeface="Sniglet"/>
              <a:ea typeface="Sniglet"/>
              <a:cs typeface="Sniglet"/>
              <a:sym typeface="Sniglet"/>
            </a:endParaRPr>
          </a:p>
        </p:txBody>
      </p:sp>
      <p:grpSp>
        <p:nvGrpSpPr>
          <p:cNvPr id="6" name="Google Shape;1060;p35">
            <a:extLst>
              <a:ext uri="{FF2B5EF4-FFF2-40B4-BE49-F238E27FC236}">
                <a16:creationId xmlns:a16="http://schemas.microsoft.com/office/drawing/2014/main" id="{C1124378-FC11-49C4-AAD6-63EF9920CB02}"/>
              </a:ext>
            </a:extLst>
          </p:cNvPr>
          <p:cNvGrpSpPr/>
          <p:nvPr/>
        </p:nvGrpSpPr>
        <p:grpSpPr>
          <a:xfrm rot="2803016">
            <a:off x="8041348" y="2262629"/>
            <a:ext cx="397804" cy="496307"/>
            <a:chOff x="645175" y="3632150"/>
            <a:chExt cx="394550" cy="462975"/>
          </a:xfrm>
        </p:grpSpPr>
        <p:sp>
          <p:nvSpPr>
            <p:cNvPr id="7" name="Google Shape;1061;p35">
              <a:extLst>
                <a:ext uri="{FF2B5EF4-FFF2-40B4-BE49-F238E27FC236}">
                  <a16:creationId xmlns:a16="http://schemas.microsoft.com/office/drawing/2014/main" id="{CDA90052-9AF7-4733-844F-3F2D6EC1FEED}"/>
                </a:ext>
              </a:extLst>
            </p:cNvPr>
            <p:cNvSpPr/>
            <p:nvPr/>
          </p:nvSpPr>
          <p:spPr>
            <a:xfrm>
              <a:off x="699725" y="3704850"/>
              <a:ext cx="320175" cy="366225"/>
            </a:xfrm>
            <a:custGeom>
              <a:avLst/>
              <a:gdLst/>
              <a:ahLst/>
              <a:cxnLst/>
              <a:rect l="l" t="t" r="r" b="b"/>
              <a:pathLst>
                <a:path w="12807" h="14649" extrusionOk="0">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62;p35">
              <a:extLst>
                <a:ext uri="{FF2B5EF4-FFF2-40B4-BE49-F238E27FC236}">
                  <a16:creationId xmlns:a16="http://schemas.microsoft.com/office/drawing/2014/main" id="{D082214E-FFDB-4D7C-8A8F-85317AD8A884}"/>
                </a:ext>
              </a:extLst>
            </p:cNvPr>
            <p:cNvSpPr/>
            <p:nvPr/>
          </p:nvSpPr>
          <p:spPr>
            <a:xfrm>
              <a:off x="645175" y="3632150"/>
              <a:ext cx="394550" cy="462975"/>
            </a:xfrm>
            <a:custGeom>
              <a:avLst/>
              <a:gdLst/>
              <a:ahLst/>
              <a:cxnLst/>
              <a:rect l="l" t="t" r="r" b="b"/>
              <a:pathLst>
                <a:path w="15782" h="18519" extrusionOk="0">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54"/>
        <p:cNvGrpSpPr/>
        <p:nvPr/>
      </p:nvGrpSpPr>
      <p:grpSpPr>
        <a:xfrm>
          <a:off x="0" y="0"/>
          <a:ext cx="0" cy="0"/>
          <a:chOff x="0" y="0"/>
          <a:chExt cx="0" cy="0"/>
        </a:xfrm>
      </p:grpSpPr>
      <p:graphicFrame>
        <p:nvGraphicFramePr>
          <p:cNvPr id="3255" name="Google Shape;3255;p79"/>
          <p:cNvGraphicFramePr/>
          <p:nvPr>
            <p:extLst>
              <p:ext uri="{D42A27DB-BD31-4B8C-83A1-F6EECF244321}">
                <p14:modId xmlns:p14="http://schemas.microsoft.com/office/powerpoint/2010/main" val="4210378803"/>
              </p:ext>
            </p:extLst>
          </p:nvPr>
        </p:nvGraphicFramePr>
        <p:xfrm>
          <a:off x="1814624" y="2565137"/>
          <a:ext cx="8562768" cy="1727700"/>
        </p:xfrm>
        <a:graphic>
          <a:graphicData uri="http://schemas.openxmlformats.org/drawingml/2006/table">
            <a:tbl>
              <a:tblPr firstRow="1" bandRow="1">
                <a:noFill/>
              </a:tblPr>
              <a:tblGrid>
                <a:gridCol w="2758533">
                  <a:extLst>
                    <a:ext uri="{9D8B030D-6E8A-4147-A177-3AD203B41FA5}">
                      <a16:colId xmlns:a16="http://schemas.microsoft.com/office/drawing/2014/main" val="20000"/>
                    </a:ext>
                  </a:extLst>
                </a:gridCol>
                <a:gridCol w="853600">
                  <a:extLst>
                    <a:ext uri="{9D8B030D-6E8A-4147-A177-3AD203B41FA5}">
                      <a16:colId xmlns:a16="http://schemas.microsoft.com/office/drawing/2014/main" val="20001"/>
                    </a:ext>
                  </a:extLst>
                </a:gridCol>
                <a:gridCol w="830367">
                  <a:extLst>
                    <a:ext uri="{9D8B030D-6E8A-4147-A177-3AD203B41FA5}">
                      <a16:colId xmlns:a16="http://schemas.microsoft.com/office/drawing/2014/main" val="20002"/>
                    </a:ext>
                  </a:extLst>
                </a:gridCol>
                <a:gridCol w="788867">
                  <a:extLst>
                    <a:ext uri="{9D8B030D-6E8A-4147-A177-3AD203B41FA5}">
                      <a16:colId xmlns:a16="http://schemas.microsoft.com/office/drawing/2014/main" val="20003"/>
                    </a:ext>
                  </a:extLst>
                </a:gridCol>
                <a:gridCol w="830367">
                  <a:extLst>
                    <a:ext uri="{9D8B030D-6E8A-4147-A177-3AD203B41FA5}">
                      <a16:colId xmlns:a16="http://schemas.microsoft.com/office/drawing/2014/main" val="20004"/>
                    </a:ext>
                  </a:extLst>
                </a:gridCol>
                <a:gridCol w="830367">
                  <a:extLst>
                    <a:ext uri="{9D8B030D-6E8A-4147-A177-3AD203B41FA5}">
                      <a16:colId xmlns:a16="http://schemas.microsoft.com/office/drawing/2014/main" val="20005"/>
                    </a:ext>
                  </a:extLst>
                </a:gridCol>
                <a:gridCol w="768100">
                  <a:extLst>
                    <a:ext uri="{9D8B030D-6E8A-4147-A177-3AD203B41FA5}">
                      <a16:colId xmlns:a16="http://schemas.microsoft.com/office/drawing/2014/main" val="20006"/>
                    </a:ext>
                  </a:extLst>
                </a:gridCol>
                <a:gridCol w="902567">
                  <a:extLst>
                    <a:ext uri="{9D8B030D-6E8A-4147-A177-3AD203B41FA5}">
                      <a16:colId xmlns:a16="http://schemas.microsoft.com/office/drawing/2014/main" val="20007"/>
                    </a:ext>
                  </a:extLst>
                </a:gridCol>
              </a:tblGrid>
              <a:tr h="414500">
                <a:tc>
                  <a:txBody>
                    <a:bodyPr/>
                    <a:lstStyle/>
                    <a:p>
                      <a:pPr marL="0" marR="0" lvl="0" indent="0" algn="l" rtl="0">
                        <a:lnSpc>
                          <a:spcPct val="100000"/>
                        </a:lnSpc>
                        <a:spcBef>
                          <a:spcPts val="0"/>
                        </a:spcBef>
                        <a:spcAft>
                          <a:spcPts val="0"/>
                        </a:spcAft>
                        <a:buNone/>
                      </a:pPr>
                      <a:r>
                        <a:rPr lang="en" sz="1900" u="none" strike="noStrike" cap="none">
                          <a:solidFill>
                            <a:schemeClr val="bg2"/>
                          </a:solidFill>
                        </a:rPr>
                        <a:t>Index</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0</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1</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2</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3</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4</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5</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dirty="0">
                          <a:solidFill>
                            <a:schemeClr val="bg2"/>
                          </a:solidFill>
                        </a:rPr>
                        <a:t>6</a:t>
                      </a:r>
                      <a:endParaRPr sz="2500" dirty="0">
                        <a:solidFill>
                          <a:schemeClr val="bg2"/>
                        </a:solidFill>
                      </a:endParaRPr>
                    </a:p>
                  </a:txBody>
                  <a:tcPr marL="121933" marR="121933" marT="60967" marB="60967"/>
                </a:tc>
                <a:extLst>
                  <a:ext uri="{0D108BD9-81ED-4DB2-BD59-A6C34878D82A}">
                    <a16:rowId xmlns:a16="http://schemas.microsoft.com/office/drawing/2014/main" val="10000"/>
                  </a:ext>
                </a:extLst>
              </a:tr>
              <a:tr h="656600">
                <a:tc>
                  <a:txBody>
                    <a:bodyPr/>
                    <a:lstStyle/>
                    <a:p>
                      <a:pPr marL="0" marR="0" lvl="0" indent="0" algn="l" rtl="0">
                        <a:lnSpc>
                          <a:spcPct val="100000"/>
                        </a:lnSpc>
                        <a:spcBef>
                          <a:spcPts val="0"/>
                        </a:spcBef>
                        <a:spcAft>
                          <a:spcPts val="0"/>
                        </a:spcAft>
                        <a:buNone/>
                      </a:pPr>
                      <a:r>
                        <a:rPr lang="en" sz="1900" u="none" strike="noStrike" cap="none">
                          <a:solidFill>
                            <a:schemeClr val="dk2"/>
                          </a:solidFill>
                        </a:rPr>
                        <a:t>DNA sequence</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solidFill>
                      <a:schemeClr val="accent4"/>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G</a:t>
                      </a:r>
                      <a:endParaRPr sz="2500"/>
                    </a:p>
                  </a:txBody>
                  <a:tcPr marL="121933" marR="121933" marT="60967" marB="60967">
                    <a:solidFill>
                      <a:srgbClr val="E7E9ED"/>
                    </a:solidFill>
                  </a:tcPr>
                </a:tc>
                <a:extLst>
                  <a:ext uri="{0D108BD9-81ED-4DB2-BD59-A6C34878D82A}">
                    <a16:rowId xmlns:a16="http://schemas.microsoft.com/office/drawing/2014/main" val="10001"/>
                  </a:ext>
                </a:extLst>
              </a:tr>
              <a:tr h="656600">
                <a:tc>
                  <a:txBody>
                    <a:bodyPr/>
                    <a:lstStyle/>
                    <a:p>
                      <a:pPr marL="0" marR="0" lvl="0" indent="0" algn="l" rtl="0">
                        <a:lnSpc>
                          <a:spcPct val="100000"/>
                        </a:lnSpc>
                        <a:spcBef>
                          <a:spcPts val="0"/>
                        </a:spcBef>
                        <a:spcAft>
                          <a:spcPts val="0"/>
                        </a:spcAft>
                        <a:buNone/>
                      </a:pPr>
                      <a:r>
                        <a:rPr lang="en" sz="1900" u="none" strike="noStrike" cap="none">
                          <a:solidFill>
                            <a:schemeClr val="dk2"/>
                          </a:solidFill>
                        </a:rPr>
                        <a:t>Pattern</a:t>
                      </a:r>
                      <a:endParaRPr sz="2500"/>
                    </a:p>
                  </a:txBody>
                  <a:tcPr marL="121933" marR="121933" marT="60967" marB="60967"/>
                </a:tc>
                <a:tc>
                  <a:txBody>
                    <a:bodyPr/>
                    <a:lstStyle/>
                    <a:p>
                      <a:pPr marL="0" marR="0" lvl="0" indent="0" algn="l" rtl="0">
                        <a:lnSpc>
                          <a:spcPct val="100000"/>
                        </a:lnSpc>
                        <a:spcBef>
                          <a:spcPts val="0"/>
                        </a:spcBef>
                        <a:spcAft>
                          <a:spcPts val="0"/>
                        </a:spcAft>
                        <a:buNone/>
                      </a:pPr>
                      <a:endParaRPr sz="1900" u="none" strike="noStrike" cap="none">
                        <a:solidFill>
                          <a:schemeClr val="dk2"/>
                        </a:solidFill>
                      </a:endParaRPr>
                    </a:p>
                  </a:txBody>
                  <a:tcPr marL="121933" marR="121933" marT="60967" marB="60967"/>
                </a:tc>
                <a:tc>
                  <a:txBody>
                    <a:bodyPr/>
                    <a:lstStyle/>
                    <a:p>
                      <a:pPr marL="0" marR="0" lvl="0" indent="0" algn="l" rtl="0">
                        <a:lnSpc>
                          <a:spcPct val="100000"/>
                        </a:lnSpc>
                        <a:spcBef>
                          <a:spcPts val="0"/>
                        </a:spcBef>
                        <a:spcAft>
                          <a:spcPts val="0"/>
                        </a:spcAft>
                        <a:buNone/>
                      </a:pPr>
                      <a:endParaRPr sz="1900" u="none" strike="noStrike" cap="none">
                        <a:solidFill>
                          <a:schemeClr val="dk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solidFill>
                      <a:schemeClr val="accent4"/>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dirty="0">
                          <a:solidFill>
                            <a:schemeClr val="dk2"/>
                          </a:solidFill>
                        </a:rPr>
                        <a:t>G</a:t>
                      </a:r>
                      <a:endParaRPr sz="2500" dirty="0"/>
                    </a:p>
                  </a:txBody>
                  <a:tcPr marL="121933" marR="121933" marT="60967" marB="60967"/>
                </a:tc>
                <a:extLst>
                  <a:ext uri="{0D108BD9-81ED-4DB2-BD59-A6C34878D82A}">
                    <a16:rowId xmlns:a16="http://schemas.microsoft.com/office/drawing/2014/main" val="10002"/>
                  </a:ext>
                </a:extLst>
              </a:tr>
            </a:tbl>
          </a:graphicData>
        </a:graphic>
      </p:graphicFrame>
      <p:sp>
        <p:nvSpPr>
          <p:cNvPr id="3256" name="Google Shape;3256;p79"/>
          <p:cNvSpPr txBox="1"/>
          <p:nvPr/>
        </p:nvSpPr>
        <p:spPr>
          <a:xfrm>
            <a:off x="1743737" y="5204632"/>
            <a:ext cx="8704400" cy="615600"/>
          </a:xfrm>
          <a:prstGeom prst="rect">
            <a:avLst/>
          </a:prstGeom>
          <a:noFill/>
          <a:ln>
            <a:noFill/>
          </a:ln>
        </p:spPr>
        <p:txBody>
          <a:bodyPr spcFirstLastPara="1" wrap="square" lIns="121900" tIns="60933" rIns="121900" bIns="60933" anchor="t" anchorCtr="0">
            <a:noAutofit/>
          </a:bodyPr>
          <a:lstStyle/>
          <a:p>
            <a:r>
              <a:rPr lang="en" sz="3200">
                <a:solidFill>
                  <a:srgbClr val="1C4587"/>
                </a:solidFill>
                <a:latin typeface="Sniglet"/>
                <a:ea typeface="Sniglet"/>
                <a:cs typeface="Sniglet"/>
                <a:sym typeface="Sniglet"/>
              </a:rPr>
              <a:t>The pattern is shifted to the right by 2 indexes.</a:t>
            </a:r>
            <a:endParaRPr sz="2400">
              <a:latin typeface="Sniglet"/>
              <a:ea typeface="Sniglet"/>
              <a:cs typeface="Sniglet"/>
              <a:sym typeface="Sniglet"/>
            </a:endParaRPr>
          </a:p>
        </p:txBody>
      </p:sp>
      <p:sp>
        <p:nvSpPr>
          <p:cNvPr id="3257" name="Google Shape;3257;p79"/>
          <p:cNvSpPr txBox="1">
            <a:spLocks noGrp="1"/>
          </p:cNvSpPr>
          <p:nvPr>
            <p:ph type="title"/>
          </p:nvPr>
        </p:nvSpPr>
        <p:spPr>
          <a:xfrm>
            <a:off x="2739813" y="906967"/>
            <a:ext cx="6712400" cy="919600"/>
          </a:xfrm>
          <a:prstGeom prst="rect">
            <a:avLst/>
          </a:prstGeom>
          <a:noFill/>
          <a:ln>
            <a:noFill/>
          </a:ln>
        </p:spPr>
        <p:txBody>
          <a:bodyPr spcFirstLastPara="1" wrap="square" lIns="0" tIns="0" rIns="0" bIns="0" anchor="t" anchorCtr="0">
            <a:noAutofit/>
          </a:bodyPr>
          <a:lstStyle/>
          <a:p>
            <a:pPr>
              <a:buSzPts val="2300"/>
            </a:pPr>
            <a:r>
              <a:rPr lang="en" sz="5867">
                <a:latin typeface="Walter Turncoat"/>
                <a:ea typeface="Walter Turncoat"/>
                <a:cs typeface="Walter Turncoat"/>
                <a:sym typeface="Walter Turncoat"/>
              </a:rPr>
              <a:t>Searching Stage</a:t>
            </a:r>
            <a:endParaRPr>
              <a:latin typeface="Walter Turncoat"/>
              <a:ea typeface="Walter Turncoat"/>
              <a:cs typeface="Walter Turncoat"/>
              <a:sym typeface="Walter Turncoat"/>
            </a:endParaRPr>
          </a:p>
        </p:txBody>
      </p:sp>
      <p:sp>
        <p:nvSpPr>
          <p:cNvPr id="5" name="Google Shape;3249;p78">
            <a:extLst>
              <a:ext uri="{FF2B5EF4-FFF2-40B4-BE49-F238E27FC236}">
                <a16:creationId xmlns:a16="http://schemas.microsoft.com/office/drawing/2014/main" id="{0419B555-0192-4B60-87BB-457907CEC8B8}"/>
              </a:ext>
            </a:extLst>
          </p:cNvPr>
          <p:cNvSpPr txBox="1"/>
          <p:nvPr/>
        </p:nvSpPr>
        <p:spPr>
          <a:xfrm>
            <a:off x="6866319" y="4505225"/>
            <a:ext cx="5932800" cy="615600"/>
          </a:xfrm>
          <a:prstGeom prst="rect">
            <a:avLst/>
          </a:prstGeom>
          <a:noFill/>
          <a:ln>
            <a:noFill/>
          </a:ln>
        </p:spPr>
        <p:txBody>
          <a:bodyPr spcFirstLastPara="1" wrap="square" lIns="121900" tIns="60933" rIns="121900" bIns="60933" anchor="t" anchorCtr="0">
            <a:noAutofit/>
          </a:bodyPr>
          <a:lstStyle/>
          <a:p>
            <a:r>
              <a:rPr lang="en-SG" sz="2000" dirty="0">
                <a:solidFill>
                  <a:srgbClr val="C00000"/>
                </a:solidFill>
                <a:latin typeface="Sniglet"/>
                <a:ea typeface="Sniglet"/>
                <a:cs typeface="Sniglet"/>
                <a:sym typeface="Sniglet"/>
              </a:rPr>
              <a:t>The next occurrence of ‘A’</a:t>
            </a:r>
            <a:endParaRPr sz="1600" dirty="0">
              <a:solidFill>
                <a:srgbClr val="C00000"/>
              </a:solidFill>
              <a:latin typeface="Sniglet"/>
              <a:ea typeface="Sniglet"/>
              <a:cs typeface="Sniglet"/>
              <a:sym typeface="Sniglet"/>
            </a:endParaRPr>
          </a:p>
        </p:txBody>
      </p:sp>
      <p:grpSp>
        <p:nvGrpSpPr>
          <p:cNvPr id="6" name="Google Shape;1060;p35">
            <a:extLst>
              <a:ext uri="{FF2B5EF4-FFF2-40B4-BE49-F238E27FC236}">
                <a16:creationId xmlns:a16="http://schemas.microsoft.com/office/drawing/2014/main" id="{04C3E76A-B01B-4A4F-B913-FCC2898BB349}"/>
              </a:ext>
            </a:extLst>
          </p:cNvPr>
          <p:cNvGrpSpPr/>
          <p:nvPr/>
        </p:nvGrpSpPr>
        <p:grpSpPr>
          <a:xfrm rot="11330399">
            <a:off x="8113535" y="4086587"/>
            <a:ext cx="397804" cy="496307"/>
            <a:chOff x="645175" y="3632150"/>
            <a:chExt cx="394550" cy="462975"/>
          </a:xfrm>
        </p:grpSpPr>
        <p:sp>
          <p:nvSpPr>
            <p:cNvPr id="7" name="Google Shape;1061;p35">
              <a:extLst>
                <a:ext uri="{FF2B5EF4-FFF2-40B4-BE49-F238E27FC236}">
                  <a16:creationId xmlns:a16="http://schemas.microsoft.com/office/drawing/2014/main" id="{5AC450C6-D23D-4195-9A7D-AD7EB3A48557}"/>
                </a:ext>
              </a:extLst>
            </p:cNvPr>
            <p:cNvSpPr/>
            <p:nvPr/>
          </p:nvSpPr>
          <p:spPr>
            <a:xfrm>
              <a:off x="699725" y="3704850"/>
              <a:ext cx="320175" cy="366225"/>
            </a:xfrm>
            <a:custGeom>
              <a:avLst/>
              <a:gdLst/>
              <a:ahLst/>
              <a:cxnLst/>
              <a:rect l="l" t="t" r="r" b="b"/>
              <a:pathLst>
                <a:path w="12807" h="14649" extrusionOk="0">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62;p35">
              <a:extLst>
                <a:ext uri="{FF2B5EF4-FFF2-40B4-BE49-F238E27FC236}">
                  <a16:creationId xmlns:a16="http://schemas.microsoft.com/office/drawing/2014/main" id="{33008F45-79C7-44E8-A6CC-A03829866344}"/>
                </a:ext>
              </a:extLst>
            </p:cNvPr>
            <p:cNvSpPr/>
            <p:nvPr/>
          </p:nvSpPr>
          <p:spPr>
            <a:xfrm>
              <a:off x="645175" y="3632150"/>
              <a:ext cx="394550" cy="462975"/>
            </a:xfrm>
            <a:custGeom>
              <a:avLst/>
              <a:gdLst/>
              <a:ahLst/>
              <a:cxnLst/>
              <a:rect l="l" t="t" r="r" b="b"/>
              <a:pathLst>
                <a:path w="15782" h="18519" extrusionOk="0">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graphicFrame>
        <p:nvGraphicFramePr>
          <p:cNvPr id="3262" name="Google Shape;3262;p80"/>
          <p:cNvGraphicFramePr/>
          <p:nvPr>
            <p:extLst>
              <p:ext uri="{D42A27DB-BD31-4B8C-83A1-F6EECF244321}">
                <p14:modId xmlns:p14="http://schemas.microsoft.com/office/powerpoint/2010/main" val="2106798456"/>
              </p:ext>
            </p:extLst>
          </p:nvPr>
        </p:nvGraphicFramePr>
        <p:xfrm>
          <a:off x="1814624" y="2565137"/>
          <a:ext cx="8562768" cy="1727700"/>
        </p:xfrm>
        <a:graphic>
          <a:graphicData uri="http://schemas.openxmlformats.org/drawingml/2006/table">
            <a:tbl>
              <a:tblPr firstRow="1" bandRow="1">
                <a:noFill/>
              </a:tblPr>
              <a:tblGrid>
                <a:gridCol w="2758533">
                  <a:extLst>
                    <a:ext uri="{9D8B030D-6E8A-4147-A177-3AD203B41FA5}">
                      <a16:colId xmlns:a16="http://schemas.microsoft.com/office/drawing/2014/main" val="20000"/>
                    </a:ext>
                  </a:extLst>
                </a:gridCol>
                <a:gridCol w="853600">
                  <a:extLst>
                    <a:ext uri="{9D8B030D-6E8A-4147-A177-3AD203B41FA5}">
                      <a16:colId xmlns:a16="http://schemas.microsoft.com/office/drawing/2014/main" val="20001"/>
                    </a:ext>
                  </a:extLst>
                </a:gridCol>
                <a:gridCol w="830367">
                  <a:extLst>
                    <a:ext uri="{9D8B030D-6E8A-4147-A177-3AD203B41FA5}">
                      <a16:colId xmlns:a16="http://schemas.microsoft.com/office/drawing/2014/main" val="20002"/>
                    </a:ext>
                  </a:extLst>
                </a:gridCol>
                <a:gridCol w="788867">
                  <a:extLst>
                    <a:ext uri="{9D8B030D-6E8A-4147-A177-3AD203B41FA5}">
                      <a16:colId xmlns:a16="http://schemas.microsoft.com/office/drawing/2014/main" val="20003"/>
                    </a:ext>
                  </a:extLst>
                </a:gridCol>
                <a:gridCol w="830367">
                  <a:extLst>
                    <a:ext uri="{9D8B030D-6E8A-4147-A177-3AD203B41FA5}">
                      <a16:colId xmlns:a16="http://schemas.microsoft.com/office/drawing/2014/main" val="20004"/>
                    </a:ext>
                  </a:extLst>
                </a:gridCol>
                <a:gridCol w="830367">
                  <a:extLst>
                    <a:ext uri="{9D8B030D-6E8A-4147-A177-3AD203B41FA5}">
                      <a16:colId xmlns:a16="http://schemas.microsoft.com/office/drawing/2014/main" val="20005"/>
                    </a:ext>
                  </a:extLst>
                </a:gridCol>
                <a:gridCol w="768100">
                  <a:extLst>
                    <a:ext uri="{9D8B030D-6E8A-4147-A177-3AD203B41FA5}">
                      <a16:colId xmlns:a16="http://schemas.microsoft.com/office/drawing/2014/main" val="20006"/>
                    </a:ext>
                  </a:extLst>
                </a:gridCol>
                <a:gridCol w="902567">
                  <a:extLst>
                    <a:ext uri="{9D8B030D-6E8A-4147-A177-3AD203B41FA5}">
                      <a16:colId xmlns:a16="http://schemas.microsoft.com/office/drawing/2014/main" val="20007"/>
                    </a:ext>
                  </a:extLst>
                </a:gridCol>
              </a:tblGrid>
              <a:tr h="414500">
                <a:tc>
                  <a:txBody>
                    <a:bodyPr/>
                    <a:lstStyle/>
                    <a:p>
                      <a:pPr marL="0" marR="0" lvl="0" indent="0" algn="l" rtl="0">
                        <a:lnSpc>
                          <a:spcPct val="100000"/>
                        </a:lnSpc>
                        <a:spcBef>
                          <a:spcPts val="0"/>
                        </a:spcBef>
                        <a:spcAft>
                          <a:spcPts val="0"/>
                        </a:spcAft>
                        <a:buNone/>
                      </a:pPr>
                      <a:r>
                        <a:rPr lang="en" sz="1900" u="none" strike="noStrike" cap="none">
                          <a:solidFill>
                            <a:schemeClr val="bg2"/>
                          </a:solidFill>
                        </a:rPr>
                        <a:t>Index</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0</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1</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2</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3</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4</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5</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dirty="0">
                          <a:solidFill>
                            <a:schemeClr val="bg2"/>
                          </a:solidFill>
                        </a:rPr>
                        <a:t>6</a:t>
                      </a:r>
                      <a:endParaRPr sz="2500" dirty="0">
                        <a:solidFill>
                          <a:schemeClr val="bg2"/>
                        </a:solidFill>
                      </a:endParaRPr>
                    </a:p>
                  </a:txBody>
                  <a:tcPr marL="121933" marR="121933" marT="60967" marB="60967"/>
                </a:tc>
                <a:extLst>
                  <a:ext uri="{0D108BD9-81ED-4DB2-BD59-A6C34878D82A}">
                    <a16:rowId xmlns:a16="http://schemas.microsoft.com/office/drawing/2014/main" val="10000"/>
                  </a:ext>
                </a:extLst>
              </a:tr>
              <a:tr h="656600">
                <a:tc>
                  <a:txBody>
                    <a:bodyPr/>
                    <a:lstStyle/>
                    <a:p>
                      <a:pPr marL="0" marR="0" lvl="0" indent="0" algn="l" rtl="0">
                        <a:lnSpc>
                          <a:spcPct val="100000"/>
                        </a:lnSpc>
                        <a:spcBef>
                          <a:spcPts val="0"/>
                        </a:spcBef>
                        <a:spcAft>
                          <a:spcPts val="0"/>
                        </a:spcAft>
                        <a:buNone/>
                      </a:pPr>
                      <a:r>
                        <a:rPr lang="en" sz="1900" u="none" strike="noStrike" cap="none" dirty="0">
                          <a:solidFill>
                            <a:schemeClr val="dk2"/>
                          </a:solidFill>
                        </a:rPr>
                        <a:t>DNA sequence</a:t>
                      </a:r>
                      <a:endParaRPr sz="2500" dirty="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G</a:t>
                      </a:r>
                      <a:endParaRPr sz="2500"/>
                    </a:p>
                  </a:txBody>
                  <a:tcPr marL="121933" marR="121933" marT="60967" marB="60967">
                    <a:solidFill>
                      <a:schemeClr val="accent4"/>
                    </a:solidFill>
                  </a:tcPr>
                </a:tc>
                <a:extLst>
                  <a:ext uri="{0D108BD9-81ED-4DB2-BD59-A6C34878D82A}">
                    <a16:rowId xmlns:a16="http://schemas.microsoft.com/office/drawing/2014/main" val="10001"/>
                  </a:ext>
                </a:extLst>
              </a:tr>
              <a:tr h="656600">
                <a:tc>
                  <a:txBody>
                    <a:bodyPr/>
                    <a:lstStyle/>
                    <a:p>
                      <a:pPr marL="0" marR="0" lvl="0" indent="0" algn="l" rtl="0">
                        <a:lnSpc>
                          <a:spcPct val="100000"/>
                        </a:lnSpc>
                        <a:spcBef>
                          <a:spcPts val="0"/>
                        </a:spcBef>
                        <a:spcAft>
                          <a:spcPts val="0"/>
                        </a:spcAft>
                        <a:buNone/>
                      </a:pPr>
                      <a:r>
                        <a:rPr lang="en" sz="1900" u="none" strike="noStrike" cap="none">
                          <a:solidFill>
                            <a:schemeClr val="dk2"/>
                          </a:solidFill>
                        </a:rPr>
                        <a:t>Pattern</a:t>
                      </a:r>
                      <a:endParaRPr sz="2500"/>
                    </a:p>
                  </a:txBody>
                  <a:tcPr marL="121933" marR="121933" marT="60967" marB="60967"/>
                </a:tc>
                <a:tc>
                  <a:txBody>
                    <a:bodyPr/>
                    <a:lstStyle/>
                    <a:p>
                      <a:pPr marL="0" marR="0" lvl="0" indent="0" algn="l" rtl="0">
                        <a:lnSpc>
                          <a:spcPct val="100000"/>
                        </a:lnSpc>
                        <a:spcBef>
                          <a:spcPts val="0"/>
                        </a:spcBef>
                        <a:spcAft>
                          <a:spcPts val="0"/>
                        </a:spcAft>
                        <a:buNone/>
                      </a:pPr>
                      <a:endParaRPr sz="1900" u="none" strike="noStrike" cap="none">
                        <a:solidFill>
                          <a:schemeClr val="dk2"/>
                        </a:solidFill>
                      </a:endParaRPr>
                    </a:p>
                  </a:txBody>
                  <a:tcPr marL="121933" marR="121933" marT="60967" marB="60967"/>
                </a:tc>
                <a:tc>
                  <a:txBody>
                    <a:bodyPr/>
                    <a:lstStyle/>
                    <a:p>
                      <a:pPr marL="0" marR="0" lvl="0" indent="0" algn="l" rtl="0">
                        <a:lnSpc>
                          <a:spcPct val="100000"/>
                        </a:lnSpc>
                        <a:spcBef>
                          <a:spcPts val="0"/>
                        </a:spcBef>
                        <a:spcAft>
                          <a:spcPts val="0"/>
                        </a:spcAft>
                        <a:buNone/>
                      </a:pPr>
                      <a:endParaRPr sz="1900" u="none" strike="noStrike" cap="none">
                        <a:solidFill>
                          <a:schemeClr val="dk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dirty="0">
                          <a:solidFill>
                            <a:schemeClr val="dk2"/>
                          </a:solidFill>
                        </a:rPr>
                        <a:t>G</a:t>
                      </a:r>
                      <a:endParaRPr sz="2500" dirty="0"/>
                    </a:p>
                  </a:txBody>
                  <a:tcPr marL="121933" marR="121933" marT="60967" marB="60967">
                    <a:solidFill>
                      <a:schemeClr val="accent4"/>
                    </a:solidFill>
                  </a:tcPr>
                </a:tc>
                <a:extLst>
                  <a:ext uri="{0D108BD9-81ED-4DB2-BD59-A6C34878D82A}">
                    <a16:rowId xmlns:a16="http://schemas.microsoft.com/office/drawing/2014/main" val="10002"/>
                  </a:ext>
                </a:extLst>
              </a:tr>
            </a:tbl>
          </a:graphicData>
        </a:graphic>
      </p:graphicFrame>
      <p:sp>
        <p:nvSpPr>
          <p:cNvPr id="3263" name="Google Shape;3263;p80"/>
          <p:cNvSpPr txBox="1"/>
          <p:nvPr/>
        </p:nvSpPr>
        <p:spPr>
          <a:xfrm>
            <a:off x="3399797" y="5204633"/>
            <a:ext cx="5392400" cy="615600"/>
          </a:xfrm>
          <a:prstGeom prst="rect">
            <a:avLst/>
          </a:prstGeom>
          <a:noFill/>
          <a:ln>
            <a:noFill/>
          </a:ln>
        </p:spPr>
        <p:txBody>
          <a:bodyPr spcFirstLastPara="1" wrap="square" lIns="121900" tIns="60933" rIns="121900" bIns="60933" anchor="t" anchorCtr="0">
            <a:noAutofit/>
          </a:bodyPr>
          <a:lstStyle/>
          <a:p>
            <a:r>
              <a:rPr lang="en" sz="3200">
                <a:solidFill>
                  <a:srgbClr val="1C4587"/>
                </a:solidFill>
                <a:latin typeface="Sniglet"/>
                <a:ea typeface="Sniglet"/>
                <a:cs typeface="Sniglet"/>
                <a:sym typeface="Sniglet"/>
              </a:rPr>
              <a:t>Characters at index 6 match</a:t>
            </a:r>
            <a:endParaRPr sz="2400">
              <a:latin typeface="Sniglet"/>
              <a:ea typeface="Sniglet"/>
              <a:cs typeface="Sniglet"/>
              <a:sym typeface="Sniglet"/>
            </a:endParaRPr>
          </a:p>
        </p:txBody>
      </p:sp>
      <p:sp>
        <p:nvSpPr>
          <p:cNvPr id="3264" name="Google Shape;3264;p80"/>
          <p:cNvSpPr txBox="1">
            <a:spLocks noGrp="1"/>
          </p:cNvSpPr>
          <p:nvPr>
            <p:ph type="title"/>
          </p:nvPr>
        </p:nvSpPr>
        <p:spPr>
          <a:xfrm>
            <a:off x="2739813" y="906967"/>
            <a:ext cx="6712400" cy="919600"/>
          </a:xfrm>
          <a:prstGeom prst="rect">
            <a:avLst/>
          </a:prstGeom>
          <a:noFill/>
          <a:ln>
            <a:noFill/>
          </a:ln>
        </p:spPr>
        <p:txBody>
          <a:bodyPr spcFirstLastPara="1" wrap="square" lIns="0" tIns="0" rIns="0" bIns="0" anchor="t" anchorCtr="0">
            <a:noAutofit/>
          </a:bodyPr>
          <a:lstStyle/>
          <a:p>
            <a:pPr>
              <a:buSzPts val="2300"/>
            </a:pPr>
            <a:r>
              <a:rPr lang="en" sz="5867">
                <a:latin typeface="Walter Turncoat"/>
                <a:ea typeface="Walter Turncoat"/>
                <a:cs typeface="Walter Turncoat"/>
                <a:sym typeface="Walter Turncoat"/>
              </a:rPr>
              <a:t>Searching Stage</a:t>
            </a:r>
            <a:endParaRPr>
              <a:latin typeface="Walter Turncoat"/>
              <a:ea typeface="Walter Turncoat"/>
              <a:cs typeface="Walter Turncoat"/>
              <a:sym typeface="Walter Turncoat"/>
            </a:endParaRPr>
          </a:p>
        </p:txBody>
      </p:sp>
      <p:sp>
        <p:nvSpPr>
          <p:cNvPr id="5" name="Google Shape;3249;p78">
            <a:extLst>
              <a:ext uri="{FF2B5EF4-FFF2-40B4-BE49-F238E27FC236}">
                <a16:creationId xmlns:a16="http://schemas.microsoft.com/office/drawing/2014/main" id="{D3FA1963-11FB-4297-9221-E59779DF674B}"/>
              </a:ext>
            </a:extLst>
          </p:cNvPr>
          <p:cNvSpPr txBox="1"/>
          <p:nvPr/>
        </p:nvSpPr>
        <p:spPr>
          <a:xfrm>
            <a:off x="7979708" y="1811629"/>
            <a:ext cx="5932800" cy="615600"/>
          </a:xfrm>
          <a:prstGeom prst="rect">
            <a:avLst/>
          </a:prstGeom>
          <a:noFill/>
          <a:ln>
            <a:noFill/>
          </a:ln>
        </p:spPr>
        <p:txBody>
          <a:bodyPr spcFirstLastPara="1" wrap="square" lIns="121900" tIns="60933" rIns="121900" bIns="60933" anchor="t" anchorCtr="0">
            <a:noAutofit/>
          </a:bodyPr>
          <a:lstStyle/>
          <a:p>
            <a:r>
              <a:rPr lang="en-SG" sz="2000" dirty="0">
                <a:solidFill>
                  <a:srgbClr val="C00000"/>
                </a:solidFill>
                <a:latin typeface="Sniglet"/>
                <a:ea typeface="Sniglet"/>
                <a:cs typeface="Sniglet"/>
                <a:sym typeface="Sniglet"/>
              </a:rPr>
              <a:t>Search from the end of substring!</a:t>
            </a:r>
            <a:endParaRPr sz="1600" dirty="0">
              <a:solidFill>
                <a:srgbClr val="C00000"/>
              </a:solidFill>
              <a:latin typeface="Sniglet"/>
              <a:ea typeface="Sniglet"/>
              <a:cs typeface="Sniglet"/>
              <a:sym typeface="Sniglet"/>
            </a:endParaRPr>
          </a:p>
        </p:txBody>
      </p:sp>
      <p:grpSp>
        <p:nvGrpSpPr>
          <p:cNvPr id="6" name="Google Shape;1060;p35">
            <a:extLst>
              <a:ext uri="{FF2B5EF4-FFF2-40B4-BE49-F238E27FC236}">
                <a16:creationId xmlns:a16="http://schemas.microsoft.com/office/drawing/2014/main" id="{76971452-75BB-40FC-9AF0-251C52651BB0}"/>
              </a:ext>
            </a:extLst>
          </p:cNvPr>
          <p:cNvGrpSpPr/>
          <p:nvPr/>
        </p:nvGrpSpPr>
        <p:grpSpPr>
          <a:xfrm rot="2803016">
            <a:off x="9689673" y="2248031"/>
            <a:ext cx="397804" cy="496307"/>
            <a:chOff x="645175" y="3632150"/>
            <a:chExt cx="394550" cy="462975"/>
          </a:xfrm>
        </p:grpSpPr>
        <p:sp>
          <p:nvSpPr>
            <p:cNvPr id="7" name="Google Shape;1061;p35">
              <a:extLst>
                <a:ext uri="{FF2B5EF4-FFF2-40B4-BE49-F238E27FC236}">
                  <a16:creationId xmlns:a16="http://schemas.microsoft.com/office/drawing/2014/main" id="{6A77D5F8-34E1-4018-ADE5-D374644623C3}"/>
                </a:ext>
              </a:extLst>
            </p:cNvPr>
            <p:cNvSpPr/>
            <p:nvPr/>
          </p:nvSpPr>
          <p:spPr>
            <a:xfrm>
              <a:off x="699725" y="3704850"/>
              <a:ext cx="320175" cy="366225"/>
            </a:xfrm>
            <a:custGeom>
              <a:avLst/>
              <a:gdLst/>
              <a:ahLst/>
              <a:cxnLst/>
              <a:rect l="l" t="t" r="r" b="b"/>
              <a:pathLst>
                <a:path w="12807" h="14649" extrusionOk="0">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62;p35">
              <a:extLst>
                <a:ext uri="{FF2B5EF4-FFF2-40B4-BE49-F238E27FC236}">
                  <a16:creationId xmlns:a16="http://schemas.microsoft.com/office/drawing/2014/main" id="{9766B716-5521-4E56-BEB9-9CFA16EB00E1}"/>
                </a:ext>
              </a:extLst>
            </p:cNvPr>
            <p:cNvSpPr/>
            <p:nvPr/>
          </p:nvSpPr>
          <p:spPr>
            <a:xfrm>
              <a:off x="645175" y="3632150"/>
              <a:ext cx="394550" cy="462975"/>
            </a:xfrm>
            <a:custGeom>
              <a:avLst/>
              <a:gdLst/>
              <a:ahLst/>
              <a:cxnLst/>
              <a:rect l="l" t="t" r="r" b="b"/>
              <a:pathLst>
                <a:path w="15782" h="18519" extrusionOk="0">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8"/>
        <p:cNvGrpSpPr/>
        <p:nvPr/>
      </p:nvGrpSpPr>
      <p:grpSpPr>
        <a:xfrm>
          <a:off x="0" y="0"/>
          <a:ext cx="0" cy="0"/>
          <a:chOff x="0" y="0"/>
          <a:chExt cx="0" cy="0"/>
        </a:xfrm>
      </p:grpSpPr>
      <p:graphicFrame>
        <p:nvGraphicFramePr>
          <p:cNvPr id="3269" name="Google Shape;3269;p81"/>
          <p:cNvGraphicFramePr/>
          <p:nvPr/>
        </p:nvGraphicFramePr>
        <p:xfrm>
          <a:off x="1814624" y="2565137"/>
          <a:ext cx="8562768" cy="1727700"/>
        </p:xfrm>
        <a:graphic>
          <a:graphicData uri="http://schemas.openxmlformats.org/drawingml/2006/table">
            <a:tbl>
              <a:tblPr firstRow="1" bandRow="1">
                <a:noFill/>
              </a:tblPr>
              <a:tblGrid>
                <a:gridCol w="2758533">
                  <a:extLst>
                    <a:ext uri="{9D8B030D-6E8A-4147-A177-3AD203B41FA5}">
                      <a16:colId xmlns:a16="http://schemas.microsoft.com/office/drawing/2014/main" val="20000"/>
                    </a:ext>
                  </a:extLst>
                </a:gridCol>
                <a:gridCol w="853600">
                  <a:extLst>
                    <a:ext uri="{9D8B030D-6E8A-4147-A177-3AD203B41FA5}">
                      <a16:colId xmlns:a16="http://schemas.microsoft.com/office/drawing/2014/main" val="20001"/>
                    </a:ext>
                  </a:extLst>
                </a:gridCol>
                <a:gridCol w="830367">
                  <a:extLst>
                    <a:ext uri="{9D8B030D-6E8A-4147-A177-3AD203B41FA5}">
                      <a16:colId xmlns:a16="http://schemas.microsoft.com/office/drawing/2014/main" val="20002"/>
                    </a:ext>
                  </a:extLst>
                </a:gridCol>
                <a:gridCol w="788867">
                  <a:extLst>
                    <a:ext uri="{9D8B030D-6E8A-4147-A177-3AD203B41FA5}">
                      <a16:colId xmlns:a16="http://schemas.microsoft.com/office/drawing/2014/main" val="20003"/>
                    </a:ext>
                  </a:extLst>
                </a:gridCol>
                <a:gridCol w="830367">
                  <a:extLst>
                    <a:ext uri="{9D8B030D-6E8A-4147-A177-3AD203B41FA5}">
                      <a16:colId xmlns:a16="http://schemas.microsoft.com/office/drawing/2014/main" val="20004"/>
                    </a:ext>
                  </a:extLst>
                </a:gridCol>
                <a:gridCol w="830367">
                  <a:extLst>
                    <a:ext uri="{9D8B030D-6E8A-4147-A177-3AD203B41FA5}">
                      <a16:colId xmlns:a16="http://schemas.microsoft.com/office/drawing/2014/main" val="20005"/>
                    </a:ext>
                  </a:extLst>
                </a:gridCol>
                <a:gridCol w="768100">
                  <a:extLst>
                    <a:ext uri="{9D8B030D-6E8A-4147-A177-3AD203B41FA5}">
                      <a16:colId xmlns:a16="http://schemas.microsoft.com/office/drawing/2014/main" val="20006"/>
                    </a:ext>
                  </a:extLst>
                </a:gridCol>
                <a:gridCol w="902567">
                  <a:extLst>
                    <a:ext uri="{9D8B030D-6E8A-4147-A177-3AD203B41FA5}">
                      <a16:colId xmlns:a16="http://schemas.microsoft.com/office/drawing/2014/main" val="20007"/>
                    </a:ext>
                  </a:extLst>
                </a:gridCol>
              </a:tblGrid>
              <a:tr h="414500">
                <a:tc>
                  <a:txBody>
                    <a:bodyPr/>
                    <a:lstStyle/>
                    <a:p>
                      <a:pPr marL="0" marR="0" lvl="0" indent="0" algn="l" rtl="0">
                        <a:lnSpc>
                          <a:spcPct val="100000"/>
                        </a:lnSpc>
                        <a:spcBef>
                          <a:spcPts val="0"/>
                        </a:spcBef>
                        <a:spcAft>
                          <a:spcPts val="0"/>
                        </a:spcAft>
                        <a:buNone/>
                      </a:pPr>
                      <a:r>
                        <a:rPr lang="en" sz="1900" u="none" strike="noStrike" cap="none">
                          <a:solidFill>
                            <a:schemeClr val="lt1"/>
                          </a:solidFill>
                        </a:rPr>
                        <a:t>Index</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lt1"/>
                          </a:solidFill>
                        </a:rPr>
                        <a:t>0</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lt1"/>
                          </a:solidFill>
                        </a:rPr>
                        <a:t>1</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lt1"/>
                          </a:solidFill>
                        </a:rPr>
                        <a:t>2</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lt1"/>
                          </a:solidFill>
                        </a:rPr>
                        <a:t>3</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lt1"/>
                          </a:solidFill>
                        </a:rPr>
                        <a:t>4</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lt1"/>
                          </a:solidFill>
                        </a:rPr>
                        <a:t>5</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lt1"/>
                          </a:solidFill>
                        </a:rPr>
                        <a:t>6</a:t>
                      </a:r>
                      <a:endParaRPr sz="2500"/>
                    </a:p>
                  </a:txBody>
                  <a:tcPr marL="121933" marR="121933" marT="60967" marB="60967"/>
                </a:tc>
                <a:extLst>
                  <a:ext uri="{0D108BD9-81ED-4DB2-BD59-A6C34878D82A}">
                    <a16:rowId xmlns:a16="http://schemas.microsoft.com/office/drawing/2014/main" val="10000"/>
                  </a:ext>
                </a:extLst>
              </a:tr>
              <a:tr h="656600">
                <a:tc>
                  <a:txBody>
                    <a:bodyPr/>
                    <a:lstStyle/>
                    <a:p>
                      <a:pPr marL="0" marR="0" lvl="0" indent="0" algn="l" rtl="0">
                        <a:lnSpc>
                          <a:spcPct val="100000"/>
                        </a:lnSpc>
                        <a:spcBef>
                          <a:spcPts val="0"/>
                        </a:spcBef>
                        <a:spcAft>
                          <a:spcPts val="0"/>
                        </a:spcAft>
                        <a:buNone/>
                      </a:pPr>
                      <a:r>
                        <a:rPr lang="en" sz="1900" u="none" strike="noStrike" cap="none">
                          <a:solidFill>
                            <a:schemeClr val="dk2"/>
                          </a:solidFill>
                        </a:rPr>
                        <a:t>DNA sequence</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G</a:t>
                      </a:r>
                      <a:endParaRPr sz="2500"/>
                    </a:p>
                  </a:txBody>
                  <a:tcPr marL="121933" marR="121933" marT="60967" marB="60967">
                    <a:solidFill>
                      <a:schemeClr val="accent4"/>
                    </a:solidFill>
                  </a:tcPr>
                </a:tc>
                <a:extLst>
                  <a:ext uri="{0D108BD9-81ED-4DB2-BD59-A6C34878D82A}">
                    <a16:rowId xmlns:a16="http://schemas.microsoft.com/office/drawing/2014/main" val="10001"/>
                  </a:ext>
                </a:extLst>
              </a:tr>
              <a:tr h="656600">
                <a:tc>
                  <a:txBody>
                    <a:bodyPr/>
                    <a:lstStyle/>
                    <a:p>
                      <a:pPr marL="0" marR="0" lvl="0" indent="0" algn="l" rtl="0">
                        <a:lnSpc>
                          <a:spcPct val="100000"/>
                        </a:lnSpc>
                        <a:spcBef>
                          <a:spcPts val="0"/>
                        </a:spcBef>
                        <a:spcAft>
                          <a:spcPts val="0"/>
                        </a:spcAft>
                        <a:buNone/>
                      </a:pPr>
                      <a:r>
                        <a:rPr lang="en" sz="1900" u="none" strike="noStrike" cap="none">
                          <a:solidFill>
                            <a:schemeClr val="dk2"/>
                          </a:solidFill>
                        </a:rPr>
                        <a:t>Pattern</a:t>
                      </a:r>
                      <a:endParaRPr sz="2500"/>
                    </a:p>
                  </a:txBody>
                  <a:tcPr marL="121933" marR="121933" marT="60967" marB="60967"/>
                </a:tc>
                <a:tc>
                  <a:txBody>
                    <a:bodyPr/>
                    <a:lstStyle/>
                    <a:p>
                      <a:pPr marL="0" marR="0" lvl="0" indent="0" algn="l" rtl="0">
                        <a:lnSpc>
                          <a:spcPct val="100000"/>
                        </a:lnSpc>
                        <a:spcBef>
                          <a:spcPts val="0"/>
                        </a:spcBef>
                        <a:spcAft>
                          <a:spcPts val="0"/>
                        </a:spcAft>
                        <a:buNone/>
                      </a:pPr>
                      <a:endParaRPr sz="1900" u="none" strike="noStrike" cap="none">
                        <a:solidFill>
                          <a:schemeClr val="dk2"/>
                        </a:solidFill>
                      </a:endParaRPr>
                    </a:p>
                  </a:txBody>
                  <a:tcPr marL="121933" marR="121933" marT="60967" marB="60967"/>
                </a:tc>
                <a:tc>
                  <a:txBody>
                    <a:bodyPr/>
                    <a:lstStyle/>
                    <a:p>
                      <a:pPr marL="0" marR="0" lvl="0" indent="0" algn="l" rtl="0">
                        <a:lnSpc>
                          <a:spcPct val="100000"/>
                        </a:lnSpc>
                        <a:spcBef>
                          <a:spcPts val="0"/>
                        </a:spcBef>
                        <a:spcAft>
                          <a:spcPts val="0"/>
                        </a:spcAft>
                        <a:buNone/>
                      </a:pPr>
                      <a:endParaRPr sz="1900" u="none" strike="noStrike" cap="none">
                        <a:solidFill>
                          <a:schemeClr val="dk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G</a:t>
                      </a:r>
                      <a:endParaRPr sz="2500"/>
                    </a:p>
                  </a:txBody>
                  <a:tcPr marL="121933" marR="121933" marT="60967" marB="60967">
                    <a:solidFill>
                      <a:schemeClr val="accent4"/>
                    </a:solidFill>
                  </a:tcPr>
                </a:tc>
                <a:extLst>
                  <a:ext uri="{0D108BD9-81ED-4DB2-BD59-A6C34878D82A}">
                    <a16:rowId xmlns:a16="http://schemas.microsoft.com/office/drawing/2014/main" val="10002"/>
                  </a:ext>
                </a:extLst>
              </a:tr>
            </a:tbl>
          </a:graphicData>
        </a:graphic>
      </p:graphicFrame>
      <p:sp>
        <p:nvSpPr>
          <p:cNvPr id="3270" name="Google Shape;3270;p81"/>
          <p:cNvSpPr txBox="1"/>
          <p:nvPr/>
        </p:nvSpPr>
        <p:spPr>
          <a:xfrm>
            <a:off x="3399797" y="5204633"/>
            <a:ext cx="5392400" cy="615600"/>
          </a:xfrm>
          <a:prstGeom prst="rect">
            <a:avLst/>
          </a:prstGeom>
          <a:noFill/>
          <a:ln>
            <a:noFill/>
          </a:ln>
        </p:spPr>
        <p:txBody>
          <a:bodyPr spcFirstLastPara="1" wrap="square" lIns="121900" tIns="60933" rIns="121900" bIns="60933" anchor="t" anchorCtr="0">
            <a:noAutofit/>
          </a:bodyPr>
          <a:lstStyle/>
          <a:p>
            <a:r>
              <a:rPr lang="en" sz="3200">
                <a:solidFill>
                  <a:srgbClr val="1C4587"/>
                </a:solidFill>
                <a:latin typeface="Sniglet"/>
                <a:ea typeface="Sniglet"/>
                <a:cs typeface="Sniglet"/>
                <a:sym typeface="Sniglet"/>
              </a:rPr>
              <a:t>Characters at index 5 match </a:t>
            </a:r>
            <a:endParaRPr sz="2400">
              <a:latin typeface="Sniglet"/>
              <a:ea typeface="Sniglet"/>
              <a:cs typeface="Sniglet"/>
              <a:sym typeface="Sniglet"/>
            </a:endParaRPr>
          </a:p>
        </p:txBody>
      </p:sp>
      <p:graphicFrame>
        <p:nvGraphicFramePr>
          <p:cNvPr id="3271" name="Google Shape;3271;p81"/>
          <p:cNvGraphicFramePr/>
          <p:nvPr>
            <p:extLst>
              <p:ext uri="{D42A27DB-BD31-4B8C-83A1-F6EECF244321}">
                <p14:modId xmlns:p14="http://schemas.microsoft.com/office/powerpoint/2010/main" val="894818586"/>
              </p:ext>
            </p:extLst>
          </p:nvPr>
        </p:nvGraphicFramePr>
        <p:xfrm>
          <a:off x="1814624" y="2565137"/>
          <a:ext cx="8562768" cy="1727700"/>
        </p:xfrm>
        <a:graphic>
          <a:graphicData uri="http://schemas.openxmlformats.org/drawingml/2006/table">
            <a:tbl>
              <a:tblPr firstRow="1" bandRow="1">
                <a:noFill/>
              </a:tblPr>
              <a:tblGrid>
                <a:gridCol w="2758533">
                  <a:extLst>
                    <a:ext uri="{9D8B030D-6E8A-4147-A177-3AD203B41FA5}">
                      <a16:colId xmlns:a16="http://schemas.microsoft.com/office/drawing/2014/main" val="20000"/>
                    </a:ext>
                  </a:extLst>
                </a:gridCol>
                <a:gridCol w="853600">
                  <a:extLst>
                    <a:ext uri="{9D8B030D-6E8A-4147-A177-3AD203B41FA5}">
                      <a16:colId xmlns:a16="http://schemas.microsoft.com/office/drawing/2014/main" val="20001"/>
                    </a:ext>
                  </a:extLst>
                </a:gridCol>
                <a:gridCol w="830367">
                  <a:extLst>
                    <a:ext uri="{9D8B030D-6E8A-4147-A177-3AD203B41FA5}">
                      <a16:colId xmlns:a16="http://schemas.microsoft.com/office/drawing/2014/main" val="20002"/>
                    </a:ext>
                  </a:extLst>
                </a:gridCol>
                <a:gridCol w="788867">
                  <a:extLst>
                    <a:ext uri="{9D8B030D-6E8A-4147-A177-3AD203B41FA5}">
                      <a16:colId xmlns:a16="http://schemas.microsoft.com/office/drawing/2014/main" val="20003"/>
                    </a:ext>
                  </a:extLst>
                </a:gridCol>
                <a:gridCol w="830367">
                  <a:extLst>
                    <a:ext uri="{9D8B030D-6E8A-4147-A177-3AD203B41FA5}">
                      <a16:colId xmlns:a16="http://schemas.microsoft.com/office/drawing/2014/main" val="20004"/>
                    </a:ext>
                  </a:extLst>
                </a:gridCol>
                <a:gridCol w="830367">
                  <a:extLst>
                    <a:ext uri="{9D8B030D-6E8A-4147-A177-3AD203B41FA5}">
                      <a16:colId xmlns:a16="http://schemas.microsoft.com/office/drawing/2014/main" val="20005"/>
                    </a:ext>
                  </a:extLst>
                </a:gridCol>
                <a:gridCol w="768100">
                  <a:extLst>
                    <a:ext uri="{9D8B030D-6E8A-4147-A177-3AD203B41FA5}">
                      <a16:colId xmlns:a16="http://schemas.microsoft.com/office/drawing/2014/main" val="20006"/>
                    </a:ext>
                  </a:extLst>
                </a:gridCol>
                <a:gridCol w="902567">
                  <a:extLst>
                    <a:ext uri="{9D8B030D-6E8A-4147-A177-3AD203B41FA5}">
                      <a16:colId xmlns:a16="http://schemas.microsoft.com/office/drawing/2014/main" val="20007"/>
                    </a:ext>
                  </a:extLst>
                </a:gridCol>
              </a:tblGrid>
              <a:tr h="414500">
                <a:tc>
                  <a:txBody>
                    <a:bodyPr/>
                    <a:lstStyle/>
                    <a:p>
                      <a:pPr marL="0" marR="0" lvl="0" indent="0" algn="l" rtl="0">
                        <a:lnSpc>
                          <a:spcPct val="100000"/>
                        </a:lnSpc>
                        <a:spcBef>
                          <a:spcPts val="0"/>
                        </a:spcBef>
                        <a:spcAft>
                          <a:spcPts val="0"/>
                        </a:spcAft>
                        <a:buNone/>
                      </a:pPr>
                      <a:r>
                        <a:rPr lang="en" sz="1900" u="none" strike="noStrike" cap="none">
                          <a:solidFill>
                            <a:schemeClr val="bg2"/>
                          </a:solidFill>
                        </a:rPr>
                        <a:t>Index</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0</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1</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2</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3</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4</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5</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dirty="0">
                          <a:solidFill>
                            <a:schemeClr val="bg2"/>
                          </a:solidFill>
                        </a:rPr>
                        <a:t>6</a:t>
                      </a:r>
                      <a:endParaRPr sz="2500" dirty="0">
                        <a:solidFill>
                          <a:schemeClr val="bg2"/>
                        </a:solidFill>
                      </a:endParaRPr>
                    </a:p>
                  </a:txBody>
                  <a:tcPr marL="121933" marR="121933" marT="60967" marB="60967"/>
                </a:tc>
                <a:extLst>
                  <a:ext uri="{0D108BD9-81ED-4DB2-BD59-A6C34878D82A}">
                    <a16:rowId xmlns:a16="http://schemas.microsoft.com/office/drawing/2014/main" val="10000"/>
                  </a:ext>
                </a:extLst>
              </a:tr>
              <a:tr h="656600">
                <a:tc>
                  <a:txBody>
                    <a:bodyPr/>
                    <a:lstStyle/>
                    <a:p>
                      <a:pPr marL="0" marR="0" lvl="0" indent="0" algn="l" rtl="0">
                        <a:lnSpc>
                          <a:spcPct val="100000"/>
                        </a:lnSpc>
                        <a:spcBef>
                          <a:spcPts val="0"/>
                        </a:spcBef>
                        <a:spcAft>
                          <a:spcPts val="0"/>
                        </a:spcAft>
                        <a:buNone/>
                      </a:pPr>
                      <a:r>
                        <a:rPr lang="en" sz="1900" u="none" strike="noStrike" cap="none">
                          <a:solidFill>
                            <a:srgbClr val="000000"/>
                          </a:solidFill>
                        </a:rPr>
                        <a:t>DNA sequence</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B0D5F7"/>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G</a:t>
                      </a:r>
                      <a:endParaRPr sz="2500"/>
                    </a:p>
                  </a:txBody>
                  <a:tcPr marL="121933" marR="121933" marT="60967" marB="60967">
                    <a:solidFill>
                      <a:srgbClr val="E7E9ED"/>
                    </a:solidFill>
                  </a:tcPr>
                </a:tc>
                <a:extLst>
                  <a:ext uri="{0D108BD9-81ED-4DB2-BD59-A6C34878D82A}">
                    <a16:rowId xmlns:a16="http://schemas.microsoft.com/office/drawing/2014/main" val="10001"/>
                  </a:ext>
                </a:extLst>
              </a:tr>
              <a:tr h="656600">
                <a:tc>
                  <a:txBody>
                    <a:bodyPr/>
                    <a:lstStyle/>
                    <a:p>
                      <a:pPr marL="0" marR="0" lvl="0" indent="0" algn="l" rtl="0">
                        <a:lnSpc>
                          <a:spcPct val="100000"/>
                        </a:lnSpc>
                        <a:spcBef>
                          <a:spcPts val="0"/>
                        </a:spcBef>
                        <a:spcAft>
                          <a:spcPts val="0"/>
                        </a:spcAft>
                        <a:buNone/>
                      </a:pPr>
                      <a:r>
                        <a:rPr lang="en" sz="1900" u="none" strike="noStrike" cap="none">
                          <a:solidFill>
                            <a:srgbClr val="000000"/>
                          </a:solidFill>
                        </a:rPr>
                        <a:t>Pattern</a:t>
                      </a:r>
                      <a:endParaRPr sz="2500"/>
                    </a:p>
                  </a:txBody>
                  <a:tcPr marL="121933" marR="121933" marT="60967" marB="60967"/>
                </a:tc>
                <a:tc>
                  <a:txBody>
                    <a:bodyPr/>
                    <a:lstStyle/>
                    <a:p>
                      <a:pPr marL="0" marR="0" lvl="0" indent="0" algn="l" rtl="0">
                        <a:lnSpc>
                          <a:spcPct val="100000"/>
                        </a:lnSpc>
                        <a:spcBef>
                          <a:spcPts val="0"/>
                        </a:spcBef>
                        <a:spcAft>
                          <a:spcPts val="0"/>
                        </a:spcAft>
                        <a:buNone/>
                      </a:pPr>
                      <a:endParaRPr sz="1900" u="none" strike="noStrike" cap="none">
                        <a:solidFill>
                          <a:srgbClr val="000000"/>
                        </a:solidFill>
                      </a:endParaRPr>
                    </a:p>
                  </a:txBody>
                  <a:tcPr marL="121933" marR="121933" marT="60967" marB="60967"/>
                </a:tc>
                <a:tc>
                  <a:txBody>
                    <a:bodyPr/>
                    <a:lstStyle/>
                    <a:p>
                      <a:pPr marL="0" marR="0" lvl="0" indent="0" algn="l" rtl="0">
                        <a:lnSpc>
                          <a:spcPct val="100000"/>
                        </a:lnSpc>
                        <a:spcBef>
                          <a:spcPts val="0"/>
                        </a:spcBef>
                        <a:spcAft>
                          <a:spcPts val="0"/>
                        </a:spcAft>
                        <a:buNone/>
                      </a:pPr>
                      <a:endParaRPr sz="1900" u="none" strike="noStrike" cap="none">
                        <a:solidFill>
                          <a:srgbClr val="000000"/>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B0D5F7"/>
                    </a:solidFill>
                  </a:tcPr>
                </a:tc>
                <a:tc>
                  <a:txBody>
                    <a:bodyPr/>
                    <a:lstStyle/>
                    <a:p>
                      <a:pPr marL="0" marR="0" lvl="0" indent="0" algn="l" rtl="0">
                        <a:lnSpc>
                          <a:spcPct val="100000"/>
                        </a:lnSpc>
                        <a:spcBef>
                          <a:spcPts val="0"/>
                        </a:spcBef>
                        <a:spcAft>
                          <a:spcPts val="0"/>
                        </a:spcAft>
                        <a:buNone/>
                      </a:pPr>
                      <a:r>
                        <a:rPr lang="en" sz="1900" u="none" strike="noStrike" cap="none" dirty="0">
                          <a:solidFill>
                            <a:srgbClr val="000000"/>
                          </a:solidFill>
                        </a:rPr>
                        <a:t>G</a:t>
                      </a:r>
                      <a:endParaRPr sz="2500" dirty="0"/>
                    </a:p>
                  </a:txBody>
                  <a:tcPr marL="121933" marR="121933" marT="60967" marB="60967">
                    <a:solidFill>
                      <a:srgbClr val="E7E9ED"/>
                    </a:solidFill>
                  </a:tcPr>
                </a:tc>
                <a:extLst>
                  <a:ext uri="{0D108BD9-81ED-4DB2-BD59-A6C34878D82A}">
                    <a16:rowId xmlns:a16="http://schemas.microsoft.com/office/drawing/2014/main" val="10002"/>
                  </a:ext>
                </a:extLst>
              </a:tr>
            </a:tbl>
          </a:graphicData>
        </a:graphic>
      </p:graphicFrame>
      <p:sp>
        <p:nvSpPr>
          <p:cNvPr id="3272" name="Google Shape;3272;p81"/>
          <p:cNvSpPr txBox="1">
            <a:spLocks noGrp="1"/>
          </p:cNvSpPr>
          <p:nvPr>
            <p:ph type="title"/>
          </p:nvPr>
        </p:nvSpPr>
        <p:spPr>
          <a:xfrm>
            <a:off x="2739813" y="906967"/>
            <a:ext cx="6712400" cy="919600"/>
          </a:xfrm>
          <a:prstGeom prst="rect">
            <a:avLst/>
          </a:prstGeom>
          <a:noFill/>
          <a:ln>
            <a:noFill/>
          </a:ln>
        </p:spPr>
        <p:txBody>
          <a:bodyPr spcFirstLastPara="1" wrap="square" lIns="0" tIns="0" rIns="0" bIns="0" anchor="t" anchorCtr="0">
            <a:noAutofit/>
          </a:bodyPr>
          <a:lstStyle/>
          <a:p>
            <a:pPr>
              <a:buSzPts val="2300"/>
            </a:pPr>
            <a:r>
              <a:rPr lang="en" sz="5867">
                <a:latin typeface="Walter Turncoat"/>
                <a:ea typeface="Walter Turncoat"/>
                <a:cs typeface="Walter Turncoat"/>
                <a:sym typeface="Walter Turncoat"/>
              </a:rPr>
              <a:t>Searching Stage</a:t>
            </a:r>
            <a:endParaRPr>
              <a:latin typeface="Walter Turncoat"/>
              <a:ea typeface="Walter Turncoat"/>
              <a:cs typeface="Walter Turncoat"/>
              <a:sym typeface="Walter Turnco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24"/>
        <p:cNvGrpSpPr/>
        <p:nvPr/>
      </p:nvGrpSpPr>
      <p:grpSpPr>
        <a:xfrm>
          <a:off x="0" y="0"/>
          <a:ext cx="0" cy="0"/>
          <a:chOff x="0" y="0"/>
          <a:chExt cx="0" cy="0"/>
        </a:xfrm>
      </p:grpSpPr>
      <p:sp>
        <p:nvSpPr>
          <p:cNvPr id="1237" name="Google Shape;1237;p39"/>
          <p:cNvSpPr txBox="1">
            <a:spLocks noGrp="1"/>
          </p:cNvSpPr>
          <p:nvPr>
            <p:ph type="title"/>
          </p:nvPr>
        </p:nvSpPr>
        <p:spPr>
          <a:xfrm>
            <a:off x="3985119" y="2665623"/>
            <a:ext cx="4103450" cy="1526753"/>
          </a:xfrm>
          <a:prstGeom prst="rect">
            <a:avLst/>
          </a:prstGeom>
        </p:spPr>
        <p:txBody>
          <a:bodyPr spcFirstLastPara="1" wrap="square" lIns="0" tIns="0" rIns="0" bIns="0" anchor="t" anchorCtr="0">
            <a:noAutofit/>
          </a:bodyPr>
          <a:lstStyle/>
          <a:p>
            <a:r>
              <a:rPr lang="en-SG" sz="4800" dirty="0">
                <a:latin typeface="Walter Turncoat" panose="02000000000000000000" pitchFamily="2" charset="0"/>
                <a:ea typeface="Walter Turncoat" panose="02000000000000000000" pitchFamily="2" charset="0"/>
              </a:rPr>
              <a:t>FINITE AUTOMATA</a:t>
            </a:r>
            <a:endParaRPr sz="4800" dirty="0">
              <a:latin typeface="Walter Turncoat" panose="02000000000000000000" pitchFamily="2" charset="0"/>
              <a:ea typeface="Walter Turncoat" panose="02000000000000000000" pitchFamily="2" charset="0"/>
            </a:endParaRPr>
          </a:p>
        </p:txBody>
      </p:sp>
      <p:grpSp>
        <p:nvGrpSpPr>
          <p:cNvPr id="1228" name="Google Shape;1228;p39"/>
          <p:cNvGrpSpPr/>
          <p:nvPr/>
        </p:nvGrpSpPr>
        <p:grpSpPr>
          <a:xfrm>
            <a:off x="4929798" y="3280600"/>
            <a:ext cx="2233002" cy="138876"/>
            <a:chOff x="4345425" y="2175475"/>
            <a:chExt cx="800750" cy="176025"/>
          </a:xfrm>
        </p:grpSpPr>
        <p:sp>
          <p:nvSpPr>
            <p:cNvPr id="1229" name="Google Shape;1229;p39"/>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0" name="Google Shape;1230;p39"/>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1225" name="Google Shape;1225;p39"/>
          <p:cNvGrpSpPr/>
          <p:nvPr/>
        </p:nvGrpSpPr>
        <p:grpSpPr>
          <a:xfrm>
            <a:off x="4237217" y="4006841"/>
            <a:ext cx="3592333" cy="122743"/>
            <a:chOff x="4345425" y="2175475"/>
            <a:chExt cx="800750" cy="176025"/>
          </a:xfrm>
        </p:grpSpPr>
        <p:sp>
          <p:nvSpPr>
            <p:cNvPr id="1226" name="Google Shape;1226;p39"/>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7" name="Google Shape;1227;p39"/>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238" name="Google Shape;1238;p39"/>
          <p:cNvSpPr/>
          <p:nvPr/>
        </p:nvSpPr>
        <p:spPr>
          <a:xfrm>
            <a:off x="9780234" y="4656801"/>
            <a:ext cx="1373405" cy="1835759"/>
          </a:xfrm>
          <a:custGeom>
            <a:avLst/>
            <a:gdLst/>
            <a:ahLst/>
            <a:cxnLst/>
            <a:rect l="l" t="t" r="r" b="b"/>
            <a:pathLst>
              <a:path w="20211" h="27015" extrusionOk="0">
                <a:moveTo>
                  <a:pt x="13024" y="5921"/>
                </a:moveTo>
                <a:cubicBezTo>
                  <a:pt x="13039" y="5921"/>
                  <a:pt x="13053" y="5921"/>
                  <a:pt x="13068" y="5921"/>
                </a:cubicBezTo>
                <a:cubicBezTo>
                  <a:pt x="13228" y="5925"/>
                  <a:pt x="13275" y="5932"/>
                  <a:pt x="13449" y="5978"/>
                </a:cubicBezTo>
                <a:cubicBezTo>
                  <a:pt x="13621" y="6025"/>
                  <a:pt x="13692" y="6054"/>
                  <a:pt x="13820" y="6121"/>
                </a:cubicBezTo>
                <a:cubicBezTo>
                  <a:pt x="14120" y="6275"/>
                  <a:pt x="14305" y="6421"/>
                  <a:pt x="14533" y="6660"/>
                </a:cubicBezTo>
                <a:cubicBezTo>
                  <a:pt x="14934" y="7077"/>
                  <a:pt x="15239" y="7599"/>
                  <a:pt x="15440" y="8166"/>
                </a:cubicBezTo>
                <a:lnTo>
                  <a:pt x="15440" y="8166"/>
                </a:lnTo>
                <a:cubicBezTo>
                  <a:pt x="15083" y="8248"/>
                  <a:pt x="14722" y="8292"/>
                  <a:pt x="14368" y="8292"/>
                </a:cubicBezTo>
                <a:cubicBezTo>
                  <a:pt x="14140" y="8292"/>
                  <a:pt x="13915" y="8274"/>
                  <a:pt x="13695" y="8236"/>
                </a:cubicBezTo>
                <a:cubicBezTo>
                  <a:pt x="12724" y="8067"/>
                  <a:pt x="11922" y="7510"/>
                  <a:pt x="11491" y="6614"/>
                </a:cubicBezTo>
                <a:lnTo>
                  <a:pt x="11491" y="6614"/>
                </a:lnTo>
                <a:cubicBezTo>
                  <a:pt x="11716" y="6403"/>
                  <a:pt x="11958" y="6226"/>
                  <a:pt x="12244" y="6092"/>
                </a:cubicBezTo>
                <a:cubicBezTo>
                  <a:pt x="12481" y="5981"/>
                  <a:pt x="12754" y="5921"/>
                  <a:pt x="13024" y="5921"/>
                </a:cubicBezTo>
                <a:close/>
                <a:moveTo>
                  <a:pt x="8395" y="11475"/>
                </a:moveTo>
                <a:cubicBezTo>
                  <a:pt x="9299" y="11475"/>
                  <a:pt x="10220" y="12193"/>
                  <a:pt x="10793" y="12796"/>
                </a:cubicBezTo>
                <a:cubicBezTo>
                  <a:pt x="11173" y="13194"/>
                  <a:pt x="11637" y="13806"/>
                  <a:pt x="11795" y="14426"/>
                </a:cubicBezTo>
                <a:lnTo>
                  <a:pt x="11795" y="14426"/>
                </a:lnTo>
                <a:cubicBezTo>
                  <a:pt x="11609" y="14465"/>
                  <a:pt x="11433" y="14481"/>
                  <a:pt x="11241" y="14481"/>
                </a:cubicBezTo>
                <a:cubicBezTo>
                  <a:pt x="11116" y="14481"/>
                  <a:pt x="10985" y="14474"/>
                  <a:pt x="10839" y="14462"/>
                </a:cubicBezTo>
                <a:cubicBezTo>
                  <a:pt x="10369" y="14415"/>
                  <a:pt x="9901" y="14315"/>
                  <a:pt x="9445" y="14187"/>
                </a:cubicBezTo>
                <a:cubicBezTo>
                  <a:pt x="8654" y="13965"/>
                  <a:pt x="7622" y="13627"/>
                  <a:pt x="7109" y="12960"/>
                </a:cubicBezTo>
                <a:cubicBezTo>
                  <a:pt x="7017" y="12843"/>
                  <a:pt x="6964" y="12743"/>
                  <a:pt x="6942" y="12593"/>
                </a:cubicBezTo>
                <a:lnTo>
                  <a:pt x="6942" y="12593"/>
                </a:lnTo>
                <a:cubicBezTo>
                  <a:pt x="6943" y="12597"/>
                  <a:pt x="6943" y="12599"/>
                  <a:pt x="6944" y="12599"/>
                </a:cubicBezTo>
                <a:cubicBezTo>
                  <a:pt x="6949" y="12599"/>
                  <a:pt x="6951" y="12474"/>
                  <a:pt x="6947" y="12474"/>
                </a:cubicBezTo>
                <a:lnTo>
                  <a:pt x="6947" y="12474"/>
                </a:lnTo>
                <a:cubicBezTo>
                  <a:pt x="6947" y="12474"/>
                  <a:pt x="6946" y="12476"/>
                  <a:pt x="6946" y="12479"/>
                </a:cubicBezTo>
                <a:cubicBezTo>
                  <a:pt x="6964" y="12379"/>
                  <a:pt x="6974" y="12354"/>
                  <a:pt x="7013" y="12283"/>
                </a:cubicBezTo>
                <a:cubicBezTo>
                  <a:pt x="7216" y="11923"/>
                  <a:pt x="7634" y="11609"/>
                  <a:pt x="8033" y="11516"/>
                </a:cubicBezTo>
                <a:cubicBezTo>
                  <a:pt x="8153" y="11488"/>
                  <a:pt x="8274" y="11475"/>
                  <a:pt x="8395" y="11475"/>
                </a:cubicBezTo>
                <a:close/>
                <a:moveTo>
                  <a:pt x="3729" y="17061"/>
                </a:moveTo>
                <a:cubicBezTo>
                  <a:pt x="3729" y="17061"/>
                  <a:pt x="3729" y="17062"/>
                  <a:pt x="3729" y="17064"/>
                </a:cubicBezTo>
                <a:lnTo>
                  <a:pt x="3729" y="17064"/>
                </a:lnTo>
                <a:cubicBezTo>
                  <a:pt x="3729" y="17063"/>
                  <a:pt x="3729" y="17062"/>
                  <a:pt x="3729" y="17061"/>
                </a:cubicBezTo>
                <a:cubicBezTo>
                  <a:pt x="3729" y="17061"/>
                  <a:pt x="3729" y="17061"/>
                  <a:pt x="3729" y="17061"/>
                </a:cubicBezTo>
                <a:close/>
                <a:moveTo>
                  <a:pt x="4657" y="16619"/>
                </a:moveTo>
                <a:cubicBezTo>
                  <a:pt x="5017" y="16619"/>
                  <a:pt x="5390" y="16704"/>
                  <a:pt x="5726" y="16808"/>
                </a:cubicBezTo>
                <a:cubicBezTo>
                  <a:pt x="6315" y="16990"/>
                  <a:pt x="6980" y="17291"/>
                  <a:pt x="7494" y="17724"/>
                </a:cubicBezTo>
                <a:lnTo>
                  <a:pt x="7494" y="17724"/>
                </a:lnTo>
                <a:cubicBezTo>
                  <a:pt x="7022" y="17823"/>
                  <a:pt x="6544" y="17881"/>
                  <a:pt x="6061" y="17881"/>
                </a:cubicBezTo>
                <a:cubicBezTo>
                  <a:pt x="5926" y="17881"/>
                  <a:pt x="5790" y="17877"/>
                  <a:pt x="5654" y="17867"/>
                </a:cubicBezTo>
                <a:cubicBezTo>
                  <a:pt x="5119" y="17828"/>
                  <a:pt x="4535" y="17739"/>
                  <a:pt x="4071" y="17453"/>
                </a:cubicBezTo>
                <a:cubicBezTo>
                  <a:pt x="3943" y="17375"/>
                  <a:pt x="3840" y="17278"/>
                  <a:pt x="3779" y="17182"/>
                </a:cubicBezTo>
                <a:cubicBezTo>
                  <a:pt x="3731" y="17107"/>
                  <a:pt x="3742" y="17153"/>
                  <a:pt x="3731" y="17074"/>
                </a:cubicBezTo>
                <a:lnTo>
                  <a:pt x="3731" y="17074"/>
                </a:lnTo>
                <a:cubicBezTo>
                  <a:pt x="3731" y="17072"/>
                  <a:pt x="3730" y="17064"/>
                  <a:pt x="3729" y="17039"/>
                </a:cubicBezTo>
                <a:cubicBezTo>
                  <a:pt x="3728" y="17032"/>
                  <a:pt x="3728" y="17026"/>
                  <a:pt x="3728" y="17021"/>
                </a:cubicBezTo>
                <a:lnTo>
                  <a:pt x="3728" y="17021"/>
                </a:lnTo>
                <a:cubicBezTo>
                  <a:pt x="3729" y="17018"/>
                  <a:pt x="3731" y="17011"/>
                  <a:pt x="3733" y="17000"/>
                </a:cubicBezTo>
                <a:cubicBezTo>
                  <a:pt x="3743" y="16939"/>
                  <a:pt x="3807" y="16861"/>
                  <a:pt x="3850" y="16829"/>
                </a:cubicBezTo>
                <a:cubicBezTo>
                  <a:pt x="3990" y="16725"/>
                  <a:pt x="4086" y="16697"/>
                  <a:pt x="4264" y="16658"/>
                </a:cubicBezTo>
                <a:cubicBezTo>
                  <a:pt x="4391" y="16631"/>
                  <a:pt x="4523" y="16619"/>
                  <a:pt x="4657" y="16619"/>
                </a:cubicBezTo>
                <a:close/>
                <a:moveTo>
                  <a:pt x="17258" y="0"/>
                </a:moveTo>
                <a:cubicBezTo>
                  <a:pt x="17012" y="0"/>
                  <a:pt x="16846" y="399"/>
                  <a:pt x="17111" y="590"/>
                </a:cubicBezTo>
                <a:cubicBezTo>
                  <a:pt x="18099" y="1314"/>
                  <a:pt x="19051" y="2277"/>
                  <a:pt x="19315" y="3515"/>
                </a:cubicBezTo>
                <a:cubicBezTo>
                  <a:pt x="19508" y="4420"/>
                  <a:pt x="19229" y="5322"/>
                  <a:pt x="18691" y="6071"/>
                </a:cubicBezTo>
                <a:cubicBezTo>
                  <a:pt x="18072" y="6930"/>
                  <a:pt x="17093" y="7624"/>
                  <a:pt x="16029" y="7996"/>
                </a:cubicBezTo>
                <a:lnTo>
                  <a:pt x="16029" y="7996"/>
                </a:lnTo>
                <a:cubicBezTo>
                  <a:pt x="15927" y="7703"/>
                  <a:pt x="15800" y="7419"/>
                  <a:pt x="15650" y="7148"/>
                </a:cubicBezTo>
                <a:cubicBezTo>
                  <a:pt x="15289" y="6499"/>
                  <a:pt x="14761" y="5886"/>
                  <a:pt x="14080" y="5562"/>
                </a:cubicBezTo>
                <a:cubicBezTo>
                  <a:pt x="13734" y="5394"/>
                  <a:pt x="13371" y="5311"/>
                  <a:pt x="13008" y="5311"/>
                </a:cubicBezTo>
                <a:cubicBezTo>
                  <a:pt x="12645" y="5311"/>
                  <a:pt x="12281" y="5394"/>
                  <a:pt x="11934" y="5557"/>
                </a:cubicBezTo>
                <a:cubicBezTo>
                  <a:pt x="11545" y="5740"/>
                  <a:pt x="11203" y="6014"/>
                  <a:pt x="10904" y="6321"/>
                </a:cubicBezTo>
                <a:cubicBezTo>
                  <a:pt x="10832" y="6392"/>
                  <a:pt x="10782" y="6524"/>
                  <a:pt x="10825" y="6620"/>
                </a:cubicBezTo>
                <a:cubicBezTo>
                  <a:pt x="11249" y="7647"/>
                  <a:pt x="12037" y="8421"/>
                  <a:pt x="13111" y="8735"/>
                </a:cubicBezTo>
                <a:cubicBezTo>
                  <a:pt x="13505" y="8850"/>
                  <a:pt x="13914" y="8902"/>
                  <a:pt x="14326" y="8902"/>
                </a:cubicBezTo>
                <a:cubicBezTo>
                  <a:pt x="14756" y="8902"/>
                  <a:pt x="15188" y="8845"/>
                  <a:pt x="15608" y="8745"/>
                </a:cubicBezTo>
                <a:lnTo>
                  <a:pt x="15608" y="8745"/>
                </a:lnTo>
                <a:cubicBezTo>
                  <a:pt x="15753" y="9390"/>
                  <a:pt x="15773" y="10065"/>
                  <a:pt x="15660" y="10692"/>
                </a:cubicBezTo>
                <a:cubicBezTo>
                  <a:pt x="15517" y="11498"/>
                  <a:pt x="15164" y="12254"/>
                  <a:pt x="14612" y="12861"/>
                </a:cubicBezTo>
                <a:cubicBezTo>
                  <a:pt x="14005" y="13520"/>
                  <a:pt x="13218" y="13971"/>
                  <a:pt x="12374" y="14260"/>
                </a:cubicBezTo>
                <a:lnTo>
                  <a:pt x="12374" y="14260"/>
                </a:lnTo>
                <a:cubicBezTo>
                  <a:pt x="12336" y="14118"/>
                  <a:pt x="12287" y="13980"/>
                  <a:pt x="12233" y="13852"/>
                </a:cubicBezTo>
                <a:cubicBezTo>
                  <a:pt x="11745" y="12678"/>
                  <a:pt x="10708" y="11648"/>
                  <a:pt x="9541" y="11146"/>
                </a:cubicBezTo>
                <a:cubicBezTo>
                  <a:pt x="9164" y="10980"/>
                  <a:pt x="8752" y="10865"/>
                  <a:pt x="8340" y="10865"/>
                </a:cubicBezTo>
                <a:cubicBezTo>
                  <a:pt x="8175" y="10865"/>
                  <a:pt x="8010" y="10884"/>
                  <a:pt x="7848" y="10924"/>
                </a:cubicBezTo>
                <a:cubicBezTo>
                  <a:pt x="7331" y="11052"/>
                  <a:pt x="6814" y="11445"/>
                  <a:pt x="6524" y="11894"/>
                </a:cubicBezTo>
                <a:cubicBezTo>
                  <a:pt x="5968" y="12757"/>
                  <a:pt x="6696" y="13567"/>
                  <a:pt x="7416" y="14013"/>
                </a:cubicBezTo>
                <a:cubicBezTo>
                  <a:pt x="8340" y="14579"/>
                  <a:pt x="9452" y="14897"/>
                  <a:pt x="10518" y="15043"/>
                </a:cubicBezTo>
                <a:cubicBezTo>
                  <a:pt x="10774" y="15076"/>
                  <a:pt x="11035" y="15103"/>
                  <a:pt x="11295" y="15103"/>
                </a:cubicBezTo>
                <a:cubicBezTo>
                  <a:pt x="11476" y="15103"/>
                  <a:pt x="11657" y="15090"/>
                  <a:pt x="11834" y="15057"/>
                </a:cubicBezTo>
                <a:lnTo>
                  <a:pt x="11834" y="15057"/>
                </a:lnTo>
                <a:cubicBezTo>
                  <a:pt x="11812" y="15199"/>
                  <a:pt x="11764" y="15338"/>
                  <a:pt x="11687" y="15471"/>
                </a:cubicBezTo>
                <a:cubicBezTo>
                  <a:pt x="11427" y="15917"/>
                  <a:pt x="10999" y="16251"/>
                  <a:pt x="10568" y="16523"/>
                </a:cubicBezTo>
                <a:cubicBezTo>
                  <a:pt x="10044" y="16854"/>
                  <a:pt x="9477" y="17110"/>
                  <a:pt x="8896" y="17318"/>
                </a:cubicBezTo>
                <a:cubicBezTo>
                  <a:pt x="8666" y="17400"/>
                  <a:pt x="8433" y="17477"/>
                  <a:pt x="8198" y="17546"/>
                </a:cubicBezTo>
                <a:lnTo>
                  <a:pt x="8198" y="17546"/>
                </a:lnTo>
                <a:cubicBezTo>
                  <a:pt x="7839" y="17180"/>
                  <a:pt x="7389" y="16886"/>
                  <a:pt x="6956" y="16654"/>
                </a:cubicBezTo>
                <a:cubicBezTo>
                  <a:pt x="6329" y="16319"/>
                  <a:pt x="5633" y="16080"/>
                  <a:pt x="4920" y="16016"/>
                </a:cubicBezTo>
                <a:cubicBezTo>
                  <a:pt x="4830" y="16008"/>
                  <a:pt x="4737" y="16004"/>
                  <a:pt x="4643" y="16004"/>
                </a:cubicBezTo>
                <a:cubicBezTo>
                  <a:pt x="4271" y="16004"/>
                  <a:pt x="3883" y="16074"/>
                  <a:pt x="3572" y="16273"/>
                </a:cubicBezTo>
                <a:cubicBezTo>
                  <a:pt x="3255" y="16476"/>
                  <a:pt x="3052" y="16819"/>
                  <a:pt x="3130" y="17204"/>
                </a:cubicBezTo>
                <a:cubicBezTo>
                  <a:pt x="3208" y="17599"/>
                  <a:pt x="3558" y="17892"/>
                  <a:pt x="3900" y="18066"/>
                </a:cubicBezTo>
                <a:cubicBezTo>
                  <a:pt x="4530" y="18388"/>
                  <a:pt x="5253" y="18510"/>
                  <a:pt x="5977" y="18510"/>
                </a:cubicBezTo>
                <a:cubicBezTo>
                  <a:pt x="6498" y="18510"/>
                  <a:pt x="7020" y="18447"/>
                  <a:pt x="7509" y="18348"/>
                </a:cubicBezTo>
                <a:cubicBezTo>
                  <a:pt x="7666" y="18316"/>
                  <a:pt x="7823" y="18282"/>
                  <a:pt x="7982" y="18244"/>
                </a:cubicBezTo>
                <a:lnTo>
                  <a:pt x="7982" y="18244"/>
                </a:lnTo>
                <a:cubicBezTo>
                  <a:pt x="8050" y="18339"/>
                  <a:pt x="8110" y="18439"/>
                  <a:pt x="8162" y="18544"/>
                </a:cubicBezTo>
                <a:cubicBezTo>
                  <a:pt x="8450" y="19129"/>
                  <a:pt x="8272" y="19793"/>
                  <a:pt x="7915" y="20380"/>
                </a:cubicBezTo>
                <a:cubicBezTo>
                  <a:pt x="7441" y="21169"/>
                  <a:pt x="6732" y="21810"/>
                  <a:pt x="6029" y="22395"/>
                </a:cubicBezTo>
                <a:cubicBezTo>
                  <a:pt x="4471" y="23686"/>
                  <a:pt x="2720" y="24702"/>
                  <a:pt x="1069" y="25865"/>
                </a:cubicBezTo>
                <a:cubicBezTo>
                  <a:pt x="784" y="26065"/>
                  <a:pt x="506" y="26272"/>
                  <a:pt x="238" y="26499"/>
                </a:cubicBezTo>
                <a:cubicBezTo>
                  <a:pt x="0" y="26701"/>
                  <a:pt x="221" y="27014"/>
                  <a:pt x="473" y="27014"/>
                </a:cubicBezTo>
                <a:cubicBezTo>
                  <a:pt x="541" y="27014"/>
                  <a:pt x="612" y="26991"/>
                  <a:pt x="677" y="26935"/>
                </a:cubicBezTo>
                <a:cubicBezTo>
                  <a:pt x="1308" y="26392"/>
                  <a:pt x="2103" y="25908"/>
                  <a:pt x="2830" y="25426"/>
                </a:cubicBezTo>
                <a:cubicBezTo>
                  <a:pt x="3804" y="24784"/>
                  <a:pt x="4774" y="24142"/>
                  <a:pt x="5701" y="23440"/>
                </a:cubicBezTo>
                <a:cubicBezTo>
                  <a:pt x="6578" y="22770"/>
                  <a:pt x="7441" y="22053"/>
                  <a:pt x="8119" y="21175"/>
                </a:cubicBezTo>
                <a:cubicBezTo>
                  <a:pt x="8636" y="20499"/>
                  <a:pt x="9049" y="19671"/>
                  <a:pt x="8889" y="18797"/>
                </a:cubicBezTo>
                <a:cubicBezTo>
                  <a:pt x="8842" y="18535"/>
                  <a:pt x="8746" y="18294"/>
                  <a:pt x="8613" y="18074"/>
                </a:cubicBezTo>
                <a:lnTo>
                  <a:pt x="8613" y="18074"/>
                </a:lnTo>
                <a:cubicBezTo>
                  <a:pt x="9548" y="17794"/>
                  <a:pt x="10464" y="17389"/>
                  <a:pt x="11231" y="16819"/>
                </a:cubicBezTo>
                <a:cubicBezTo>
                  <a:pt x="11702" y="16469"/>
                  <a:pt x="12141" y="16045"/>
                  <a:pt x="12362" y="15489"/>
                </a:cubicBezTo>
                <a:cubicBezTo>
                  <a:pt x="12437" y="15300"/>
                  <a:pt x="12468" y="15097"/>
                  <a:pt x="12467" y="14892"/>
                </a:cubicBezTo>
                <a:lnTo>
                  <a:pt x="12467" y="14892"/>
                </a:lnTo>
                <a:cubicBezTo>
                  <a:pt x="12861" y="14763"/>
                  <a:pt x="13246" y="14591"/>
                  <a:pt x="13603" y="14401"/>
                </a:cubicBezTo>
                <a:cubicBezTo>
                  <a:pt x="14516" y="13916"/>
                  <a:pt x="15300" y="13182"/>
                  <a:pt x="15778" y="12262"/>
                </a:cubicBezTo>
                <a:cubicBezTo>
                  <a:pt x="16362" y="11134"/>
                  <a:pt x="16485" y="9804"/>
                  <a:pt x="16197" y="8573"/>
                </a:cubicBezTo>
                <a:lnTo>
                  <a:pt x="16197" y="8573"/>
                </a:lnTo>
                <a:cubicBezTo>
                  <a:pt x="16217" y="8566"/>
                  <a:pt x="16236" y="8560"/>
                  <a:pt x="16256" y="8553"/>
                </a:cubicBezTo>
                <a:cubicBezTo>
                  <a:pt x="18206" y="7851"/>
                  <a:pt x="20210" y="6049"/>
                  <a:pt x="19978" y="3789"/>
                </a:cubicBezTo>
                <a:cubicBezTo>
                  <a:pt x="19817" y="2192"/>
                  <a:pt x="18666" y="965"/>
                  <a:pt x="17421" y="59"/>
                </a:cubicBezTo>
                <a:cubicBezTo>
                  <a:pt x="17365" y="18"/>
                  <a:pt x="17310" y="0"/>
                  <a:pt x="17258" y="0"/>
                </a:cubicBezTo>
                <a:close/>
              </a:path>
            </a:pathLst>
          </a:custGeom>
          <a:solidFill>
            <a:srgbClr val="212B5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9" name="Google Shape;1239;p39"/>
          <p:cNvSpPr/>
          <p:nvPr/>
        </p:nvSpPr>
        <p:spPr>
          <a:xfrm rot="9797852">
            <a:off x="726573" y="1266651"/>
            <a:ext cx="1373411" cy="1835767"/>
          </a:xfrm>
          <a:custGeom>
            <a:avLst/>
            <a:gdLst/>
            <a:ahLst/>
            <a:cxnLst/>
            <a:rect l="l" t="t" r="r" b="b"/>
            <a:pathLst>
              <a:path w="20211" h="27015" extrusionOk="0">
                <a:moveTo>
                  <a:pt x="13024" y="5921"/>
                </a:moveTo>
                <a:cubicBezTo>
                  <a:pt x="13039" y="5921"/>
                  <a:pt x="13053" y="5921"/>
                  <a:pt x="13068" y="5921"/>
                </a:cubicBezTo>
                <a:cubicBezTo>
                  <a:pt x="13228" y="5925"/>
                  <a:pt x="13275" y="5932"/>
                  <a:pt x="13449" y="5978"/>
                </a:cubicBezTo>
                <a:cubicBezTo>
                  <a:pt x="13621" y="6025"/>
                  <a:pt x="13692" y="6054"/>
                  <a:pt x="13820" y="6121"/>
                </a:cubicBezTo>
                <a:cubicBezTo>
                  <a:pt x="14120" y="6275"/>
                  <a:pt x="14305" y="6421"/>
                  <a:pt x="14533" y="6660"/>
                </a:cubicBezTo>
                <a:cubicBezTo>
                  <a:pt x="14934" y="7077"/>
                  <a:pt x="15239" y="7599"/>
                  <a:pt x="15440" y="8166"/>
                </a:cubicBezTo>
                <a:lnTo>
                  <a:pt x="15440" y="8166"/>
                </a:lnTo>
                <a:cubicBezTo>
                  <a:pt x="15083" y="8248"/>
                  <a:pt x="14722" y="8292"/>
                  <a:pt x="14368" y="8292"/>
                </a:cubicBezTo>
                <a:cubicBezTo>
                  <a:pt x="14140" y="8292"/>
                  <a:pt x="13915" y="8274"/>
                  <a:pt x="13695" y="8236"/>
                </a:cubicBezTo>
                <a:cubicBezTo>
                  <a:pt x="12724" y="8067"/>
                  <a:pt x="11922" y="7510"/>
                  <a:pt x="11491" y="6614"/>
                </a:cubicBezTo>
                <a:lnTo>
                  <a:pt x="11491" y="6614"/>
                </a:lnTo>
                <a:cubicBezTo>
                  <a:pt x="11716" y="6403"/>
                  <a:pt x="11958" y="6226"/>
                  <a:pt x="12244" y="6092"/>
                </a:cubicBezTo>
                <a:cubicBezTo>
                  <a:pt x="12481" y="5981"/>
                  <a:pt x="12754" y="5921"/>
                  <a:pt x="13024" y="5921"/>
                </a:cubicBezTo>
                <a:close/>
                <a:moveTo>
                  <a:pt x="8395" y="11475"/>
                </a:moveTo>
                <a:cubicBezTo>
                  <a:pt x="9299" y="11475"/>
                  <a:pt x="10220" y="12193"/>
                  <a:pt x="10793" y="12796"/>
                </a:cubicBezTo>
                <a:cubicBezTo>
                  <a:pt x="11173" y="13194"/>
                  <a:pt x="11637" y="13806"/>
                  <a:pt x="11795" y="14426"/>
                </a:cubicBezTo>
                <a:lnTo>
                  <a:pt x="11795" y="14426"/>
                </a:lnTo>
                <a:cubicBezTo>
                  <a:pt x="11609" y="14465"/>
                  <a:pt x="11433" y="14481"/>
                  <a:pt x="11241" y="14481"/>
                </a:cubicBezTo>
                <a:cubicBezTo>
                  <a:pt x="11116" y="14481"/>
                  <a:pt x="10985" y="14474"/>
                  <a:pt x="10839" y="14462"/>
                </a:cubicBezTo>
                <a:cubicBezTo>
                  <a:pt x="10369" y="14415"/>
                  <a:pt x="9901" y="14315"/>
                  <a:pt x="9445" y="14187"/>
                </a:cubicBezTo>
                <a:cubicBezTo>
                  <a:pt x="8654" y="13965"/>
                  <a:pt x="7622" y="13627"/>
                  <a:pt x="7109" y="12960"/>
                </a:cubicBezTo>
                <a:cubicBezTo>
                  <a:pt x="7017" y="12843"/>
                  <a:pt x="6964" y="12743"/>
                  <a:pt x="6942" y="12593"/>
                </a:cubicBezTo>
                <a:lnTo>
                  <a:pt x="6942" y="12593"/>
                </a:lnTo>
                <a:cubicBezTo>
                  <a:pt x="6943" y="12597"/>
                  <a:pt x="6943" y="12599"/>
                  <a:pt x="6944" y="12599"/>
                </a:cubicBezTo>
                <a:cubicBezTo>
                  <a:pt x="6949" y="12599"/>
                  <a:pt x="6951" y="12474"/>
                  <a:pt x="6947" y="12474"/>
                </a:cubicBezTo>
                <a:lnTo>
                  <a:pt x="6947" y="12474"/>
                </a:lnTo>
                <a:cubicBezTo>
                  <a:pt x="6947" y="12474"/>
                  <a:pt x="6946" y="12476"/>
                  <a:pt x="6946" y="12479"/>
                </a:cubicBezTo>
                <a:cubicBezTo>
                  <a:pt x="6964" y="12379"/>
                  <a:pt x="6974" y="12354"/>
                  <a:pt x="7013" y="12283"/>
                </a:cubicBezTo>
                <a:cubicBezTo>
                  <a:pt x="7216" y="11923"/>
                  <a:pt x="7634" y="11609"/>
                  <a:pt x="8033" y="11516"/>
                </a:cubicBezTo>
                <a:cubicBezTo>
                  <a:pt x="8153" y="11488"/>
                  <a:pt x="8274" y="11475"/>
                  <a:pt x="8395" y="11475"/>
                </a:cubicBezTo>
                <a:close/>
                <a:moveTo>
                  <a:pt x="3729" y="17061"/>
                </a:moveTo>
                <a:cubicBezTo>
                  <a:pt x="3729" y="17061"/>
                  <a:pt x="3729" y="17062"/>
                  <a:pt x="3729" y="17064"/>
                </a:cubicBezTo>
                <a:lnTo>
                  <a:pt x="3729" y="17064"/>
                </a:lnTo>
                <a:cubicBezTo>
                  <a:pt x="3729" y="17063"/>
                  <a:pt x="3729" y="17062"/>
                  <a:pt x="3729" y="17061"/>
                </a:cubicBezTo>
                <a:cubicBezTo>
                  <a:pt x="3729" y="17061"/>
                  <a:pt x="3729" y="17061"/>
                  <a:pt x="3729" y="17061"/>
                </a:cubicBezTo>
                <a:close/>
                <a:moveTo>
                  <a:pt x="4657" y="16619"/>
                </a:moveTo>
                <a:cubicBezTo>
                  <a:pt x="5017" y="16619"/>
                  <a:pt x="5390" y="16704"/>
                  <a:pt x="5726" y="16808"/>
                </a:cubicBezTo>
                <a:cubicBezTo>
                  <a:pt x="6315" y="16990"/>
                  <a:pt x="6980" y="17291"/>
                  <a:pt x="7494" y="17724"/>
                </a:cubicBezTo>
                <a:lnTo>
                  <a:pt x="7494" y="17724"/>
                </a:lnTo>
                <a:cubicBezTo>
                  <a:pt x="7022" y="17823"/>
                  <a:pt x="6544" y="17881"/>
                  <a:pt x="6061" y="17881"/>
                </a:cubicBezTo>
                <a:cubicBezTo>
                  <a:pt x="5926" y="17881"/>
                  <a:pt x="5790" y="17877"/>
                  <a:pt x="5654" y="17867"/>
                </a:cubicBezTo>
                <a:cubicBezTo>
                  <a:pt x="5119" y="17828"/>
                  <a:pt x="4535" y="17739"/>
                  <a:pt x="4071" y="17453"/>
                </a:cubicBezTo>
                <a:cubicBezTo>
                  <a:pt x="3943" y="17375"/>
                  <a:pt x="3840" y="17278"/>
                  <a:pt x="3779" y="17182"/>
                </a:cubicBezTo>
                <a:cubicBezTo>
                  <a:pt x="3731" y="17107"/>
                  <a:pt x="3742" y="17153"/>
                  <a:pt x="3731" y="17074"/>
                </a:cubicBezTo>
                <a:lnTo>
                  <a:pt x="3731" y="17074"/>
                </a:lnTo>
                <a:cubicBezTo>
                  <a:pt x="3731" y="17072"/>
                  <a:pt x="3730" y="17064"/>
                  <a:pt x="3729" y="17039"/>
                </a:cubicBezTo>
                <a:cubicBezTo>
                  <a:pt x="3728" y="17032"/>
                  <a:pt x="3728" y="17026"/>
                  <a:pt x="3728" y="17021"/>
                </a:cubicBezTo>
                <a:lnTo>
                  <a:pt x="3728" y="17021"/>
                </a:lnTo>
                <a:cubicBezTo>
                  <a:pt x="3729" y="17018"/>
                  <a:pt x="3731" y="17011"/>
                  <a:pt x="3733" y="17000"/>
                </a:cubicBezTo>
                <a:cubicBezTo>
                  <a:pt x="3743" y="16939"/>
                  <a:pt x="3807" y="16861"/>
                  <a:pt x="3850" y="16829"/>
                </a:cubicBezTo>
                <a:cubicBezTo>
                  <a:pt x="3990" y="16725"/>
                  <a:pt x="4086" y="16697"/>
                  <a:pt x="4264" y="16658"/>
                </a:cubicBezTo>
                <a:cubicBezTo>
                  <a:pt x="4391" y="16631"/>
                  <a:pt x="4523" y="16619"/>
                  <a:pt x="4657" y="16619"/>
                </a:cubicBezTo>
                <a:close/>
                <a:moveTo>
                  <a:pt x="17258" y="0"/>
                </a:moveTo>
                <a:cubicBezTo>
                  <a:pt x="17012" y="0"/>
                  <a:pt x="16846" y="399"/>
                  <a:pt x="17111" y="590"/>
                </a:cubicBezTo>
                <a:cubicBezTo>
                  <a:pt x="18099" y="1314"/>
                  <a:pt x="19051" y="2277"/>
                  <a:pt x="19315" y="3515"/>
                </a:cubicBezTo>
                <a:cubicBezTo>
                  <a:pt x="19508" y="4420"/>
                  <a:pt x="19229" y="5322"/>
                  <a:pt x="18691" y="6071"/>
                </a:cubicBezTo>
                <a:cubicBezTo>
                  <a:pt x="18072" y="6930"/>
                  <a:pt x="17093" y="7624"/>
                  <a:pt x="16029" y="7996"/>
                </a:cubicBezTo>
                <a:lnTo>
                  <a:pt x="16029" y="7996"/>
                </a:lnTo>
                <a:cubicBezTo>
                  <a:pt x="15927" y="7703"/>
                  <a:pt x="15800" y="7419"/>
                  <a:pt x="15650" y="7148"/>
                </a:cubicBezTo>
                <a:cubicBezTo>
                  <a:pt x="15289" y="6499"/>
                  <a:pt x="14761" y="5886"/>
                  <a:pt x="14080" y="5562"/>
                </a:cubicBezTo>
                <a:cubicBezTo>
                  <a:pt x="13734" y="5394"/>
                  <a:pt x="13371" y="5311"/>
                  <a:pt x="13008" y="5311"/>
                </a:cubicBezTo>
                <a:cubicBezTo>
                  <a:pt x="12645" y="5311"/>
                  <a:pt x="12281" y="5394"/>
                  <a:pt x="11934" y="5557"/>
                </a:cubicBezTo>
                <a:cubicBezTo>
                  <a:pt x="11545" y="5740"/>
                  <a:pt x="11203" y="6014"/>
                  <a:pt x="10904" y="6321"/>
                </a:cubicBezTo>
                <a:cubicBezTo>
                  <a:pt x="10832" y="6392"/>
                  <a:pt x="10782" y="6524"/>
                  <a:pt x="10825" y="6620"/>
                </a:cubicBezTo>
                <a:cubicBezTo>
                  <a:pt x="11249" y="7647"/>
                  <a:pt x="12037" y="8421"/>
                  <a:pt x="13111" y="8735"/>
                </a:cubicBezTo>
                <a:cubicBezTo>
                  <a:pt x="13505" y="8850"/>
                  <a:pt x="13914" y="8902"/>
                  <a:pt x="14326" y="8902"/>
                </a:cubicBezTo>
                <a:cubicBezTo>
                  <a:pt x="14756" y="8902"/>
                  <a:pt x="15188" y="8845"/>
                  <a:pt x="15608" y="8745"/>
                </a:cubicBezTo>
                <a:lnTo>
                  <a:pt x="15608" y="8745"/>
                </a:lnTo>
                <a:cubicBezTo>
                  <a:pt x="15753" y="9390"/>
                  <a:pt x="15773" y="10065"/>
                  <a:pt x="15660" y="10692"/>
                </a:cubicBezTo>
                <a:cubicBezTo>
                  <a:pt x="15517" y="11498"/>
                  <a:pt x="15164" y="12254"/>
                  <a:pt x="14612" y="12861"/>
                </a:cubicBezTo>
                <a:cubicBezTo>
                  <a:pt x="14005" y="13520"/>
                  <a:pt x="13218" y="13971"/>
                  <a:pt x="12374" y="14260"/>
                </a:cubicBezTo>
                <a:lnTo>
                  <a:pt x="12374" y="14260"/>
                </a:lnTo>
                <a:cubicBezTo>
                  <a:pt x="12336" y="14118"/>
                  <a:pt x="12287" y="13980"/>
                  <a:pt x="12233" y="13852"/>
                </a:cubicBezTo>
                <a:cubicBezTo>
                  <a:pt x="11745" y="12678"/>
                  <a:pt x="10708" y="11648"/>
                  <a:pt x="9541" y="11146"/>
                </a:cubicBezTo>
                <a:cubicBezTo>
                  <a:pt x="9164" y="10980"/>
                  <a:pt x="8752" y="10865"/>
                  <a:pt x="8340" y="10865"/>
                </a:cubicBezTo>
                <a:cubicBezTo>
                  <a:pt x="8175" y="10865"/>
                  <a:pt x="8010" y="10884"/>
                  <a:pt x="7848" y="10924"/>
                </a:cubicBezTo>
                <a:cubicBezTo>
                  <a:pt x="7331" y="11052"/>
                  <a:pt x="6814" y="11445"/>
                  <a:pt x="6524" y="11894"/>
                </a:cubicBezTo>
                <a:cubicBezTo>
                  <a:pt x="5968" y="12757"/>
                  <a:pt x="6696" y="13567"/>
                  <a:pt x="7416" y="14013"/>
                </a:cubicBezTo>
                <a:cubicBezTo>
                  <a:pt x="8340" y="14579"/>
                  <a:pt x="9452" y="14897"/>
                  <a:pt x="10518" y="15043"/>
                </a:cubicBezTo>
                <a:cubicBezTo>
                  <a:pt x="10774" y="15076"/>
                  <a:pt x="11035" y="15103"/>
                  <a:pt x="11295" y="15103"/>
                </a:cubicBezTo>
                <a:cubicBezTo>
                  <a:pt x="11476" y="15103"/>
                  <a:pt x="11657" y="15090"/>
                  <a:pt x="11834" y="15057"/>
                </a:cubicBezTo>
                <a:lnTo>
                  <a:pt x="11834" y="15057"/>
                </a:lnTo>
                <a:cubicBezTo>
                  <a:pt x="11812" y="15199"/>
                  <a:pt x="11764" y="15338"/>
                  <a:pt x="11687" y="15471"/>
                </a:cubicBezTo>
                <a:cubicBezTo>
                  <a:pt x="11427" y="15917"/>
                  <a:pt x="10999" y="16251"/>
                  <a:pt x="10568" y="16523"/>
                </a:cubicBezTo>
                <a:cubicBezTo>
                  <a:pt x="10044" y="16854"/>
                  <a:pt x="9477" y="17110"/>
                  <a:pt x="8896" y="17318"/>
                </a:cubicBezTo>
                <a:cubicBezTo>
                  <a:pt x="8666" y="17400"/>
                  <a:pt x="8433" y="17477"/>
                  <a:pt x="8198" y="17546"/>
                </a:cubicBezTo>
                <a:lnTo>
                  <a:pt x="8198" y="17546"/>
                </a:lnTo>
                <a:cubicBezTo>
                  <a:pt x="7839" y="17180"/>
                  <a:pt x="7389" y="16886"/>
                  <a:pt x="6956" y="16654"/>
                </a:cubicBezTo>
                <a:cubicBezTo>
                  <a:pt x="6329" y="16319"/>
                  <a:pt x="5633" y="16080"/>
                  <a:pt x="4920" y="16016"/>
                </a:cubicBezTo>
                <a:cubicBezTo>
                  <a:pt x="4830" y="16008"/>
                  <a:pt x="4737" y="16004"/>
                  <a:pt x="4643" y="16004"/>
                </a:cubicBezTo>
                <a:cubicBezTo>
                  <a:pt x="4271" y="16004"/>
                  <a:pt x="3883" y="16074"/>
                  <a:pt x="3572" y="16273"/>
                </a:cubicBezTo>
                <a:cubicBezTo>
                  <a:pt x="3255" y="16476"/>
                  <a:pt x="3052" y="16819"/>
                  <a:pt x="3130" y="17204"/>
                </a:cubicBezTo>
                <a:cubicBezTo>
                  <a:pt x="3208" y="17599"/>
                  <a:pt x="3558" y="17892"/>
                  <a:pt x="3900" y="18066"/>
                </a:cubicBezTo>
                <a:cubicBezTo>
                  <a:pt x="4530" y="18388"/>
                  <a:pt x="5253" y="18510"/>
                  <a:pt x="5977" y="18510"/>
                </a:cubicBezTo>
                <a:cubicBezTo>
                  <a:pt x="6498" y="18510"/>
                  <a:pt x="7020" y="18447"/>
                  <a:pt x="7509" y="18348"/>
                </a:cubicBezTo>
                <a:cubicBezTo>
                  <a:pt x="7666" y="18316"/>
                  <a:pt x="7823" y="18282"/>
                  <a:pt x="7982" y="18244"/>
                </a:cubicBezTo>
                <a:lnTo>
                  <a:pt x="7982" y="18244"/>
                </a:lnTo>
                <a:cubicBezTo>
                  <a:pt x="8050" y="18339"/>
                  <a:pt x="8110" y="18439"/>
                  <a:pt x="8162" y="18544"/>
                </a:cubicBezTo>
                <a:cubicBezTo>
                  <a:pt x="8450" y="19129"/>
                  <a:pt x="8272" y="19793"/>
                  <a:pt x="7915" y="20380"/>
                </a:cubicBezTo>
                <a:cubicBezTo>
                  <a:pt x="7441" y="21169"/>
                  <a:pt x="6732" y="21810"/>
                  <a:pt x="6029" y="22395"/>
                </a:cubicBezTo>
                <a:cubicBezTo>
                  <a:pt x="4471" y="23686"/>
                  <a:pt x="2720" y="24702"/>
                  <a:pt x="1069" y="25865"/>
                </a:cubicBezTo>
                <a:cubicBezTo>
                  <a:pt x="784" y="26065"/>
                  <a:pt x="506" y="26272"/>
                  <a:pt x="238" y="26499"/>
                </a:cubicBezTo>
                <a:cubicBezTo>
                  <a:pt x="0" y="26701"/>
                  <a:pt x="221" y="27014"/>
                  <a:pt x="473" y="27014"/>
                </a:cubicBezTo>
                <a:cubicBezTo>
                  <a:pt x="541" y="27014"/>
                  <a:pt x="612" y="26991"/>
                  <a:pt x="677" y="26935"/>
                </a:cubicBezTo>
                <a:cubicBezTo>
                  <a:pt x="1308" y="26392"/>
                  <a:pt x="2103" y="25908"/>
                  <a:pt x="2830" y="25426"/>
                </a:cubicBezTo>
                <a:cubicBezTo>
                  <a:pt x="3804" y="24784"/>
                  <a:pt x="4774" y="24142"/>
                  <a:pt x="5701" y="23440"/>
                </a:cubicBezTo>
                <a:cubicBezTo>
                  <a:pt x="6578" y="22770"/>
                  <a:pt x="7441" y="22053"/>
                  <a:pt x="8119" y="21175"/>
                </a:cubicBezTo>
                <a:cubicBezTo>
                  <a:pt x="8636" y="20499"/>
                  <a:pt x="9049" y="19671"/>
                  <a:pt x="8889" y="18797"/>
                </a:cubicBezTo>
                <a:cubicBezTo>
                  <a:pt x="8842" y="18535"/>
                  <a:pt x="8746" y="18294"/>
                  <a:pt x="8613" y="18074"/>
                </a:cubicBezTo>
                <a:lnTo>
                  <a:pt x="8613" y="18074"/>
                </a:lnTo>
                <a:cubicBezTo>
                  <a:pt x="9548" y="17794"/>
                  <a:pt x="10464" y="17389"/>
                  <a:pt x="11231" y="16819"/>
                </a:cubicBezTo>
                <a:cubicBezTo>
                  <a:pt x="11702" y="16469"/>
                  <a:pt x="12141" y="16045"/>
                  <a:pt x="12362" y="15489"/>
                </a:cubicBezTo>
                <a:cubicBezTo>
                  <a:pt x="12437" y="15300"/>
                  <a:pt x="12468" y="15097"/>
                  <a:pt x="12467" y="14892"/>
                </a:cubicBezTo>
                <a:lnTo>
                  <a:pt x="12467" y="14892"/>
                </a:lnTo>
                <a:cubicBezTo>
                  <a:pt x="12861" y="14763"/>
                  <a:pt x="13246" y="14591"/>
                  <a:pt x="13603" y="14401"/>
                </a:cubicBezTo>
                <a:cubicBezTo>
                  <a:pt x="14516" y="13916"/>
                  <a:pt x="15300" y="13182"/>
                  <a:pt x="15778" y="12262"/>
                </a:cubicBezTo>
                <a:cubicBezTo>
                  <a:pt x="16362" y="11134"/>
                  <a:pt x="16485" y="9804"/>
                  <a:pt x="16197" y="8573"/>
                </a:cubicBezTo>
                <a:lnTo>
                  <a:pt x="16197" y="8573"/>
                </a:lnTo>
                <a:cubicBezTo>
                  <a:pt x="16217" y="8566"/>
                  <a:pt x="16236" y="8560"/>
                  <a:pt x="16256" y="8553"/>
                </a:cubicBezTo>
                <a:cubicBezTo>
                  <a:pt x="18206" y="7851"/>
                  <a:pt x="20210" y="6049"/>
                  <a:pt x="19978" y="3789"/>
                </a:cubicBezTo>
                <a:cubicBezTo>
                  <a:pt x="19817" y="2192"/>
                  <a:pt x="18666" y="965"/>
                  <a:pt x="17421" y="59"/>
                </a:cubicBezTo>
                <a:cubicBezTo>
                  <a:pt x="17365" y="18"/>
                  <a:pt x="17310" y="0"/>
                  <a:pt x="17258" y="0"/>
                </a:cubicBezTo>
                <a:close/>
              </a:path>
            </a:pathLst>
          </a:custGeom>
          <a:solidFill>
            <a:srgbClr val="212B5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3" name="Picture 2">
            <a:extLst>
              <a:ext uri="{FF2B5EF4-FFF2-40B4-BE49-F238E27FC236}">
                <a16:creationId xmlns:a16="http://schemas.microsoft.com/office/drawing/2014/main" id="{C8966504-569D-406D-8928-532ED8BC3849}"/>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139922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76"/>
        <p:cNvGrpSpPr/>
        <p:nvPr/>
      </p:nvGrpSpPr>
      <p:grpSpPr>
        <a:xfrm>
          <a:off x="0" y="0"/>
          <a:ext cx="0" cy="0"/>
          <a:chOff x="0" y="0"/>
          <a:chExt cx="0" cy="0"/>
        </a:xfrm>
      </p:grpSpPr>
      <p:graphicFrame>
        <p:nvGraphicFramePr>
          <p:cNvPr id="3277" name="Google Shape;3277;p82"/>
          <p:cNvGraphicFramePr/>
          <p:nvPr/>
        </p:nvGraphicFramePr>
        <p:xfrm>
          <a:off x="1814624" y="2565137"/>
          <a:ext cx="8562768" cy="1727700"/>
        </p:xfrm>
        <a:graphic>
          <a:graphicData uri="http://schemas.openxmlformats.org/drawingml/2006/table">
            <a:tbl>
              <a:tblPr firstRow="1" bandRow="1">
                <a:noFill/>
              </a:tblPr>
              <a:tblGrid>
                <a:gridCol w="2758533">
                  <a:extLst>
                    <a:ext uri="{9D8B030D-6E8A-4147-A177-3AD203B41FA5}">
                      <a16:colId xmlns:a16="http://schemas.microsoft.com/office/drawing/2014/main" val="20000"/>
                    </a:ext>
                  </a:extLst>
                </a:gridCol>
                <a:gridCol w="853600">
                  <a:extLst>
                    <a:ext uri="{9D8B030D-6E8A-4147-A177-3AD203B41FA5}">
                      <a16:colId xmlns:a16="http://schemas.microsoft.com/office/drawing/2014/main" val="20001"/>
                    </a:ext>
                  </a:extLst>
                </a:gridCol>
                <a:gridCol w="830367">
                  <a:extLst>
                    <a:ext uri="{9D8B030D-6E8A-4147-A177-3AD203B41FA5}">
                      <a16:colId xmlns:a16="http://schemas.microsoft.com/office/drawing/2014/main" val="20002"/>
                    </a:ext>
                  </a:extLst>
                </a:gridCol>
                <a:gridCol w="788867">
                  <a:extLst>
                    <a:ext uri="{9D8B030D-6E8A-4147-A177-3AD203B41FA5}">
                      <a16:colId xmlns:a16="http://schemas.microsoft.com/office/drawing/2014/main" val="20003"/>
                    </a:ext>
                  </a:extLst>
                </a:gridCol>
                <a:gridCol w="830367">
                  <a:extLst>
                    <a:ext uri="{9D8B030D-6E8A-4147-A177-3AD203B41FA5}">
                      <a16:colId xmlns:a16="http://schemas.microsoft.com/office/drawing/2014/main" val="20004"/>
                    </a:ext>
                  </a:extLst>
                </a:gridCol>
                <a:gridCol w="830367">
                  <a:extLst>
                    <a:ext uri="{9D8B030D-6E8A-4147-A177-3AD203B41FA5}">
                      <a16:colId xmlns:a16="http://schemas.microsoft.com/office/drawing/2014/main" val="20005"/>
                    </a:ext>
                  </a:extLst>
                </a:gridCol>
                <a:gridCol w="768100">
                  <a:extLst>
                    <a:ext uri="{9D8B030D-6E8A-4147-A177-3AD203B41FA5}">
                      <a16:colId xmlns:a16="http://schemas.microsoft.com/office/drawing/2014/main" val="20006"/>
                    </a:ext>
                  </a:extLst>
                </a:gridCol>
                <a:gridCol w="902567">
                  <a:extLst>
                    <a:ext uri="{9D8B030D-6E8A-4147-A177-3AD203B41FA5}">
                      <a16:colId xmlns:a16="http://schemas.microsoft.com/office/drawing/2014/main" val="20007"/>
                    </a:ext>
                  </a:extLst>
                </a:gridCol>
              </a:tblGrid>
              <a:tr h="414500">
                <a:tc>
                  <a:txBody>
                    <a:bodyPr/>
                    <a:lstStyle/>
                    <a:p>
                      <a:pPr marL="0" marR="0" lvl="0" indent="0" algn="l" rtl="0">
                        <a:lnSpc>
                          <a:spcPct val="100000"/>
                        </a:lnSpc>
                        <a:spcBef>
                          <a:spcPts val="0"/>
                        </a:spcBef>
                        <a:spcAft>
                          <a:spcPts val="0"/>
                        </a:spcAft>
                        <a:buNone/>
                      </a:pPr>
                      <a:r>
                        <a:rPr lang="en" sz="1900" u="none" strike="noStrike" cap="none">
                          <a:solidFill>
                            <a:schemeClr val="lt1"/>
                          </a:solidFill>
                        </a:rPr>
                        <a:t>Index</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lt1"/>
                          </a:solidFill>
                        </a:rPr>
                        <a:t>0</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lt1"/>
                          </a:solidFill>
                        </a:rPr>
                        <a:t>1</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lt1"/>
                          </a:solidFill>
                        </a:rPr>
                        <a:t>2</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lt1"/>
                          </a:solidFill>
                        </a:rPr>
                        <a:t>3</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lt1"/>
                          </a:solidFill>
                        </a:rPr>
                        <a:t>4</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lt1"/>
                          </a:solidFill>
                        </a:rPr>
                        <a:t>5</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lt1"/>
                          </a:solidFill>
                        </a:rPr>
                        <a:t>6</a:t>
                      </a:r>
                      <a:endParaRPr sz="2500"/>
                    </a:p>
                  </a:txBody>
                  <a:tcPr marL="121933" marR="121933" marT="60967" marB="60967"/>
                </a:tc>
                <a:extLst>
                  <a:ext uri="{0D108BD9-81ED-4DB2-BD59-A6C34878D82A}">
                    <a16:rowId xmlns:a16="http://schemas.microsoft.com/office/drawing/2014/main" val="10000"/>
                  </a:ext>
                </a:extLst>
              </a:tr>
              <a:tr h="656600">
                <a:tc>
                  <a:txBody>
                    <a:bodyPr/>
                    <a:lstStyle/>
                    <a:p>
                      <a:pPr marL="0" marR="0" lvl="0" indent="0" algn="l" rtl="0">
                        <a:lnSpc>
                          <a:spcPct val="100000"/>
                        </a:lnSpc>
                        <a:spcBef>
                          <a:spcPts val="0"/>
                        </a:spcBef>
                        <a:spcAft>
                          <a:spcPts val="0"/>
                        </a:spcAft>
                        <a:buNone/>
                      </a:pPr>
                      <a:r>
                        <a:rPr lang="en" sz="1900" u="none" strike="noStrike" cap="none">
                          <a:solidFill>
                            <a:schemeClr val="dk2"/>
                          </a:solidFill>
                        </a:rPr>
                        <a:t>DNA sequence</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G</a:t>
                      </a:r>
                      <a:endParaRPr sz="2500"/>
                    </a:p>
                  </a:txBody>
                  <a:tcPr marL="121933" marR="121933" marT="60967" marB="60967">
                    <a:solidFill>
                      <a:schemeClr val="accent4"/>
                    </a:solidFill>
                  </a:tcPr>
                </a:tc>
                <a:extLst>
                  <a:ext uri="{0D108BD9-81ED-4DB2-BD59-A6C34878D82A}">
                    <a16:rowId xmlns:a16="http://schemas.microsoft.com/office/drawing/2014/main" val="10001"/>
                  </a:ext>
                </a:extLst>
              </a:tr>
              <a:tr h="656600">
                <a:tc>
                  <a:txBody>
                    <a:bodyPr/>
                    <a:lstStyle/>
                    <a:p>
                      <a:pPr marL="0" marR="0" lvl="0" indent="0" algn="l" rtl="0">
                        <a:lnSpc>
                          <a:spcPct val="100000"/>
                        </a:lnSpc>
                        <a:spcBef>
                          <a:spcPts val="0"/>
                        </a:spcBef>
                        <a:spcAft>
                          <a:spcPts val="0"/>
                        </a:spcAft>
                        <a:buNone/>
                      </a:pPr>
                      <a:r>
                        <a:rPr lang="en" sz="1900" u="none" strike="noStrike" cap="none">
                          <a:solidFill>
                            <a:schemeClr val="dk2"/>
                          </a:solidFill>
                        </a:rPr>
                        <a:t>Pattern</a:t>
                      </a:r>
                      <a:endParaRPr sz="2500"/>
                    </a:p>
                  </a:txBody>
                  <a:tcPr marL="121933" marR="121933" marT="60967" marB="60967"/>
                </a:tc>
                <a:tc>
                  <a:txBody>
                    <a:bodyPr/>
                    <a:lstStyle/>
                    <a:p>
                      <a:pPr marL="0" marR="0" lvl="0" indent="0" algn="l" rtl="0">
                        <a:lnSpc>
                          <a:spcPct val="100000"/>
                        </a:lnSpc>
                        <a:spcBef>
                          <a:spcPts val="0"/>
                        </a:spcBef>
                        <a:spcAft>
                          <a:spcPts val="0"/>
                        </a:spcAft>
                        <a:buNone/>
                      </a:pPr>
                      <a:endParaRPr sz="1900" u="none" strike="noStrike" cap="none">
                        <a:solidFill>
                          <a:schemeClr val="dk2"/>
                        </a:solidFill>
                      </a:endParaRPr>
                    </a:p>
                  </a:txBody>
                  <a:tcPr marL="121933" marR="121933" marT="60967" marB="60967"/>
                </a:tc>
                <a:tc>
                  <a:txBody>
                    <a:bodyPr/>
                    <a:lstStyle/>
                    <a:p>
                      <a:pPr marL="0" marR="0" lvl="0" indent="0" algn="l" rtl="0">
                        <a:lnSpc>
                          <a:spcPct val="100000"/>
                        </a:lnSpc>
                        <a:spcBef>
                          <a:spcPts val="0"/>
                        </a:spcBef>
                        <a:spcAft>
                          <a:spcPts val="0"/>
                        </a:spcAft>
                        <a:buNone/>
                      </a:pPr>
                      <a:endParaRPr sz="1900" u="none" strike="noStrike" cap="none">
                        <a:solidFill>
                          <a:schemeClr val="dk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C</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dk2"/>
                          </a:solidFill>
                        </a:rPr>
                        <a:t>G</a:t>
                      </a:r>
                      <a:endParaRPr sz="2500"/>
                    </a:p>
                  </a:txBody>
                  <a:tcPr marL="121933" marR="121933" marT="60967" marB="60967">
                    <a:solidFill>
                      <a:schemeClr val="accent4"/>
                    </a:solidFill>
                  </a:tcPr>
                </a:tc>
                <a:extLst>
                  <a:ext uri="{0D108BD9-81ED-4DB2-BD59-A6C34878D82A}">
                    <a16:rowId xmlns:a16="http://schemas.microsoft.com/office/drawing/2014/main" val="10002"/>
                  </a:ext>
                </a:extLst>
              </a:tr>
            </a:tbl>
          </a:graphicData>
        </a:graphic>
      </p:graphicFrame>
      <p:graphicFrame>
        <p:nvGraphicFramePr>
          <p:cNvPr id="3278" name="Google Shape;3278;p82"/>
          <p:cNvGraphicFramePr/>
          <p:nvPr/>
        </p:nvGraphicFramePr>
        <p:xfrm>
          <a:off x="1814624" y="2565137"/>
          <a:ext cx="8562768" cy="1727700"/>
        </p:xfrm>
        <a:graphic>
          <a:graphicData uri="http://schemas.openxmlformats.org/drawingml/2006/table">
            <a:tbl>
              <a:tblPr firstRow="1" bandRow="1">
                <a:noFill/>
              </a:tblPr>
              <a:tblGrid>
                <a:gridCol w="2758533">
                  <a:extLst>
                    <a:ext uri="{9D8B030D-6E8A-4147-A177-3AD203B41FA5}">
                      <a16:colId xmlns:a16="http://schemas.microsoft.com/office/drawing/2014/main" val="20000"/>
                    </a:ext>
                  </a:extLst>
                </a:gridCol>
                <a:gridCol w="853600">
                  <a:extLst>
                    <a:ext uri="{9D8B030D-6E8A-4147-A177-3AD203B41FA5}">
                      <a16:colId xmlns:a16="http://schemas.microsoft.com/office/drawing/2014/main" val="20001"/>
                    </a:ext>
                  </a:extLst>
                </a:gridCol>
                <a:gridCol w="830367">
                  <a:extLst>
                    <a:ext uri="{9D8B030D-6E8A-4147-A177-3AD203B41FA5}">
                      <a16:colId xmlns:a16="http://schemas.microsoft.com/office/drawing/2014/main" val="20002"/>
                    </a:ext>
                  </a:extLst>
                </a:gridCol>
                <a:gridCol w="788867">
                  <a:extLst>
                    <a:ext uri="{9D8B030D-6E8A-4147-A177-3AD203B41FA5}">
                      <a16:colId xmlns:a16="http://schemas.microsoft.com/office/drawing/2014/main" val="20003"/>
                    </a:ext>
                  </a:extLst>
                </a:gridCol>
                <a:gridCol w="830367">
                  <a:extLst>
                    <a:ext uri="{9D8B030D-6E8A-4147-A177-3AD203B41FA5}">
                      <a16:colId xmlns:a16="http://schemas.microsoft.com/office/drawing/2014/main" val="20004"/>
                    </a:ext>
                  </a:extLst>
                </a:gridCol>
                <a:gridCol w="830367">
                  <a:extLst>
                    <a:ext uri="{9D8B030D-6E8A-4147-A177-3AD203B41FA5}">
                      <a16:colId xmlns:a16="http://schemas.microsoft.com/office/drawing/2014/main" val="20005"/>
                    </a:ext>
                  </a:extLst>
                </a:gridCol>
                <a:gridCol w="768100">
                  <a:extLst>
                    <a:ext uri="{9D8B030D-6E8A-4147-A177-3AD203B41FA5}">
                      <a16:colId xmlns:a16="http://schemas.microsoft.com/office/drawing/2014/main" val="20006"/>
                    </a:ext>
                  </a:extLst>
                </a:gridCol>
                <a:gridCol w="902567">
                  <a:extLst>
                    <a:ext uri="{9D8B030D-6E8A-4147-A177-3AD203B41FA5}">
                      <a16:colId xmlns:a16="http://schemas.microsoft.com/office/drawing/2014/main" val="20007"/>
                    </a:ext>
                  </a:extLst>
                </a:gridCol>
              </a:tblGrid>
              <a:tr h="414500">
                <a:tc>
                  <a:txBody>
                    <a:bodyPr/>
                    <a:lstStyle/>
                    <a:p>
                      <a:pPr marL="0" marR="0" lvl="0" indent="0" algn="l" rtl="0">
                        <a:lnSpc>
                          <a:spcPct val="100000"/>
                        </a:lnSpc>
                        <a:spcBef>
                          <a:spcPts val="0"/>
                        </a:spcBef>
                        <a:spcAft>
                          <a:spcPts val="0"/>
                        </a:spcAft>
                        <a:buNone/>
                      </a:pPr>
                      <a:r>
                        <a:rPr lang="en" sz="1900" u="none" strike="noStrike" cap="none">
                          <a:solidFill>
                            <a:srgbClr val="FFFFFF"/>
                          </a:solidFill>
                        </a:rPr>
                        <a:t>Index</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FFFFFF"/>
                          </a:solidFill>
                        </a:rPr>
                        <a:t>0</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FFFFFF"/>
                          </a:solidFill>
                        </a:rPr>
                        <a:t>1</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FFFFFF"/>
                          </a:solidFill>
                        </a:rPr>
                        <a:t>2</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FFFFFF"/>
                          </a:solidFill>
                        </a:rPr>
                        <a:t>3</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FFFFFF"/>
                          </a:solidFill>
                        </a:rPr>
                        <a:t>4</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FFFFFF"/>
                          </a:solidFill>
                        </a:rPr>
                        <a:t>5</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FFFFFF"/>
                          </a:solidFill>
                        </a:rPr>
                        <a:t>6</a:t>
                      </a:r>
                      <a:endParaRPr sz="2500"/>
                    </a:p>
                  </a:txBody>
                  <a:tcPr marL="121933" marR="121933" marT="60967" marB="60967"/>
                </a:tc>
                <a:extLst>
                  <a:ext uri="{0D108BD9-81ED-4DB2-BD59-A6C34878D82A}">
                    <a16:rowId xmlns:a16="http://schemas.microsoft.com/office/drawing/2014/main" val="10000"/>
                  </a:ext>
                </a:extLst>
              </a:tr>
              <a:tr h="656600">
                <a:tc>
                  <a:txBody>
                    <a:bodyPr/>
                    <a:lstStyle/>
                    <a:p>
                      <a:pPr marL="0" marR="0" lvl="0" indent="0" algn="l" rtl="0">
                        <a:lnSpc>
                          <a:spcPct val="100000"/>
                        </a:lnSpc>
                        <a:spcBef>
                          <a:spcPts val="0"/>
                        </a:spcBef>
                        <a:spcAft>
                          <a:spcPts val="0"/>
                        </a:spcAft>
                        <a:buNone/>
                      </a:pPr>
                      <a:r>
                        <a:rPr lang="en" sz="1900" u="none" strike="noStrike" cap="none">
                          <a:solidFill>
                            <a:srgbClr val="000000"/>
                          </a:solidFill>
                        </a:rPr>
                        <a:t>DNA sequence</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B0D5F7"/>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G</a:t>
                      </a:r>
                      <a:endParaRPr sz="2500"/>
                    </a:p>
                  </a:txBody>
                  <a:tcPr marL="121933" marR="121933" marT="60967" marB="60967">
                    <a:solidFill>
                      <a:srgbClr val="E7E9ED"/>
                    </a:solidFill>
                  </a:tcPr>
                </a:tc>
                <a:extLst>
                  <a:ext uri="{0D108BD9-81ED-4DB2-BD59-A6C34878D82A}">
                    <a16:rowId xmlns:a16="http://schemas.microsoft.com/office/drawing/2014/main" val="10001"/>
                  </a:ext>
                </a:extLst>
              </a:tr>
              <a:tr h="656600">
                <a:tc>
                  <a:txBody>
                    <a:bodyPr/>
                    <a:lstStyle/>
                    <a:p>
                      <a:pPr marL="0" marR="0" lvl="0" indent="0" algn="l" rtl="0">
                        <a:lnSpc>
                          <a:spcPct val="100000"/>
                        </a:lnSpc>
                        <a:spcBef>
                          <a:spcPts val="0"/>
                        </a:spcBef>
                        <a:spcAft>
                          <a:spcPts val="0"/>
                        </a:spcAft>
                        <a:buNone/>
                      </a:pPr>
                      <a:r>
                        <a:rPr lang="en" sz="1900" u="none" strike="noStrike" cap="none">
                          <a:solidFill>
                            <a:srgbClr val="000000"/>
                          </a:solidFill>
                        </a:rPr>
                        <a:t>Pattern</a:t>
                      </a:r>
                      <a:endParaRPr sz="2500"/>
                    </a:p>
                  </a:txBody>
                  <a:tcPr marL="121933" marR="121933" marT="60967" marB="60967"/>
                </a:tc>
                <a:tc>
                  <a:txBody>
                    <a:bodyPr/>
                    <a:lstStyle/>
                    <a:p>
                      <a:pPr marL="0" marR="0" lvl="0" indent="0" algn="l" rtl="0">
                        <a:lnSpc>
                          <a:spcPct val="100000"/>
                        </a:lnSpc>
                        <a:spcBef>
                          <a:spcPts val="0"/>
                        </a:spcBef>
                        <a:spcAft>
                          <a:spcPts val="0"/>
                        </a:spcAft>
                        <a:buNone/>
                      </a:pPr>
                      <a:endParaRPr sz="1900" u="none" strike="noStrike" cap="none">
                        <a:solidFill>
                          <a:srgbClr val="000000"/>
                        </a:solidFill>
                      </a:endParaRPr>
                    </a:p>
                  </a:txBody>
                  <a:tcPr marL="121933" marR="121933" marT="60967" marB="60967"/>
                </a:tc>
                <a:tc>
                  <a:txBody>
                    <a:bodyPr/>
                    <a:lstStyle/>
                    <a:p>
                      <a:pPr marL="0" marR="0" lvl="0" indent="0" algn="l" rtl="0">
                        <a:lnSpc>
                          <a:spcPct val="100000"/>
                        </a:lnSpc>
                        <a:spcBef>
                          <a:spcPts val="0"/>
                        </a:spcBef>
                        <a:spcAft>
                          <a:spcPts val="0"/>
                        </a:spcAft>
                        <a:buNone/>
                      </a:pPr>
                      <a:endParaRPr sz="1900" u="none" strike="noStrike" cap="none">
                        <a:solidFill>
                          <a:srgbClr val="000000"/>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B0D5F7"/>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G</a:t>
                      </a:r>
                      <a:endParaRPr sz="2500"/>
                    </a:p>
                  </a:txBody>
                  <a:tcPr marL="121933" marR="121933" marT="60967" marB="60967">
                    <a:solidFill>
                      <a:srgbClr val="E7E9ED"/>
                    </a:solidFill>
                  </a:tcPr>
                </a:tc>
                <a:extLst>
                  <a:ext uri="{0D108BD9-81ED-4DB2-BD59-A6C34878D82A}">
                    <a16:rowId xmlns:a16="http://schemas.microsoft.com/office/drawing/2014/main" val="10002"/>
                  </a:ext>
                </a:extLst>
              </a:tr>
            </a:tbl>
          </a:graphicData>
        </a:graphic>
      </p:graphicFrame>
      <p:graphicFrame>
        <p:nvGraphicFramePr>
          <p:cNvPr id="3279" name="Google Shape;3279;p82"/>
          <p:cNvGraphicFramePr/>
          <p:nvPr>
            <p:extLst>
              <p:ext uri="{D42A27DB-BD31-4B8C-83A1-F6EECF244321}">
                <p14:modId xmlns:p14="http://schemas.microsoft.com/office/powerpoint/2010/main" val="2216908479"/>
              </p:ext>
            </p:extLst>
          </p:nvPr>
        </p:nvGraphicFramePr>
        <p:xfrm>
          <a:off x="1814624" y="2565137"/>
          <a:ext cx="8562768" cy="1727700"/>
        </p:xfrm>
        <a:graphic>
          <a:graphicData uri="http://schemas.openxmlformats.org/drawingml/2006/table">
            <a:tbl>
              <a:tblPr firstRow="1" bandRow="1">
                <a:noFill/>
              </a:tblPr>
              <a:tblGrid>
                <a:gridCol w="2758533">
                  <a:extLst>
                    <a:ext uri="{9D8B030D-6E8A-4147-A177-3AD203B41FA5}">
                      <a16:colId xmlns:a16="http://schemas.microsoft.com/office/drawing/2014/main" val="20000"/>
                    </a:ext>
                  </a:extLst>
                </a:gridCol>
                <a:gridCol w="853600">
                  <a:extLst>
                    <a:ext uri="{9D8B030D-6E8A-4147-A177-3AD203B41FA5}">
                      <a16:colId xmlns:a16="http://schemas.microsoft.com/office/drawing/2014/main" val="20001"/>
                    </a:ext>
                  </a:extLst>
                </a:gridCol>
                <a:gridCol w="830367">
                  <a:extLst>
                    <a:ext uri="{9D8B030D-6E8A-4147-A177-3AD203B41FA5}">
                      <a16:colId xmlns:a16="http://schemas.microsoft.com/office/drawing/2014/main" val="20002"/>
                    </a:ext>
                  </a:extLst>
                </a:gridCol>
                <a:gridCol w="788867">
                  <a:extLst>
                    <a:ext uri="{9D8B030D-6E8A-4147-A177-3AD203B41FA5}">
                      <a16:colId xmlns:a16="http://schemas.microsoft.com/office/drawing/2014/main" val="20003"/>
                    </a:ext>
                  </a:extLst>
                </a:gridCol>
                <a:gridCol w="830367">
                  <a:extLst>
                    <a:ext uri="{9D8B030D-6E8A-4147-A177-3AD203B41FA5}">
                      <a16:colId xmlns:a16="http://schemas.microsoft.com/office/drawing/2014/main" val="20004"/>
                    </a:ext>
                  </a:extLst>
                </a:gridCol>
                <a:gridCol w="830367">
                  <a:extLst>
                    <a:ext uri="{9D8B030D-6E8A-4147-A177-3AD203B41FA5}">
                      <a16:colId xmlns:a16="http://schemas.microsoft.com/office/drawing/2014/main" val="20005"/>
                    </a:ext>
                  </a:extLst>
                </a:gridCol>
                <a:gridCol w="768100">
                  <a:extLst>
                    <a:ext uri="{9D8B030D-6E8A-4147-A177-3AD203B41FA5}">
                      <a16:colId xmlns:a16="http://schemas.microsoft.com/office/drawing/2014/main" val="20006"/>
                    </a:ext>
                  </a:extLst>
                </a:gridCol>
                <a:gridCol w="902567">
                  <a:extLst>
                    <a:ext uri="{9D8B030D-6E8A-4147-A177-3AD203B41FA5}">
                      <a16:colId xmlns:a16="http://schemas.microsoft.com/office/drawing/2014/main" val="20007"/>
                    </a:ext>
                  </a:extLst>
                </a:gridCol>
              </a:tblGrid>
              <a:tr h="414500">
                <a:tc>
                  <a:txBody>
                    <a:bodyPr/>
                    <a:lstStyle/>
                    <a:p>
                      <a:pPr marL="0" marR="0" lvl="0" indent="0" algn="l" rtl="0">
                        <a:lnSpc>
                          <a:spcPct val="100000"/>
                        </a:lnSpc>
                        <a:spcBef>
                          <a:spcPts val="0"/>
                        </a:spcBef>
                        <a:spcAft>
                          <a:spcPts val="0"/>
                        </a:spcAft>
                        <a:buNone/>
                      </a:pPr>
                      <a:r>
                        <a:rPr lang="en" sz="1900" u="none" strike="noStrike" cap="none">
                          <a:solidFill>
                            <a:schemeClr val="bg2"/>
                          </a:solidFill>
                        </a:rPr>
                        <a:t>Index</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0</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1</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2</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3</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4</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5</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dirty="0">
                          <a:solidFill>
                            <a:schemeClr val="bg2"/>
                          </a:solidFill>
                        </a:rPr>
                        <a:t>6</a:t>
                      </a:r>
                      <a:endParaRPr sz="2500" dirty="0">
                        <a:solidFill>
                          <a:schemeClr val="bg2"/>
                        </a:solidFill>
                      </a:endParaRPr>
                    </a:p>
                  </a:txBody>
                  <a:tcPr marL="121933" marR="121933" marT="60967" marB="60967"/>
                </a:tc>
                <a:extLst>
                  <a:ext uri="{0D108BD9-81ED-4DB2-BD59-A6C34878D82A}">
                    <a16:rowId xmlns:a16="http://schemas.microsoft.com/office/drawing/2014/main" val="10000"/>
                  </a:ext>
                </a:extLst>
              </a:tr>
              <a:tr h="656600">
                <a:tc>
                  <a:txBody>
                    <a:bodyPr/>
                    <a:lstStyle/>
                    <a:p>
                      <a:pPr marL="0" marR="0" lvl="0" indent="0" algn="l" rtl="0">
                        <a:lnSpc>
                          <a:spcPct val="100000"/>
                        </a:lnSpc>
                        <a:spcBef>
                          <a:spcPts val="0"/>
                        </a:spcBef>
                        <a:spcAft>
                          <a:spcPts val="0"/>
                        </a:spcAft>
                        <a:buNone/>
                      </a:pPr>
                      <a:r>
                        <a:rPr lang="en" sz="1900" u="none" strike="noStrike" cap="none">
                          <a:solidFill>
                            <a:srgbClr val="000000"/>
                          </a:solidFill>
                        </a:rPr>
                        <a:t>DNA sequence</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B0D5F7"/>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G</a:t>
                      </a:r>
                      <a:endParaRPr sz="2500"/>
                    </a:p>
                  </a:txBody>
                  <a:tcPr marL="121933" marR="121933" marT="60967" marB="60967">
                    <a:solidFill>
                      <a:srgbClr val="E7E9ED"/>
                    </a:solidFill>
                  </a:tcPr>
                </a:tc>
                <a:extLst>
                  <a:ext uri="{0D108BD9-81ED-4DB2-BD59-A6C34878D82A}">
                    <a16:rowId xmlns:a16="http://schemas.microsoft.com/office/drawing/2014/main" val="10001"/>
                  </a:ext>
                </a:extLst>
              </a:tr>
              <a:tr h="656600">
                <a:tc>
                  <a:txBody>
                    <a:bodyPr/>
                    <a:lstStyle/>
                    <a:p>
                      <a:pPr marL="0" marR="0" lvl="0" indent="0" algn="l" rtl="0">
                        <a:lnSpc>
                          <a:spcPct val="100000"/>
                        </a:lnSpc>
                        <a:spcBef>
                          <a:spcPts val="0"/>
                        </a:spcBef>
                        <a:spcAft>
                          <a:spcPts val="0"/>
                        </a:spcAft>
                        <a:buNone/>
                      </a:pPr>
                      <a:r>
                        <a:rPr lang="en" sz="1900" u="none" strike="noStrike" cap="none">
                          <a:solidFill>
                            <a:srgbClr val="000000"/>
                          </a:solidFill>
                        </a:rPr>
                        <a:t>Pattern</a:t>
                      </a:r>
                      <a:endParaRPr sz="2500"/>
                    </a:p>
                  </a:txBody>
                  <a:tcPr marL="121933" marR="121933" marT="60967" marB="60967"/>
                </a:tc>
                <a:tc>
                  <a:txBody>
                    <a:bodyPr/>
                    <a:lstStyle/>
                    <a:p>
                      <a:pPr marL="0" marR="0" lvl="0" indent="0" algn="l" rtl="0">
                        <a:lnSpc>
                          <a:spcPct val="100000"/>
                        </a:lnSpc>
                        <a:spcBef>
                          <a:spcPts val="0"/>
                        </a:spcBef>
                        <a:spcAft>
                          <a:spcPts val="0"/>
                        </a:spcAft>
                        <a:buNone/>
                      </a:pPr>
                      <a:endParaRPr sz="1900" u="none" strike="noStrike" cap="none">
                        <a:solidFill>
                          <a:srgbClr val="000000"/>
                        </a:solidFill>
                      </a:endParaRPr>
                    </a:p>
                  </a:txBody>
                  <a:tcPr marL="121933" marR="121933" marT="60967" marB="60967"/>
                </a:tc>
                <a:tc>
                  <a:txBody>
                    <a:bodyPr/>
                    <a:lstStyle/>
                    <a:p>
                      <a:pPr marL="0" marR="0" lvl="0" indent="0" algn="l" rtl="0">
                        <a:lnSpc>
                          <a:spcPct val="100000"/>
                        </a:lnSpc>
                        <a:spcBef>
                          <a:spcPts val="0"/>
                        </a:spcBef>
                        <a:spcAft>
                          <a:spcPts val="0"/>
                        </a:spcAft>
                        <a:buNone/>
                      </a:pPr>
                      <a:endParaRPr sz="1900" u="none" strike="noStrike" cap="none">
                        <a:solidFill>
                          <a:srgbClr val="000000"/>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B0D5F7"/>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dirty="0">
                          <a:solidFill>
                            <a:srgbClr val="000000"/>
                          </a:solidFill>
                        </a:rPr>
                        <a:t>G</a:t>
                      </a:r>
                      <a:endParaRPr sz="2500" dirty="0"/>
                    </a:p>
                  </a:txBody>
                  <a:tcPr marL="121933" marR="121933" marT="60967" marB="60967">
                    <a:solidFill>
                      <a:srgbClr val="E7E9ED"/>
                    </a:solidFill>
                  </a:tcPr>
                </a:tc>
                <a:extLst>
                  <a:ext uri="{0D108BD9-81ED-4DB2-BD59-A6C34878D82A}">
                    <a16:rowId xmlns:a16="http://schemas.microsoft.com/office/drawing/2014/main" val="10002"/>
                  </a:ext>
                </a:extLst>
              </a:tr>
            </a:tbl>
          </a:graphicData>
        </a:graphic>
      </p:graphicFrame>
      <p:sp>
        <p:nvSpPr>
          <p:cNvPr id="3280" name="Google Shape;3280;p82"/>
          <p:cNvSpPr txBox="1"/>
          <p:nvPr/>
        </p:nvSpPr>
        <p:spPr>
          <a:xfrm>
            <a:off x="3399797" y="5204633"/>
            <a:ext cx="5392400" cy="615600"/>
          </a:xfrm>
          <a:prstGeom prst="rect">
            <a:avLst/>
          </a:prstGeom>
          <a:noFill/>
          <a:ln>
            <a:noFill/>
          </a:ln>
        </p:spPr>
        <p:txBody>
          <a:bodyPr spcFirstLastPara="1" wrap="square" lIns="121900" tIns="60933" rIns="121900" bIns="60933" anchor="t" anchorCtr="0">
            <a:noAutofit/>
          </a:bodyPr>
          <a:lstStyle/>
          <a:p>
            <a:r>
              <a:rPr lang="en" sz="3200">
                <a:solidFill>
                  <a:srgbClr val="1C4587"/>
                </a:solidFill>
                <a:latin typeface="Sniglet"/>
                <a:ea typeface="Sniglet"/>
                <a:cs typeface="Sniglet"/>
                <a:sym typeface="Sniglet"/>
              </a:rPr>
              <a:t>Characters at index 4 match </a:t>
            </a:r>
            <a:endParaRPr sz="2400">
              <a:latin typeface="Sniglet"/>
              <a:ea typeface="Sniglet"/>
              <a:cs typeface="Sniglet"/>
              <a:sym typeface="Sniglet"/>
            </a:endParaRPr>
          </a:p>
        </p:txBody>
      </p:sp>
      <p:sp>
        <p:nvSpPr>
          <p:cNvPr id="3281" name="Google Shape;3281;p82"/>
          <p:cNvSpPr txBox="1">
            <a:spLocks noGrp="1"/>
          </p:cNvSpPr>
          <p:nvPr>
            <p:ph type="title"/>
          </p:nvPr>
        </p:nvSpPr>
        <p:spPr>
          <a:xfrm>
            <a:off x="2739813" y="906967"/>
            <a:ext cx="6712400" cy="919600"/>
          </a:xfrm>
          <a:prstGeom prst="rect">
            <a:avLst/>
          </a:prstGeom>
          <a:noFill/>
          <a:ln>
            <a:noFill/>
          </a:ln>
        </p:spPr>
        <p:txBody>
          <a:bodyPr spcFirstLastPara="1" wrap="square" lIns="0" tIns="0" rIns="0" bIns="0" anchor="t" anchorCtr="0">
            <a:noAutofit/>
          </a:bodyPr>
          <a:lstStyle/>
          <a:p>
            <a:pPr>
              <a:buSzPts val="2300"/>
            </a:pPr>
            <a:r>
              <a:rPr lang="en" sz="5867">
                <a:latin typeface="Walter Turncoat"/>
                <a:ea typeface="Walter Turncoat"/>
                <a:cs typeface="Walter Turncoat"/>
                <a:sym typeface="Walter Turncoat"/>
              </a:rPr>
              <a:t>Searching Stage</a:t>
            </a:r>
            <a:endParaRPr>
              <a:latin typeface="Walter Turncoat"/>
              <a:ea typeface="Walter Turncoat"/>
              <a:cs typeface="Walter Turncoat"/>
              <a:sym typeface="Walter Turnco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85"/>
        <p:cNvGrpSpPr/>
        <p:nvPr/>
      </p:nvGrpSpPr>
      <p:grpSpPr>
        <a:xfrm>
          <a:off x="0" y="0"/>
          <a:ext cx="0" cy="0"/>
          <a:chOff x="0" y="0"/>
          <a:chExt cx="0" cy="0"/>
        </a:xfrm>
      </p:grpSpPr>
      <p:graphicFrame>
        <p:nvGraphicFramePr>
          <p:cNvPr id="3286" name="Google Shape;3286;p83"/>
          <p:cNvGraphicFramePr/>
          <p:nvPr>
            <p:extLst>
              <p:ext uri="{D42A27DB-BD31-4B8C-83A1-F6EECF244321}">
                <p14:modId xmlns:p14="http://schemas.microsoft.com/office/powerpoint/2010/main" val="2254837619"/>
              </p:ext>
            </p:extLst>
          </p:nvPr>
        </p:nvGraphicFramePr>
        <p:xfrm>
          <a:off x="1814624" y="2565137"/>
          <a:ext cx="8562768" cy="1727700"/>
        </p:xfrm>
        <a:graphic>
          <a:graphicData uri="http://schemas.openxmlformats.org/drawingml/2006/table">
            <a:tbl>
              <a:tblPr firstRow="1" bandRow="1">
                <a:noFill/>
              </a:tblPr>
              <a:tblGrid>
                <a:gridCol w="2758533">
                  <a:extLst>
                    <a:ext uri="{9D8B030D-6E8A-4147-A177-3AD203B41FA5}">
                      <a16:colId xmlns:a16="http://schemas.microsoft.com/office/drawing/2014/main" val="20000"/>
                    </a:ext>
                  </a:extLst>
                </a:gridCol>
                <a:gridCol w="853600">
                  <a:extLst>
                    <a:ext uri="{9D8B030D-6E8A-4147-A177-3AD203B41FA5}">
                      <a16:colId xmlns:a16="http://schemas.microsoft.com/office/drawing/2014/main" val="20001"/>
                    </a:ext>
                  </a:extLst>
                </a:gridCol>
                <a:gridCol w="830367">
                  <a:extLst>
                    <a:ext uri="{9D8B030D-6E8A-4147-A177-3AD203B41FA5}">
                      <a16:colId xmlns:a16="http://schemas.microsoft.com/office/drawing/2014/main" val="20002"/>
                    </a:ext>
                  </a:extLst>
                </a:gridCol>
                <a:gridCol w="788867">
                  <a:extLst>
                    <a:ext uri="{9D8B030D-6E8A-4147-A177-3AD203B41FA5}">
                      <a16:colId xmlns:a16="http://schemas.microsoft.com/office/drawing/2014/main" val="20003"/>
                    </a:ext>
                  </a:extLst>
                </a:gridCol>
                <a:gridCol w="830367">
                  <a:extLst>
                    <a:ext uri="{9D8B030D-6E8A-4147-A177-3AD203B41FA5}">
                      <a16:colId xmlns:a16="http://schemas.microsoft.com/office/drawing/2014/main" val="20004"/>
                    </a:ext>
                  </a:extLst>
                </a:gridCol>
                <a:gridCol w="830367">
                  <a:extLst>
                    <a:ext uri="{9D8B030D-6E8A-4147-A177-3AD203B41FA5}">
                      <a16:colId xmlns:a16="http://schemas.microsoft.com/office/drawing/2014/main" val="20005"/>
                    </a:ext>
                  </a:extLst>
                </a:gridCol>
                <a:gridCol w="768100">
                  <a:extLst>
                    <a:ext uri="{9D8B030D-6E8A-4147-A177-3AD203B41FA5}">
                      <a16:colId xmlns:a16="http://schemas.microsoft.com/office/drawing/2014/main" val="20006"/>
                    </a:ext>
                  </a:extLst>
                </a:gridCol>
                <a:gridCol w="902567">
                  <a:extLst>
                    <a:ext uri="{9D8B030D-6E8A-4147-A177-3AD203B41FA5}">
                      <a16:colId xmlns:a16="http://schemas.microsoft.com/office/drawing/2014/main" val="20007"/>
                    </a:ext>
                  </a:extLst>
                </a:gridCol>
              </a:tblGrid>
              <a:tr h="414500">
                <a:tc>
                  <a:txBody>
                    <a:bodyPr/>
                    <a:lstStyle/>
                    <a:p>
                      <a:pPr marL="0" marR="0" lvl="0" indent="0" algn="l" rtl="0">
                        <a:lnSpc>
                          <a:spcPct val="100000"/>
                        </a:lnSpc>
                        <a:spcBef>
                          <a:spcPts val="0"/>
                        </a:spcBef>
                        <a:spcAft>
                          <a:spcPts val="0"/>
                        </a:spcAft>
                        <a:buNone/>
                      </a:pPr>
                      <a:r>
                        <a:rPr lang="en" sz="1900" u="none" strike="noStrike" cap="none">
                          <a:solidFill>
                            <a:schemeClr val="bg2"/>
                          </a:solidFill>
                        </a:rPr>
                        <a:t>Index</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0</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1</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2</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3</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4</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5</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dirty="0">
                          <a:solidFill>
                            <a:schemeClr val="bg2"/>
                          </a:solidFill>
                        </a:rPr>
                        <a:t>6</a:t>
                      </a:r>
                      <a:endParaRPr sz="2500" dirty="0">
                        <a:solidFill>
                          <a:schemeClr val="bg2"/>
                        </a:solidFill>
                      </a:endParaRPr>
                    </a:p>
                  </a:txBody>
                  <a:tcPr marL="121933" marR="121933" marT="60967" marB="60967"/>
                </a:tc>
                <a:extLst>
                  <a:ext uri="{0D108BD9-81ED-4DB2-BD59-A6C34878D82A}">
                    <a16:rowId xmlns:a16="http://schemas.microsoft.com/office/drawing/2014/main" val="10000"/>
                  </a:ext>
                </a:extLst>
              </a:tr>
              <a:tr h="656600">
                <a:tc>
                  <a:txBody>
                    <a:bodyPr/>
                    <a:lstStyle/>
                    <a:p>
                      <a:pPr marL="0" marR="0" lvl="0" indent="0" algn="l" rtl="0">
                        <a:lnSpc>
                          <a:spcPct val="100000"/>
                        </a:lnSpc>
                        <a:spcBef>
                          <a:spcPts val="0"/>
                        </a:spcBef>
                        <a:spcAft>
                          <a:spcPts val="0"/>
                        </a:spcAft>
                        <a:buNone/>
                      </a:pPr>
                      <a:r>
                        <a:rPr lang="en" sz="1900" u="none" strike="noStrike" cap="none">
                          <a:solidFill>
                            <a:srgbClr val="000000"/>
                          </a:solidFill>
                        </a:rPr>
                        <a:t>DNA sequence</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B0D5F7"/>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G</a:t>
                      </a:r>
                      <a:endParaRPr sz="2500"/>
                    </a:p>
                  </a:txBody>
                  <a:tcPr marL="121933" marR="121933" marT="60967" marB="60967">
                    <a:solidFill>
                      <a:srgbClr val="E7E9ED"/>
                    </a:solidFill>
                  </a:tcPr>
                </a:tc>
                <a:extLst>
                  <a:ext uri="{0D108BD9-81ED-4DB2-BD59-A6C34878D82A}">
                    <a16:rowId xmlns:a16="http://schemas.microsoft.com/office/drawing/2014/main" val="10001"/>
                  </a:ext>
                </a:extLst>
              </a:tr>
              <a:tr h="656600">
                <a:tc>
                  <a:txBody>
                    <a:bodyPr/>
                    <a:lstStyle/>
                    <a:p>
                      <a:pPr marL="0" marR="0" lvl="0" indent="0" algn="l" rtl="0">
                        <a:lnSpc>
                          <a:spcPct val="100000"/>
                        </a:lnSpc>
                        <a:spcBef>
                          <a:spcPts val="0"/>
                        </a:spcBef>
                        <a:spcAft>
                          <a:spcPts val="0"/>
                        </a:spcAft>
                        <a:buNone/>
                      </a:pPr>
                      <a:r>
                        <a:rPr lang="en" sz="1900" u="none" strike="noStrike" cap="none">
                          <a:solidFill>
                            <a:srgbClr val="000000"/>
                          </a:solidFill>
                        </a:rPr>
                        <a:t>Pattern</a:t>
                      </a:r>
                      <a:endParaRPr sz="2500"/>
                    </a:p>
                  </a:txBody>
                  <a:tcPr marL="121933" marR="121933" marT="60967" marB="60967"/>
                </a:tc>
                <a:tc>
                  <a:txBody>
                    <a:bodyPr/>
                    <a:lstStyle/>
                    <a:p>
                      <a:pPr marL="0" marR="0" lvl="0" indent="0" algn="l" rtl="0">
                        <a:lnSpc>
                          <a:spcPct val="100000"/>
                        </a:lnSpc>
                        <a:spcBef>
                          <a:spcPts val="0"/>
                        </a:spcBef>
                        <a:spcAft>
                          <a:spcPts val="0"/>
                        </a:spcAft>
                        <a:buNone/>
                      </a:pPr>
                      <a:endParaRPr sz="1900" u="none" strike="noStrike" cap="none">
                        <a:solidFill>
                          <a:srgbClr val="000000"/>
                        </a:solidFill>
                      </a:endParaRPr>
                    </a:p>
                  </a:txBody>
                  <a:tcPr marL="121933" marR="121933" marT="60967" marB="60967"/>
                </a:tc>
                <a:tc>
                  <a:txBody>
                    <a:bodyPr/>
                    <a:lstStyle/>
                    <a:p>
                      <a:pPr marL="0" marR="0" lvl="0" indent="0" algn="l" rtl="0">
                        <a:lnSpc>
                          <a:spcPct val="100000"/>
                        </a:lnSpc>
                        <a:spcBef>
                          <a:spcPts val="0"/>
                        </a:spcBef>
                        <a:spcAft>
                          <a:spcPts val="0"/>
                        </a:spcAft>
                        <a:buNone/>
                      </a:pPr>
                      <a:endParaRPr sz="1900" u="none" strike="noStrike" cap="none">
                        <a:solidFill>
                          <a:srgbClr val="000000"/>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B0D5F7"/>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dirty="0">
                          <a:solidFill>
                            <a:srgbClr val="000000"/>
                          </a:solidFill>
                        </a:rPr>
                        <a:t>G</a:t>
                      </a:r>
                      <a:endParaRPr sz="2500" dirty="0"/>
                    </a:p>
                  </a:txBody>
                  <a:tcPr marL="121933" marR="121933" marT="60967" marB="60967">
                    <a:solidFill>
                      <a:srgbClr val="E7E9ED"/>
                    </a:solidFill>
                  </a:tcPr>
                </a:tc>
                <a:extLst>
                  <a:ext uri="{0D108BD9-81ED-4DB2-BD59-A6C34878D82A}">
                    <a16:rowId xmlns:a16="http://schemas.microsoft.com/office/drawing/2014/main" val="10002"/>
                  </a:ext>
                </a:extLst>
              </a:tr>
            </a:tbl>
          </a:graphicData>
        </a:graphic>
      </p:graphicFrame>
      <p:sp>
        <p:nvSpPr>
          <p:cNvPr id="3287" name="Google Shape;3287;p83"/>
          <p:cNvSpPr txBox="1"/>
          <p:nvPr/>
        </p:nvSpPr>
        <p:spPr>
          <a:xfrm>
            <a:off x="3399813" y="5204633"/>
            <a:ext cx="5392400" cy="615600"/>
          </a:xfrm>
          <a:prstGeom prst="rect">
            <a:avLst/>
          </a:prstGeom>
          <a:noFill/>
          <a:ln>
            <a:noFill/>
          </a:ln>
        </p:spPr>
        <p:txBody>
          <a:bodyPr spcFirstLastPara="1" wrap="square" lIns="121900" tIns="60933" rIns="121900" bIns="60933" anchor="t" anchorCtr="0">
            <a:noAutofit/>
          </a:bodyPr>
          <a:lstStyle/>
          <a:p>
            <a:r>
              <a:rPr lang="en" sz="3200">
                <a:solidFill>
                  <a:srgbClr val="1C4587"/>
                </a:solidFill>
                <a:latin typeface="Sniglet"/>
                <a:ea typeface="Sniglet"/>
                <a:cs typeface="Sniglet"/>
                <a:sym typeface="Sniglet"/>
              </a:rPr>
              <a:t>Characters at index 3 match </a:t>
            </a:r>
            <a:endParaRPr sz="2400">
              <a:latin typeface="Sniglet"/>
              <a:ea typeface="Sniglet"/>
              <a:cs typeface="Sniglet"/>
              <a:sym typeface="Sniglet"/>
            </a:endParaRPr>
          </a:p>
        </p:txBody>
      </p:sp>
      <p:sp>
        <p:nvSpPr>
          <p:cNvPr id="3288" name="Google Shape;3288;p83"/>
          <p:cNvSpPr txBox="1">
            <a:spLocks noGrp="1"/>
          </p:cNvSpPr>
          <p:nvPr>
            <p:ph type="title"/>
          </p:nvPr>
        </p:nvSpPr>
        <p:spPr>
          <a:xfrm>
            <a:off x="2739813" y="906967"/>
            <a:ext cx="6712400" cy="919600"/>
          </a:xfrm>
          <a:prstGeom prst="rect">
            <a:avLst/>
          </a:prstGeom>
          <a:noFill/>
          <a:ln>
            <a:noFill/>
          </a:ln>
        </p:spPr>
        <p:txBody>
          <a:bodyPr spcFirstLastPara="1" wrap="square" lIns="0" tIns="0" rIns="0" bIns="0" anchor="t" anchorCtr="0">
            <a:noAutofit/>
          </a:bodyPr>
          <a:lstStyle/>
          <a:p>
            <a:pPr>
              <a:buSzPts val="2300"/>
            </a:pPr>
            <a:r>
              <a:rPr lang="en" sz="5867">
                <a:latin typeface="Walter Turncoat"/>
                <a:ea typeface="Walter Turncoat"/>
                <a:cs typeface="Walter Turncoat"/>
                <a:sym typeface="Walter Turncoat"/>
              </a:rPr>
              <a:t>Searching Stage</a:t>
            </a:r>
            <a:endParaRPr>
              <a:latin typeface="Walter Turncoat"/>
              <a:ea typeface="Walter Turncoat"/>
              <a:cs typeface="Walter Turncoat"/>
              <a:sym typeface="Walter Turncoa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graphicFrame>
        <p:nvGraphicFramePr>
          <p:cNvPr id="3293" name="Google Shape;3293;p84"/>
          <p:cNvGraphicFramePr/>
          <p:nvPr>
            <p:extLst>
              <p:ext uri="{D42A27DB-BD31-4B8C-83A1-F6EECF244321}">
                <p14:modId xmlns:p14="http://schemas.microsoft.com/office/powerpoint/2010/main" val="3020762961"/>
              </p:ext>
            </p:extLst>
          </p:nvPr>
        </p:nvGraphicFramePr>
        <p:xfrm>
          <a:off x="1814624" y="2565137"/>
          <a:ext cx="8562768" cy="1727700"/>
        </p:xfrm>
        <a:graphic>
          <a:graphicData uri="http://schemas.openxmlformats.org/drawingml/2006/table">
            <a:tbl>
              <a:tblPr firstRow="1" bandRow="1">
                <a:noFill/>
              </a:tblPr>
              <a:tblGrid>
                <a:gridCol w="2758533">
                  <a:extLst>
                    <a:ext uri="{9D8B030D-6E8A-4147-A177-3AD203B41FA5}">
                      <a16:colId xmlns:a16="http://schemas.microsoft.com/office/drawing/2014/main" val="20000"/>
                    </a:ext>
                  </a:extLst>
                </a:gridCol>
                <a:gridCol w="853600">
                  <a:extLst>
                    <a:ext uri="{9D8B030D-6E8A-4147-A177-3AD203B41FA5}">
                      <a16:colId xmlns:a16="http://schemas.microsoft.com/office/drawing/2014/main" val="20001"/>
                    </a:ext>
                  </a:extLst>
                </a:gridCol>
                <a:gridCol w="830367">
                  <a:extLst>
                    <a:ext uri="{9D8B030D-6E8A-4147-A177-3AD203B41FA5}">
                      <a16:colId xmlns:a16="http://schemas.microsoft.com/office/drawing/2014/main" val="20002"/>
                    </a:ext>
                  </a:extLst>
                </a:gridCol>
                <a:gridCol w="788867">
                  <a:extLst>
                    <a:ext uri="{9D8B030D-6E8A-4147-A177-3AD203B41FA5}">
                      <a16:colId xmlns:a16="http://schemas.microsoft.com/office/drawing/2014/main" val="20003"/>
                    </a:ext>
                  </a:extLst>
                </a:gridCol>
                <a:gridCol w="830367">
                  <a:extLst>
                    <a:ext uri="{9D8B030D-6E8A-4147-A177-3AD203B41FA5}">
                      <a16:colId xmlns:a16="http://schemas.microsoft.com/office/drawing/2014/main" val="20004"/>
                    </a:ext>
                  </a:extLst>
                </a:gridCol>
                <a:gridCol w="830367">
                  <a:extLst>
                    <a:ext uri="{9D8B030D-6E8A-4147-A177-3AD203B41FA5}">
                      <a16:colId xmlns:a16="http://schemas.microsoft.com/office/drawing/2014/main" val="20005"/>
                    </a:ext>
                  </a:extLst>
                </a:gridCol>
                <a:gridCol w="768100">
                  <a:extLst>
                    <a:ext uri="{9D8B030D-6E8A-4147-A177-3AD203B41FA5}">
                      <a16:colId xmlns:a16="http://schemas.microsoft.com/office/drawing/2014/main" val="20006"/>
                    </a:ext>
                  </a:extLst>
                </a:gridCol>
                <a:gridCol w="902567">
                  <a:extLst>
                    <a:ext uri="{9D8B030D-6E8A-4147-A177-3AD203B41FA5}">
                      <a16:colId xmlns:a16="http://schemas.microsoft.com/office/drawing/2014/main" val="20007"/>
                    </a:ext>
                  </a:extLst>
                </a:gridCol>
              </a:tblGrid>
              <a:tr h="414500">
                <a:tc>
                  <a:txBody>
                    <a:bodyPr/>
                    <a:lstStyle/>
                    <a:p>
                      <a:pPr marL="0" marR="0" lvl="0" indent="0" algn="l" rtl="0">
                        <a:lnSpc>
                          <a:spcPct val="100000"/>
                        </a:lnSpc>
                        <a:spcBef>
                          <a:spcPts val="0"/>
                        </a:spcBef>
                        <a:spcAft>
                          <a:spcPts val="0"/>
                        </a:spcAft>
                        <a:buNone/>
                      </a:pPr>
                      <a:r>
                        <a:rPr lang="en" sz="1900" u="none" strike="noStrike" cap="none">
                          <a:solidFill>
                            <a:schemeClr val="bg2"/>
                          </a:solidFill>
                        </a:rPr>
                        <a:t>Index</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0</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1</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2</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3</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4</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5</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dirty="0">
                          <a:solidFill>
                            <a:schemeClr val="bg2"/>
                          </a:solidFill>
                        </a:rPr>
                        <a:t>6</a:t>
                      </a:r>
                      <a:endParaRPr sz="2500" dirty="0">
                        <a:solidFill>
                          <a:schemeClr val="bg2"/>
                        </a:solidFill>
                      </a:endParaRPr>
                    </a:p>
                  </a:txBody>
                  <a:tcPr marL="121933" marR="121933" marT="60967" marB="60967"/>
                </a:tc>
                <a:extLst>
                  <a:ext uri="{0D108BD9-81ED-4DB2-BD59-A6C34878D82A}">
                    <a16:rowId xmlns:a16="http://schemas.microsoft.com/office/drawing/2014/main" val="10000"/>
                  </a:ext>
                </a:extLst>
              </a:tr>
              <a:tr h="656600">
                <a:tc>
                  <a:txBody>
                    <a:bodyPr/>
                    <a:lstStyle/>
                    <a:p>
                      <a:pPr marL="0" marR="0" lvl="0" indent="0" algn="l" rtl="0">
                        <a:lnSpc>
                          <a:spcPct val="100000"/>
                        </a:lnSpc>
                        <a:spcBef>
                          <a:spcPts val="0"/>
                        </a:spcBef>
                        <a:spcAft>
                          <a:spcPts val="0"/>
                        </a:spcAft>
                        <a:buNone/>
                      </a:pPr>
                      <a:r>
                        <a:rPr lang="en" sz="1900" u="none" strike="noStrike" cap="none">
                          <a:solidFill>
                            <a:srgbClr val="000000"/>
                          </a:solidFill>
                        </a:rPr>
                        <a:t>DNA sequence</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B0D5F7"/>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G</a:t>
                      </a:r>
                      <a:endParaRPr sz="2500"/>
                    </a:p>
                  </a:txBody>
                  <a:tcPr marL="121933" marR="121933" marT="60967" marB="60967">
                    <a:solidFill>
                      <a:srgbClr val="E7E9ED"/>
                    </a:solidFill>
                  </a:tcPr>
                </a:tc>
                <a:extLst>
                  <a:ext uri="{0D108BD9-81ED-4DB2-BD59-A6C34878D82A}">
                    <a16:rowId xmlns:a16="http://schemas.microsoft.com/office/drawing/2014/main" val="10001"/>
                  </a:ext>
                </a:extLst>
              </a:tr>
              <a:tr h="656600">
                <a:tc>
                  <a:txBody>
                    <a:bodyPr/>
                    <a:lstStyle/>
                    <a:p>
                      <a:pPr marL="0" marR="0" lvl="0" indent="0" algn="l" rtl="0">
                        <a:lnSpc>
                          <a:spcPct val="100000"/>
                        </a:lnSpc>
                        <a:spcBef>
                          <a:spcPts val="0"/>
                        </a:spcBef>
                        <a:spcAft>
                          <a:spcPts val="0"/>
                        </a:spcAft>
                        <a:buNone/>
                      </a:pPr>
                      <a:r>
                        <a:rPr lang="en" sz="1900" u="none" strike="noStrike" cap="none">
                          <a:solidFill>
                            <a:srgbClr val="000000"/>
                          </a:solidFill>
                        </a:rPr>
                        <a:t>Pattern</a:t>
                      </a:r>
                      <a:endParaRPr sz="2500"/>
                    </a:p>
                  </a:txBody>
                  <a:tcPr marL="121933" marR="121933" marT="60967" marB="60967"/>
                </a:tc>
                <a:tc>
                  <a:txBody>
                    <a:bodyPr/>
                    <a:lstStyle/>
                    <a:p>
                      <a:pPr marL="0" marR="0" lvl="0" indent="0" algn="l" rtl="0">
                        <a:lnSpc>
                          <a:spcPct val="100000"/>
                        </a:lnSpc>
                        <a:spcBef>
                          <a:spcPts val="0"/>
                        </a:spcBef>
                        <a:spcAft>
                          <a:spcPts val="0"/>
                        </a:spcAft>
                        <a:buNone/>
                      </a:pPr>
                      <a:endParaRPr sz="1900" u="none" strike="noStrike" cap="none">
                        <a:solidFill>
                          <a:srgbClr val="000000"/>
                        </a:solidFill>
                      </a:endParaRPr>
                    </a:p>
                  </a:txBody>
                  <a:tcPr marL="121933" marR="121933" marT="60967" marB="60967"/>
                </a:tc>
                <a:tc>
                  <a:txBody>
                    <a:bodyPr/>
                    <a:lstStyle/>
                    <a:p>
                      <a:pPr marL="0" marR="0" lvl="0" indent="0" algn="l" rtl="0">
                        <a:lnSpc>
                          <a:spcPct val="100000"/>
                        </a:lnSpc>
                        <a:spcBef>
                          <a:spcPts val="0"/>
                        </a:spcBef>
                        <a:spcAft>
                          <a:spcPts val="0"/>
                        </a:spcAft>
                        <a:buNone/>
                      </a:pPr>
                      <a:endParaRPr sz="1900" u="none" strike="noStrike" cap="none">
                        <a:solidFill>
                          <a:srgbClr val="000000"/>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B0D5F7"/>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dirty="0">
                          <a:solidFill>
                            <a:srgbClr val="000000"/>
                          </a:solidFill>
                        </a:rPr>
                        <a:t>G</a:t>
                      </a:r>
                      <a:endParaRPr sz="2500" dirty="0"/>
                    </a:p>
                  </a:txBody>
                  <a:tcPr marL="121933" marR="121933" marT="60967" marB="60967">
                    <a:solidFill>
                      <a:srgbClr val="E7E9ED"/>
                    </a:solidFill>
                  </a:tcPr>
                </a:tc>
                <a:extLst>
                  <a:ext uri="{0D108BD9-81ED-4DB2-BD59-A6C34878D82A}">
                    <a16:rowId xmlns:a16="http://schemas.microsoft.com/office/drawing/2014/main" val="10002"/>
                  </a:ext>
                </a:extLst>
              </a:tr>
            </a:tbl>
          </a:graphicData>
        </a:graphic>
      </p:graphicFrame>
      <p:sp>
        <p:nvSpPr>
          <p:cNvPr id="3294" name="Google Shape;3294;p84"/>
          <p:cNvSpPr txBox="1"/>
          <p:nvPr/>
        </p:nvSpPr>
        <p:spPr>
          <a:xfrm>
            <a:off x="3399813" y="5204633"/>
            <a:ext cx="5392400" cy="615600"/>
          </a:xfrm>
          <a:prstGeom prst="rect">
            <a:avLst/>
          </a:prstGeom>
          <a:noFill/>
          <a:ln>
            <a:noFill/>
          </a:ln>
        </p:spPr>
        <p:txBody>
          <a:bodyPr spcFirstLastPara="1" wrap="square" lIns="121900" tIns="60933" rIns="121900" bIns="60933" anchor="t" anchorCtr="0">
            <a:noAutofit/>
          </a:bodyPr>
          <a:lstStyle/>
          <a:p>
            <a:r>
              <a:rPr lang="en" sz="3200">
                <a:solidFill>
                  <a:srgbClr val="1C4587"/>
                </a:solidFill>
                <a:latin typeface="Sniglet"/>
                <a:ea typeface="Sniglet"/>
                <a:cs typeface="Sniglet"/>
                <a:sym typeface="Sniglet"/>
              </a:rPr>
              <a:t>Characters at index 2 match </a:t>
            </a:r>
            <a:endParaRPr sz="2400">
              <a:latin typeface="Sniglet"/>
              <a:ea typeface="Sniglet"/>
              <a:cs typeface="Sniglet"/>
              <a:sym typeface="Sniglet"/>
            </a:endParaRPr>
          </a:p>
        </p:txBody>
      </p:sp>
      <p:sp>
        <p:nvSpPr>
          <p:cNvPr id="3295" name="Google Shape;3295;p84"/>
          <p:cNvSpPr txBox="1">
            <a:spLocks noGrp="1"/>
          </p:cNvSpPr>
          <p:nvPr>
            <p:ph type="title"/>
          </p:nvPr>
        </p:nvSpPr>
        <p:spPr>
          <a:xfrm>
            <a:off x="2739813" y="906967"/>
            <a:ext cx="6712400" cy="919600"/>
          </a:xfrm>
          <a:prstGeom prst="rect">
            <a:avLst/>
          </a:prstGeom>
          <a:noFill/>
          <a:ln>
            <a:noFill/>
          </a:ln>
        </p:spPr>
        <p:txBody>
          <a:bodyPr spcFirstLastPara="1" wrap="square" lIns="0" tIns="0" rIns="0" bIns="0" anchor="t" anchorCtr="0">
            <a:noAutofit/>
          </a:bodyPr>
          <a:lstStyle/>
          <a:p>
            <a:pPr>
              <a:buSzPts val="2300"/>
            </a:pPr>
            <a:r>
              <a:rPr lang="en" sz="5867">
                <a:latin typeface="Walter Turncoat"/>
                <a:ea typeface="Walter Turncoat"/>
                <a:cs typeface="Walter Turncoat"/>
                <a:sym typeface="Walter Turncoat"/>
              </a:rPr>
              <a:t>Searching Stage</a:t>
            </a:r>
            <a:endParaRPr>
              <a:latin typeface="Walter Turncoat"/>
              <a:ea typeface="Walter Turncoat"/>
              <a:cs typeface="Walter Turncoat"/>
              <a:sym typeface="Walter Turncoa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99"/>
        <p:cNvGrpSpPr/>
        <p:nvPr/>
      </p:nvGrpSpPr>
      <p:grpSpPr>
        <a:xfrm>
          <a:off x="0" y="0"/>
          <a:ext cx="0" cy="0"/>
          <a:chOff x="0" y="0"/>
          <a:chExt cx="0" cy="0"/>
        </a:xfrm>
      </p:grpSpPr>
      <p:graphicFrame>
        <p:nvGraphicFramePr>
          <p:cNvPr id="3300" name="Google Shape;3300;p85"/>
          <p:cNvGraphicFramePr/>
          <p:nvPr>
            <p:extLst>
              <p:ext uri="{D42A27DB-BD31-4B8C-83A1-F6EECF244321}">
                <p14:modId xmlns:p14="http://schemas.microsoft.com/office/powerpoint/2010/main" val="1057747963"/>
              </p:ext>
            </p:extLst>
          </p:nvPr>
        </p:nvGraphicFramePr>
        <p:xfrm>
          <a:off x="1814624" y="2565137"/>
          <a:ext cx="8562768" cy="1727700"/>
        </p:xfrm>
        <a:graphic>
          <a:graphicData uri="http://schemas.openxmlformats.org/drawingml/2006/table">
            <a:tbl>
              <a:tblPr firstRow="1" bandRow="1">
                <a:noFill/>
              </a:tblPr>
              <a:tblGrid>
                <a:gridCol w="2758533">
                  <a:extLst>
                    <a:ext uri="{9D8B030D-6E8A-4147-A177-3AD203B41FA5}">
                      <a16:colId xmlns:a16="http://schemas.microsoft.com/office/drawing/2014/main" val="20000"/>
                    </a:ext>
                  </a:extLst>
                </a:gridCol>
                <a:gridCol w="853600">
                  <a:extLst>
                    <a:ext uri="{9D8B030D-6E8A-4147-A177-3AD203B41FA5}">
                      <a16:colId xmlns:a16="http://schemas.microsoft.com/office/drawing/2014/main" val="20001"/>
                    </a:ext>
                  </a:extLst>
                </a:gridCol>
                <a:gridCol w="830367">
                  <a:extLst>
                    <a:ext uri="{9D8B030D-6E8A-4147-A177-3AD203B41FA5}">
                      <a16:colId xmlns:a16="http://schemas.microsoft.com/office/drawing/2014/main" val="20002"/>
                    </a:ext>
                  </a:extLst>
                </a:gridCol>
                <a:gridCol w="788867">
                  <a:extLst>
                    <a:ext uri="{9D8B030D-6E8A-4147-A177-3AD203B41FA5}">
                      <a16:colId xmlns:a16="http://schemas.microsoft.com/office/drawing/2014/main" val="20003"/>
                    </a:ext>
                  </a:extLst>
                </a:gridCol>
                <a:gridCol w="830367">
                  <a:extLst>
                    <a:ext uri="{9D8B030D-6E8A-4147-A177-3AD203B41FA5}">
                      <a16:colId xmlns:a16="http://schemas.microsoft.com/office/drawing/2014/main" val="20004"/>
                    </a:ext>
                  </a:extLst>
                </a:gridCol>
                <a:gridCol w="830367">
                  <a:extLst>
                    <a:ext uri="{9D8B030D-6E8A-4147-A177-3AD203B41FA5}">
                      <a16:colId xmlns:a16="http://schemas.microsoft.com/office/drawing/2014/main" val="20005"/>
                    </a:ext>
                  </a:extLst>
                </a:gridCol>
                <a:gridCol w="768100">
                  <a:extLst>
                    <a:ext uri="{9D8B030D-6E8A-4147-A177-3AD203B41FA5}">
                      <a16:colId xmlns:a16="http://schemas.microsoft.com/office/drawing/2014/main" val="20006"/>
                    </a:ext>
                  </a:extLst>
                </a:gridCol>
                <a:gridCol w="902567">
                  <a:extLst>
                    <a:ext uri="{9D8B030D-6E8A-4147-A177-3AD203B41FA5}">
                      <a16:colId xmlns:a16="http://schemas.microsoft.com/office/drawing/2014/main" val="20007"/>
                    </a:ext>
                  </a:extLst>
                </a:gridCol>
              </a:tblGrid>
              <a:tr h="414500">
                <a:tc>
                  <a:txBody>
                    <a:bodyPr/>
                    <a:lstStyle/>
                    <a:p>
                      <a:pPr marL="0" marR="0" lvl="0" indent="0" algn="l" rtl="0">
                        <a:lnSpc>
                          <a:spcPct val="100000"/>
                        </a:lnSpc>
                        <a:spcBef>
                          <a:spcPts val="0"/>
                        </a:spcBef>
                        <a:spcAft>
                          <a:spcPts val="0"/>
                        </a:spcAft>
                        <a:buNone/>
                      </a:pPr>
                      <a:r>
                        <a:rPr lang="en" sz="1900" u="none" strike="noStrike" cap="none" dirty="0">
                          <a:solidFill>
                            <a:schemeClr val="bg2"/>
                          </a:solidFill>
                        </a:rPr>
                        <a:t>Index</a:t>
                      </a:r>
                      <a:endParaRPr sz="2500" dirty="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dirty="0">
                          <a:solidFill>
                            <a:schemeClr val="bg2"/>
                          </a:solidFill>
                        </a:rPr>
                        <a:t>0</a:t>
                      </a:r>
                      <a:endParaRPr sz="2500" dirty="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1</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2</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3</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4</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chemeClr val="bg2"/>
                          </a:solidFill>
                        </a:rPr>
                        <a:t>5</a:t>
                      </a:r>
                      <a:endParaRPr sz="2500">
                        <a:solidFill>
                          <a:schemeClr val="bg2"/>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dirty="0">
                          <a:solidFill>
                            <a:schemeClr val="bg2"/>
                          </a:solidFill>
                        </a:rPr>
                        <a:t>6</a:t>
                      </a:r>
                      <a:endParaRPr sz="2500" dirty="0">
                        <a:solidFill>
                          <a:schemeClr val="bg2"/>
                        </a:solidFill>
                      </a:endParaRPr>
                    </a:p>
                  </a:txBody>
                  <a:tcPr marL="121933" marR="121933" marT="60967" marB="60967"/>
                </a:tc>
                <a:extLst>
                  <a:ext uri="{0D108BD9-81ED-4DB2-BD59-A6C34878D82A}">
                    <a16:rowId xmlns:a16="http://schemas.microsoft.com/office/drawing/2014/main" val="10000"/>
                  </a:ext>
                </a:extLst>
              </a:tr>
              <a:tr h="656600">
                <a:tc>
                  <a:txBody>
                    <a:bodyPr/>
                    <a:lstStyle/>
                    <a:p>
                      <a:pPr marL="0" marR="0" lvl="0" indent="0" algn="l" rtl="0">
                        <a:lnSpc>
                          <a:spcPct val="100000"/>
                        </a:lnSpc>
                        <a:spcBef>
                          <a:spcPts val="0"/>
                        </a:spcBef>
                        <a:spcAft>
                          <a:spcPts val="0"/>
                        </a:spcAft>
                        <a:buNone/>
                      </a:pPr>
                      <a:r>
                        <a:rPr lang="en" sz="1900" u="none" strike="noStrike" cap="none">
                          <a:solidFill>
                            <a:srgbClr val="000000"/>
                          </a:solidFill>
                        </a:rPr>
                        <a:t>DNA sequence</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chemeClr val="accent4"/>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chemeClr val="accent4"/>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chemeClr val="accent4"/>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chemeClr val="accent4"/>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G</a:t>
                      </a:r>
                      <a:endParaRPr sz="2500"/>
                    </a:p>
                  </a:txBody>
                  <a:tcPr marL="121933" marR="121933" marT="60967" marB="60967">
                    <a:solidFill>
                      <a:schemeClr val="accent4"/>
                    </a:solidFill>
                  </a:tcPr>
                </a:tc>
                <a:extLst>
                  <a:ext uri="{0D108BD9-81ED-4DB2-BD59-A6C34878D82A}">
                    <a16:rowId xmlns:a16="http://schemas.microsoft.com/office/drawing/2014/main" val="10001"/>
                  </a:ext>
                </a:extLst>
              </a:tr>
              <a:tr h="656600">
                <a:tc>
                  <a:txBody>
                    <a:bodyPr/>
                    <a:lstStyle/>
                    <a:p>
                      <a:pPr marL="0" marR="0" lvl="0" indent="0" algn="l" rtl="0">
                        <a:lnSpc>
                          <a:spcPct val="100000"/>
                        </a:lnSpc>
                        <a:spcBef>
                          <a:spcPts val="0"/>
                        </a:spcBef>
                        <a:spcAft>
                          <a:spcPts val="0"/>
                        </a:spcAft>
                        <a:buNone/>
                      </a:pPr>
                      <a:r>
                        <a:rPr lang="en" sz="1900" u="none" strike="noStrike" cap="none">
                          <a:solidFill>
                            <a:srgbClr val="000000"/>
                          </a:solidFill>
                        </a:rPr>
                        <a:t>Pattern</a:t>
                      </a:r>
                      <a:endParaRPr sz="2500"/>
                    </a:p>
                  </a:txBody>
                  <a:tcPr marL="121933" marR="121933" marT="60967" marB="60967"/>
                </a:tc>
                <a:tc>
                  <a:txBody>
                    <a:bodyPr/>
                    <a:lstStyle/>
                    <a:p>
                      <a:pPr marL="0" marR="0" lvl="0" indent="0" algn="l" rtl="0">
                        <a:lnSpc>
                          <a:spcPct val="100000"/>
                        </a:lnSpc>
                        <a:spcBef>
                          <a:spcPts val="0"/>
                        </a:spcBef>
                        <a:spcAft>
                          <a:spcPts val="0"/>
                        </a:spcAft>
                        <a:buNone/>
                      </a:pPr>
                      <a:endParaRPr sz="1900" u="none" strike="noStrike" cap="none">
                        <a:solidFill>
                          <a:srgbClr val="000000"/>
                        </a:solidFill>
                      </a:endParaRPr>
                    </a:p>
                  </a:txBody>
                  <a:tcPr marL="121933" marR="121933" marT="60967" marB="60967"/>
                </a:tc>
                <a:tc>
                  <a:txBody>
                    <a:bodyPr/>
                    <a:lstStyle/>
                    <a:p>
                      <a:pPr marL="0" marR="0" lvl="0" indent="0" algn="l" rtl="0">
                        <a:lnSpc>
                          <a:spcPct val="100000"/>
                        </a:lnSpc>
                        <a:spcBef>
                          <a:spcPts val="0"/>
                        </a:spcBef>
                        <a:spcAft>
                          <a:spcPts val="0"/>
                        </a:spcAft>
                        <a:buNone/>
                      </a:pPr>
                      <a:endParaRPr sz="1900" u="none" strike="noStrike" cap="none">
                        <a:solidFill>
                          <a:srgbClr val="000000"/>
                        </a:solidFill>
                      </a:endParaRPr>
                    </a:p>
                  </a:txBody>
                  <a:tcPr marL="121933" marR="121933" marT="60967" marB="60967"/>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E0E0E0">
                        <a:alpha val="63140"/>
                      </a:srgbClr>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A</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a:solidFill>
                            <a:srgbClr val="000000"/>
                          </a:solidFill>
                        </a:rPr>
                        <a:t>C</a:t>
                      </a:r>
                      <a:endParaRPr sz="2500"/>
                    </a:p>
                  </a:txBody>
                  <a:tcPr marL="121933" marR="121933" marT="60967" marB="60967">
                    <a:solidFill>
                      <a:srgbClr val="E7E9ED"/>
                    </a:solidFill>
                  </a:tcPr>
                </a:tc>
                <a:tc>
                  <a:txBody>
                    <a:bodyPr/>
                    <a:lstStyle/>
                    <a:p>
                      <a:pPr marL="0" marR="0" lvl="0" indent="0" algn="l" rtl="0">
                        <a:lnSpc>
                          <a:spcPct val="100000"/>
                        </a:lnSpc>
                        <a:spcBef>
                          <a:spcPts val="0"/>
                        </a:spcBef>
                        <a:spcAft>
                          <a:spcPts val="0"/>
                        </a:spcAft>
                        <a:buNone/>
                      </a:pPr>
                      <a:r>
                        <a:rPr lang="en" sz="1900" u="none" strike="noStrike" cap="none" dirty="0">
                          <a:solidFill>
                            <a:srgbClr val="000000"/>
                          </a:solidFill>
                        </a:rPr>
                        <a:t>G</a:t>
                      </a:r>
                      <a:endParaRPr sz="2500" dirty="0"/>
                    </a:p>
                  </a:txBody>
                  <a:tcPr marL="121933" marR="121933" marT="60967" marB="60967">
                    <a:solidFill>
                      <a:srgbClr val="E7E9ED"/>
                    </a:solidFill>
                  </a:tcPr>
                </a:tc>
                <a:extLst>
                  <a:ext uri="{0D108BD9-81ED-4DB2-BD59-A6C34878D82A}">
                    <a16:rowId xmlns:a16="http://schemas.microsoft.com/office/drawing/2014/main" val="10002"/>
                  </a:ext>
                </a:extLst>
              </a:tr>
            </a:tbl>
          </a:graphicData>
        </a:graphic>
      </p:graphicFrame>
      <p:sp>
        <p:nvSpPr>
          <p:cNvPr id="3301" name="Google Shape;3301;p85"/>
          <p:cNvSpPr txBox="1"/>
          <p:nvPr/>
        </p:nvSpPr>
        <p:spPr>
          <a:xfrm>
            <a:off x="3104616" y="5204633"/>
            <a:ext cx="5982800" cy="686400"/>
          </a:xfrm>
          <a:prstGeom prst="rect">
            <a:avLst/>
          </a:prstGeom>
          <a:noFill/>
          <a:ln>
            <a:noFill/>
          </a:ln>
        </p:spPr>
        <p:txBody>
          <a:bodyPr spcFirstLastPara="1" wrap="square" lIns="121900" tIns="60933" rIns="121900" bIns="60933" anchor="t" anchorCtr="0">
            <a:noAutofit/>
          </a:bodyPr>
          <a:lstStyle/>
          <a:p>
            <a:r>
              <a:rPr lang="en" sz="3200">
                <a:solidFill>
                  <a:srgbClr val="1C4587"/>
                </a:solidFill>
                <a:latin typeface="Sniglet"/>
                <a:ea typeface="Sniglet"/>
                <a:cs typeface="Sniglet"/>
                <a:sym typeface="Sniglet"/>
              </a:rPr>
              <a:t>Position of the pattern is found!</a:t>
            </a:r>
            <a:endParaRPr sz="2400">
              <a:latin typeface="Sniglet"/>
              <a:ea typeface="Sniglet"/>
              <a:cs typeface="Sniglet"/>
              <a:sym typeface="Sniglet"/>
            </a:endParaRPr>
          </a:p>
        </p:txBody>
      </p:sp>
      <p:sp>
        <p:nvSpPr>
          <p:cNvPr id="3302" name="Google Shape;3302;p85"/>
          <p:cNvSpPr txBox="1">
            <a:spLocks noGrp="1"/>
          </p:cNvSpPr>
          <p:nvPr>
            <p:ph type="title"/>
          </p:nvPr>
        </p:nvSpPr>
        <p:spPr>
          <a:xfrm>
            <a:off x="2739813" y="906967"/>
            <a:ext cx="6712400" cy="919600"/>
          </a:xfrm>
          <a:prstGeom prst="rect">
            <a:avLst/>
          </a:prstGeom>
          <a:noFill/>
          <a:ln>
            <a:noFill/>
          </a:ln>
        </p:spPr>
        <p:txBody>
          <a:bodyPr spcFirstLastPara="1" wrap="square" lIns="0" tIns="0" rIns="0" bIns="0" anchor="t" anchorCtr="0">
            <a:noAutofit/>
          </a:bodyPr>
          <a:lstStyle/>
          <a:p>
            <a:pPr>
              <a:buSzPts val="2300"/>
            </a:pPr>
            <a:r>
              <a:rPr lang="en" sz="5867">
                <a:latin typeface="Walter Turncoat"/>
                <a:ea typeface="Walter Turncoat"/>
                <a:cs typeface="Walter Turncoat"/>
                <a:sym typeface="Walter Turncoat"/>
              </a:rPr>
              <a:t>Searching Stage</a:t>
            </a:r>
            <a:endParaRPr>
              <a:latin typeface="Walter Turncoat"/>
              <a:ea typeface="Walter Turncoat"/>
              <a:cs typeface="Walter Turncoat"/>
              <a:sym typeface="Walter Turncoat"/>
            </a:endParaRPr>
          </a:p>
        </p:txBody>
      </p:sp>
      <p:sp>
        <p:nvSpPr>
          <p:cNvPr id="5" name="Google Shape;3249;p78">
            <a:extLst>
              <a:ext uri="{FF2B5EF4-FFF2-40B4-BE49-F238E27FC236}">
                <a16:creationId xmlns:a16="http://schemas.microsoft.com/office/drawing/2014/main" id="{F7368720-7FFD-4C38-91F5-279743649C56}"/>
              </a:ext>
            </a:extLst>
          </p:cNvPr>
          <p:cNvSpPr txBox="1"/>
          <p:nvPr/>
        </p:nvSpPr>
        <p:spPr>
          <a:xfrm rot="2234051">
            <a:off x="9427179" y="3200079"/>
            <a:ext cx="5932800" cy="615600"/>
          </a:xfrm>
          <a:prstGeom prst="rect">
            <a:avLst/>
          </a:prstGeom>
          <a:noFill/>
          <a:ln>
            <a:noFill/>
          </a:ln>
        </p:spPr>
        <p:txBody>
          <a:bodyPr spcFirstLastPara="1" wrap="square" lIns="121900" tIns="60933" rIns="121900" bIns="60933" anchor="t" anchorCtr="0">
            <a:noAutofit/>
          </a:bodyPr>
          <a:lstStyle/>
          <a:p>
            <a:r>
              <a:rPr lang="en-SG" sz="2000" dirty="0">
                <a:solidFill>
                  <a:srgbClr val="C00000"/>
                </a:solidFill>
                <a:latin typeface="Sniglet"/>
                <a:ea typeface="Sniglet"/>
                <a:cs typeface="Sniglet"/>
                <a:sym typeface="Sniglet"/>
              </a:rPr>
              <a:t>Everything matches!</a:t>
            </a:r>
            <a:endParaRPr sz="1600" dirty="0">
              <a:solidFill>
                <a:srgbClr val="C00000"/>
              </a:solidFill>
              <a:latin typeface="Sniglet"/>
              <a:ea typeface="Sniglet"/>
              <a:cs typeface="Sniglet"/>
              <a:sym typeface="Sniglet"/>
            </a:endParaRPr>
          </a:p>
        </p:txBody>
      </p:sp>
      <p:grpSp>
        <p:nvGrpSpPr>
          <p:cNvPr id="6" name="Google Shape;1060;p35">
            <a:extLst>
              <a:ext uri="{FF2B5EF4-FFF2-40B4-BE49-F238E27FC236}">
                <a16:creationId xmlns:a16="http://schemas.microsoft.com/office/drawing/2014/main" id="{DCAFD36E-CDE4-4E49-BE53-47631D2FF763}"/>
              </a:ext>
            </a:extLst>
          </p:cNvPr>
          <p:cNvGrpSpPr/>
          <p:nvPr/>
        </p:nvGrpSpPr>
        <p:grpSpPr>
          <a:xfrm rot="4430203">
            <a:off x="10487638" y="2577104"/>
            <a:ext cx="397804" cy="496307"/>
            <a:chOff x="645175" y="3632150"/>
            <a:chExt cx="394550" cy="462975"/>
          </a:xfrm>
        </p:grpSpPr>
        <p:sp>
          <p:nvSpPr>
            <p:cNvPr id="7" name="Google Shape;1061;p35">
              <a:extLst>
                <a:ext uri="{FF2B5EF4-FFF2-40B4-BE49-F238E27FC236}">
                  <a16:creationId xmlns:a16="http://schemas.microsoft.com/office/drawing/2014/main" id="{11ABCB6B-3743-45ED-9BE9-2E574A9B90A1}"/>
                </a:ext>
              </a:extLst>
            </p:cNvPr>
            <p:cNvSpPr/>
            <p:nvPr/>
          </p:nvSpPr>
          <p:spPr>
            <a:xfrm>
              <a:off x="699725" y="3704850"/>
              <a:ext cx="320175" cy="366225"/>
            </a:xfrm>
            <a:custGeom>
              <a:avLst/>
              <a:gdLst/>
              <a:ahLst/>
              <a:cxnLst/>
              <a:rect l="l" t="t" r="r" b="b"/>
              <a:pathLst>
                <a:path w="12807" h="14649" extrusionOk="0">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62;p35">
              <a:extLst>
                <a:ext uri="{FF2B5EF4-FFF2-40B4-BE49-F238E27FC236}">
                  <a16:creationId xmlns:a16="http://schemas.microsoft.com/office/drawing/2014/main" id="{D5F2FF16-0BF1-4E59-9B8B-F7AA2264FB97}"/>
                </a:ext>
              </a:extLst>
            </p:cNvPr>
            <p:cNvSpPr/>
            <p:nvPr/>
          </p:nvSpPr>
          <p:spPr>
            <a:xfrm>
              <a:off x="645175" y="3632150"/>
              <a:ext cx="394550" cy="462975"/>
            </a:xfrm>
            <a:custGeom>
              <a:avLst/>
              <a:gdLst/>
              <a:ahLst/>
              <a:cxnLst/>
              <a:rect l="l" t="t" r="r" b="b"/>
              <a:pathLst>
                <a:path w="15782" h="18519" extrusionOk="0">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06"/>
        <p:cNvGrpSpPr/>
        <p:nvPr/>
      </p:nvGrpSpPr>
      <p:grpSpPr>
        <a:xfrm>
          <a:off x="0" y="0"/>
          <a:ext cx="0" cy="0"/>
          <a:chOff x="0" y="0"/>
          <a:chExt cx="0" cy="0"/>
        </a:xfrm>
      </p:grpSpPr>
      <p:grpSp>
        <p:nvGrpSpPr>
          <p:cNvPr id="6" name="Google Shape;989;p34">
            <a:extLst>
              <a:ext uri="{FF2B5EF4-FFF2-40B4-BE49-F238E27FC236}">
                <a16:creationId xmlns:a16="http://schemas.microsoft.com/office/drawing/2014/main" id="{9A94A002-FF21-4BA4-B5C2-4D6858B88A10}"/>
              </a:ext>
            </a:extLst>
          </p:cNvPr>
          <p:cNvGrpSpPr/>
          <p:nvPr/>
        </p:nvGrpSpPr>
        <p:grpSpPr>
          <a:xfrm>
            <a:off x="4699854" y="2409852"/>
            <a:ext cx="1773136" cy="825573"/>
            <a:chOff x="4319250" y="3137000"/>
            <a:chExt cx="885825" cy="524125"/>
          </a:xfrm>
        </p:grpSpPr>
        <p:sp>
          <p:nvSpPr>
            <p:cNvPr id="7" name="Google Shape;990;p34">
              <a:extLst>
                <a:ext uri="{FF2B5EF4-FFF2-40B4-BE49-F238E27FC236}">
                  <a16:creationId xmlns:a16="http://schemas.microsoft.com/office/drawing/2014/main" id="{87A5AE3D-2E46-4D59-976A-1A989CAAF1EB}"/>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1;p34">
              <a:extLst>
                <a:ext uri="{FF2B5EF4-FFF2-40B4-BE49-F238E27FC236}">
                  <a16:creationId xmlns:a16="http://schemas.microsoft.com/office/drawing/2014/main" id="{343D8577-9D26-48CC-AC05-8D4D4E31C1E7}"/>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2;p34">
              <a:extLst>
                <a:ext uri="{FF2B5EF4-FFF2-40B4-BE49-F238E27FC236}">
                  <a16:creationId xmlns:a16="http://schemas.microsoft.com/office/drawing/2014/main" id="{5DB414AE-EED6-4D9B-BE1F-0143BED6BEA7}"/>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3;p34">
              <a:extLst>
                <a:ext uri="{FF2B5EF4-FFF2-40B4-BE49-F238E27FC236}">
                  <a16:creationId xmlns:a16="http://schemas.microsoft.com/office/drawing/2014/main" id="{63FEEAA7-CA3E-4BE6-A60F-506ED17A820C}"/>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94;p34">
              <a:extLst>
                <a:ext uri="{FF2B5EF4-FFF2-40B4-BE49-F238E27FC236}">
                  <a16:creationId xmlns:a16="http://schemas.microsoft.com/office/drawing/2014/main" id="{772B152B-D46D-4992-ABD0-39899037560F}"/>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95;p34">
              <a:extLst>
                <a:ext uri="{FF2B5EF4-FFF2-40B4-BE49-F238E27FC236}">
                  <a16:creationId xmlns:a16="http://schemas.microsoft.com/office/drawing/2014/main" id="{A0861B57-3EB0-4C1E-8FBB-126E9A92241B}"/>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96;p34">
              <a:extLst>
                <a:ext uri="{FF2B5EF4-FFF2-40B4-BE49-F238E27FC236}">
                  <a16:creationId xmlns:a16="http://schemas.microsoft.com/office/drawing/2014/main" id="{269BCD58-E455-46FA-A90A-0E83E2373205}"/>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7;p34">
              <a:extLst>
                <a:ext uri="{FF2B5EF4-FFF2-40B4-BE49-F238E27FC236}">
                  <a16:creationId xmlns:a16="http://schemas.microsoft.com/office/drawing/2014/main" id="{0C06EF10-6D5A-4845-96D4-D0FDD6403150}"/>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8;p34">
              <a:extLst>
                <a:ext uri="{FF2B5EF4-FFF2-40B4-BE49-F238E27FC236}">
                  <a16:creationId xmlns:a16="http://schemas.microsoft.com/office/drawing/2014/main" id="{CCAFAEB6-7C93-4D6B-ACC4-9E28F9F4A6FA}"/>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9;p34">
              <a:extLst>
                <a:ext uri="{FF2B5EF4-FFF2-40B4-BE49-F238E27FC236}">
                  <a16:creationId xmlns:a16="http://schemas.microsoft.com/office/drawing/2014/main" id="{4C84D468-1F24-4191-9CEC-8467DAAEDFD6}"/>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0;p34">
              <a:extLst>
                <a:ext uri="{FF2B5EF4-FFF2-40B4-BE49-F238E27FC236}">
                  <a16:creationId xmlns:a16="http://schemas.microsoft.com/office/drawing/2014/main" id="{DA134F27-516C-420F-924B-1B5603F67079}"/>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989;p34">
            <a:extLst>
              <a:ext uri="{FF2B5EF4-FFF2-40B4-BE49-F238E27FC236}">
                <a16:creationId xmlns:a16="http://schemas.microsoft.com/office/drawing/2014/main" id="{0BBE4AB4-317A-4AF5-B749-DBD50AD3C383}"/>
              </a:ext>
            </a:extLst>
          </p:cNvPr>
          <p:cNvGrpSpPr/>
          <p:nvPr/>
        </p:nvGrpSpPr>
        <p:grpSpPr>
          <a:xfrm>
            <a:off x="4880305" y="3429000"/>
            <a:ext cx="1637372" cy="810804"/>
            <a:chOff x="4319250" y="3137000"/>
            <a:chExt cx="885825" cy="524125"/>
          </a:xfrm>
        </p:grpSpPr>
        <p:sp>
          <p:nvSpPr>
            <p:cNvPr id="19" name="Google Shape;990;p34">
              <a:extLst>
                <a:ext uri="{FF2B5EF4-FFF2-40B4-BE49-F238E27FC236}">
                  <a16:creationId xmlns:a16="http://schemas.microsoft.com/office/drawing/2014/main" id="{0FA92F51-700E-4FD0-9EFA-A845D7DE3FD4}"/>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91;p34">
              <a:extLst>
                <a:ext uri="{FF2B5EF4-FFF2-40B4-BE49-F238E27FC236}">
                  <a16:creationId xmlns:a16="http://schemas.microsoft.com/office/drawing/2014/main" id="{F8FC43D7-2951-4F95-A0DE-643E3DF9607B}"/>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92;p34">
              <a:extLst>
                <a:ext uri="{FF2B5EF4-FFF2-40B4-BE49-F238E27FC236}">
                  <a16:creationId xmlns:a16="http://schemas.microsoft.com/office/drawing/2014/main" id="{266C796B-4682-4EA8-B768-F110E59C5819}"/>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93;p34">
              <a:extLst>
                <a:ext uri="{FF2B5EF4-FFF2-40B4-BE49-F238E27FC236}">
                  <a16:creationId xmlns:a16="http://schemas.microsoft.com/office/drawing/2014/main" id="{E1A7B2B6-3D44-4CFF-831F-3639301FC481}"/>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94;p34">
              <a:extLst>
                <a:ext uri="{FF2B5EF4-FFF2-40B4-BE49-F238E27FC236}">
                  <a16:creationId xmlns:a16="http://schemas.microsoft.com/office/drawing/2014/main" id="{CF686EF5-84C0-438F-A88F-BC34EAD7817C}"/>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95;p34">
              <a:extLst>
                <a:ext uri="{FF2B5EF4-FFF2-40B4-BE49-F238E27FC236}">
                  <a16:creationId xmlns:a16="http://schemas.microsoft.com/office/drawing/2014/main" id="{8195C092-F16D-4D6B-A39D-283B0BA07753}"/>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96;p34">
              <a:extLst>
                <a:ext uri="{FF2B5EF4-FFF2-40B4-BE49-F238E27FC236}">
                  <a16:creationId xmlns:a16="http://schemas.microsoft.com/office/drawing/2014/main" id="{A77A804D-917B-4EB2-8694-82F260174917}"/>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97;p34">
              <a:extLst>
                <a:ext uri="{FF2B5EF4-FFF2-40B4-BE49-F238E27FC236}">
                  <a16:creationId xmlns:a16="http://schemas.microsoft.com/office/drawing/2014/main" id="{38602CF7-9E5B-4434-AD10-1074CFC6D813}"/>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98;p34">
              <a:extLst>
                <a:ext uri="{FF2B5EF4-FFF2-40B4-BE49-F238E27FC236}">
                  <a16:creationId xmlns:a16="http://schemas.microsoft.com/office/drawing/2014/main" id="{211D2778-A045-4124-8162-F8EA1A6C6991}"/>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9;p34">
              <a:extLst>
                <a:ext uri="{FF2B5EF4-FFF2-40B4-BE49-F238E27FC236}">
                  <a16:creationId xmlns:a16="http://schemas.microsoft.com/office/drawing/2014/main" id="{ACDD61A5-86B0-4BF3-8156-9F6EF98F9D38}"/>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00;p34">
              <a:extLst>
                <a:ext uri="{FF2B5EF4-FFF2-40B4-BE49-F238E27FC236}">
                  <a16:creationId xmlns:a16="http://schemas.microsoft.com/office/drawing/2014/main" id="{E5045C32-76A5-4063-B7FB-11A0E7CDD0A2}"/>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989;p34">
            <a:extLst>
              <a:ext uri="{FF2B5EF4-FFF2-40B4-BE49-F238E27FC236}">
                <a16:creationId xmlns:a16="http://schemas.microsoft.com/office/drawing/2014/main" id="{B20428B4-293A-415F-9A1A-981FADA52F27}"/>
              </a:ext>
            </a:extLst>
          </p:cNvPr>
          <p:cNvGrpSpPr/>
          <p:nvPr/>
        </p:nvGrpSpPr>
        <p:grpSpPr>
          <a:xfrm>
            <a:off x="5410024" y="4440719"/>
            <a:ext cx="1688608" cy="770072"/>
            <a:chOff x="4319250" y="3137000"/>
            <a:chExt cx="885825" cy="524125"/>
          </a:xfrm>
        </p:grpSpPr>
        <p:sp>
          <p:nvSpPr>
            <p:cNvPr id="31" name="Google Shape;990;p34">
              <a:extLst>
                <a:ext uri="{FF2B5EF4-FFF2-40B4-BE49-F238E27FC236}">
                  <a16:creationId xmlns:a16="http://schemas.microsoft.com/office/drawing/2014/main" id="{C86CAC04-C486-4041-8AC6-381892140A2E}"/>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1;p34">
              <a:extLst>
                <a:ext uri="{FF2B5EF4-FFF2-40B4-BE49-F238E27FC236}">
                  <a16:creationId xmlns:a16="http://schemas.microsoft.com/office/drawing/2014/main" id="{8751AA5F-358F-4EEB-988E-285FD4DD0CB8}"/>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2;p34">
              <a:extLst>
                <a:ext uri="{FF2B5EF4-FFF2-40B4-BE49-F238E27FC236}">
                  <a16:creationId xmlns:a16="http://schemas.microsoft.com/office/drawing/2014/main" id="{6B73042C-CC8F-4C26-8D97-5CCFD93CCA29}"/>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3;p34">
              <a:extLst>
                <a:ext uri="{FF2B5EF4-FFF2-40B4-BE49-F238E27FC236}">
                  <a16:creationId xmlns:a16="http://schemas.microsoft.com/office/drawing/2014/main" id="{131324E7-13A9-4D22-9328-B08EB3BFE80B}"/>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4;p34">
              <a:extLst>
                <a:ext uri="{FF2B5EF4-FFF2-40B4-BE49-F238E27FC236}">
                  <a16:creationId xmlns:a16="http://schemas.microsoft.com/office/drawing/2014/main" id="{3C00124B-0BF8-431E-AD8B-F8B60598407C}"/>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5;p34">
              <a:extLst>
                <a:ext uri="{FF2B5EF4-FFF2-40B4-BE49-F238E27FC236}">
                  <a16:creationId xmlns:a16="http://schemas.microsoft.com/office/drawing/2014/main" id="{B9972803-3147-4B41-BCF8-179DD08A4463}"/>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96;p34">
              <a:extLst>
                <a:ext uri="{FF2B5EF4-FFF2-40B4-BE49-F238E27FC236}">
                  <a16:creationId xmlns:a16="http://schemas.microsoft.com/office/drawing/2014/main" id="{3EC02576-9FCE-420F-8DCF-650D73200DF7}"/>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97;p34">
              <a:extLst>
                <a:ext uri="{FF2B5EF4-FFF2-40B4-BE49-F238E27FC236}">
                  <a16:creationId xmlns:a16="http://schemas.microsoft.com/office/drawing/2014/main" id="{5E61F887-86FC-4739-B742-C13715694403}"/>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98;p34">
              <a:extLst>
                <a:ext uri="{FF2B5EF4-FFF2-40B4-BE49-F238E27FC236}">
                  <a16:creationId xmlns:a16="http://schemas.microsoft.com/office/drawing/2014/main" id="{1E36460A-1E76-47BA-8066-8654582A78A8}"/>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99;p34">
              <a:extLst>
                <a:ext uri="{FF2B5EF4-FFF2-40B4-BE49-F238E27FC236}">
                  <a16:creationId xmlns:a16="http://schemas.microsoft.com/office/drawing/2014/main" id="{F49BD63F-B18D-4A92-9A9F-CDD621D77F0C}"/>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00;p34">
              <a:extLst>
                <a:ext uri="{FF2B5EF4-FFF2-40B4-BE49-F238E27FC236}">
                  <a16:creationId xmlns:a16="http://schemas.microsoft.com/office/drawing/2014/main" id="{1D890C7B-654A-4CF0-A25A-D2514B334E82}"/>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7" name="Google Shape;3307;p86"/>
          <p:cNvSpPr txBox="1"/>
          <p:nvPr/>
        </p:nvSpPr>
        <p:spPr>
          <a:xfrm>
            <a:off x="3009589" y="728321"/>
            <a:ext cx="6172800" cy="925200"/>
          </a:xfrm>
          <a:prstGeom prst="rect">
            <a:avLst/>
          </a:prstGeom>
          <a:noFill/>
          <a:ln>
            <a:noFill/>
          </a:ln>
        </p:spPr>
        <p:txBody>
          <a:bodyPr spcFirstLastPara="1" wrap="square" lIns="0" tIns="0" rIns="0" bIns="0" anchor="t" anchorCtr="0">
            <a:noAutofit/>
          </a:bodyPr>
          <a:lstStyle/>
          <a:p>
            <a:pPr algn="ctr">
              <a:buClr>
                <a:srgbClr val="1C4587"/>
              </a:buClr>
              <a:buSzPts val="2300"/>
            </a:pPr>
            <a:r>
              <a:rPr lang="en" sz="5867" b="1">
                <a:solidFill>
                  <a:srgbClr val="1C4587"/>
                </a:solidFill>
                <a:latin typeface="Walter Turncoat"/>
                <a:ea typeface="Walter Turncoat"/>
                <a:cs typeface="Walter Turncoat"/>
                <a:sym typeface="Walter Turncoat"/>
              </a:rPr>
              <a:t>Time Complexity</a:t>
            </a:r>
            <a:endParaRPr sz="2400">
              <a:latin typeface="Walter Turncoat"/>
              <a:ea typeface="Walter Turncoat"/>
              <a:cs typeface="Walter Turncoat"/>
              <a:sym typeface="Walter Turncoat"/>
            </a:endParaRPr>
          </a:p>
        </p:txBody>
      </p:sp>
      <p:sp>
        <p:nvSpPr>
          <p:cNvPr id="3308" name="Google Shape;3308;p86"/>
          <p:cNvSpPr txBox="1"/>
          <p:nvPr/>
        </p:nvSpPr>
        <p:spPr>
          <a:xfrm>
            <a:off x="1230164" y="2488638"/>
            <a:ext cx="6539200" cy="615600"/>
          </a:xfrm>
          <a:prstGeom prst="rect">
            <a:avLst/>
          </a:prstGeom>
          <a:noFill/>
          <a:ln>
            <a:noFill/>
          </a:ln>
        </p:spPr>
        <p:txBody>
          <a:bodyPr spcFirstLastPara="1" wrap="square" lIns="121900" tIns="60933" rIns="121900" bIns="60933" anchor="t" anchorCtr="0">
            <a:noAutofit/>
          </a:bodyPr>
          <a:lstStyle/>
          <a:p>
            <a:r>
              <a:rPr lang="en" sz="3200" dirty="0">
                <a:solidFill>
                  <a:srgbClr val="1C4587"/>
                </a:solidFill>
                <a:latin typeface="Sniglet"/>
                <a:ea typeface="Sniglet"/>
                <a:cs typeface="Sniglet"/>
                <a:sym typeface="Sniglet"/>
              </a:rPr>
              <a:t>Best-case analysis: O(n/m)</a:t>
            </a:r>
            <a:endParaRPr sz="2400" dirty="0">
              <a:latin typeface="Sniglet"/>
              <a:ea typeface="Sniglet"/>
              <a:cs typeface="Sniglet"/>
              <a:sym typeface="Sniglet"/>
            </a:endParaRPr>
          </a:p>
        </p:txBody>
      </p:sp>
      <p:sp>
        <p:nvSpPr>
          <p:cNvPr id="3309" name="Google Shape;3309;p86"/>
          <p:cNvSpPr txBox="1"/>
          <p:nvPr/>
        </p:nvSpPr>
        <p:spPr>
          <a:xfrm>
            <a:off x="1230164" y="3530272"/>
            <a:ext cx="6539200" cy="615600"/>
          </a:xfrm>
          <a:prstGeom prst="rect">
            <a:avLst/>
          </a:prstGeom>
          <a:noFill/>
          <a:ln>
            <a:noFill/>
          </a:ln>
        </p:spPr>
        <p:txBody>
          <a:bodyPr spcFirstLastPara="1" wrap="square" lIns="121900" tIns="60933" rIns="121900" bIns="60933" anchor="t" anchorCtr="0">
            <a:noAutofit/>
          </a:bodyPr>
          <a:lstStyle/>
          <a:p>
            <a:r>
              <a:rPr lang="en" sz="3200">
                <a:solidFill>
                  <a:srgbClr val="1C4587"/>
                </a:solidFill>
                <a:latin typeface="Sniglet"/>
                <a:ea typeface="Sniglet"/>
                <a:cs typeface="Sniglet"/>
                <a:sym typeface="Sniglet"/>
              </a:rPr>
              <a:t>Worst-case analysis: O(nm)</a:t>
            </a:r>
            <a:endParaRPr sz="2400">
              <a:latin typeface="Sniglet"/>
              <a:ea typeface="Sniglet"/>
              <a:cs typeface="Sniglet"/>
              <a:sym typeface="Sniglet"/>
            </a:endParaRPr>
          </a:p>
        </p:txBody>
      </p:sp>
      <p:sp>
        <p:nvSpPr>
          <p:cNvPr id="3310" name="Google Shape;3310;p86"/>
          <p:cNvSpPr txBox="1"/>
          <p:nvPr/>
        </p:nvSpPr>
        <p:spPr>
          <a:xfrm>
            <a:off x="1230164" y="4571905"/>
            <a:ext cx="6539200" cy="615600"/>
          </a:xfrm>
          <a:prstGeom prst="rect">
            <a:avLst/>
          </a:prstGeom>
          <a:noFill/>
          <a:ln>
            <a:noFill/>
          </a:ln>
        </p:spPr>
        <p:txBody>
          <a:bodyPr spcFirstLastPara="1" wrap="square" lIns="121900" tIns="60933" rIns="121900" bIns="60933" anchor="t" anchorCtr="0">
            <a:noAutofit/>
          </a:bodyPr>
          <a:lstStyle/>
          <a:p>
            <a:r>
              <a:rPr lang="en" sz="3200">
                <a:solidFill>
                  <a:srgbClr val="1C4587"/>
                </a:solidFill>
                <a:latin typeface="Sniglet"/>
                <a:ea typeface="Sniglet"/>
                <a:cs typeface="Sniglet"/>
                <a:sym typeface="Sniglet"/>
              </a:rPr>
              <a:t>Average-case analysis: O(n/4)</a:t>
            </a:r>
            <a:endParaRPr sz="2400">
              <a:latin typeface="Sniglet"/>
              <a:ea typeface="Sniglet"/>
              <a:cs typeface="Sniglet"/>
              <a:sym typeface="Sniglet"/>
            </a:endParaRPr>
          </a:p>
        </p:txBody>
      </p:sp>
      <p:pic>
        <p:nvPicPr>
          <p:cNvPr id="1026" name="Picture 2" descr="Clock Icons - Free Download, PNG and SVG">
            <a:extLst>
              <a:ext uri="{FF2B5EF4-FFF2-40B4-BE49-F238E27FC236}">
                <a16:creationId xmlns:a16="http://schemas.microsoft.com/office/drawing/2014/main" id="{0FC32DF6-5C7C-4F4E-B3E2-0C40A9983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304" y="2239731"/>
            <a:ext cx="3315767" cy="33157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14"/>
        <p:cNvGrpSpPr/>
        <p:nvPr/>
      </p:nvGrpSpPr>
      <p:grpSpPr>
        <a:xfrm>
          <a:off x="0" y="0"/>
          <a:ext cx="0" cy="0"/>
          <a:chOff x="0" y="0"/>
          <a:chExt cx="0" cy="0"/>
        </a:xfrm>
      </p:grpSpPr>
      <p:sp>
        <p:nvSpPr>
          <p:cNvPr id="3315" name="Google Shape;3315;p87"/>
          <p:cNvSpPr txBox="1">
            <a:spLocks noGrp="1"/>
          </p:cNvSpPr>
          <p:nvPr>
            <p:ph type="title"/>
          </p:nvPr>
        </p:nvSpPr>
        <p:spPr>
          <a:xfrm>
            <a:off x="3772790" y="2268819"/>
            <a:ext cx="4646400" cy="3289600"/>
          </a:xfrm>
          <a:prstGeom prst="rect">
            <a:avLst/>
          </a:prstGeom>
          <a:noFill/>
          <a:ln>
            <a:noFill/>
          </a:ln>
        </p:spPr>
        <p:txBody>
          <a:bodyPr spcFirstLastPara="1" wrap="square" lIns="0" tIns="0" rIns="0" bIns="0" anchor="t" anchorCtr="0">
            <a:noAutofit/>
          </a:bodyPr>
          <a:lstStyle/>
          <a:p>
            <a:r>
              <a:rPr lang="en" sz="4800" dirty="0">
                <a:latin typeface="Walter Turncoat"/>
                <a:ea typeface="Walter Turncoat"/>
                <a:cs typeface="Walter Turncoat"/>
                <a:sym typeface="Walter Turncoat"/>
              </a:rPr>
              <a:t>Comparison</a:t>
            </a:r>
            <a:r>
              <a:rPr lang="en-SG" sz="4800" dirty="0">
                <a:latin typeface="Walter Turncoat"/>
                <a:ea typeface="Walter Turncoat"/>
                <a:cs typeface="Walter Turncoat"/>
                <a:sym typeface="Walter Turncoat"/>
              </a:rPr>
              <a:t>s</a:t>
            </a:r>
            <a:br>
              <a:rPr lang="en" sz="4800" dirty="0">
                <a:latin typeface="Walter Turncoat"/>
                <a:ea typeface="Walter Turncoat"/>
                <a:cs typeface="Walter Turncoat"/>
                <a:sym typeface="Walter Turncoat"/>
              </a:rPr>
            </a:br>
            <a:r>
              <a:rPr lang="en-SG" sz="4800" dirty="0">
                <a:latin typeface="Walter Turncoat"/>
                <a:ea typeface="Walter Turncoat"/>
                <a:cs typeface="Walter Turncoat"/>
                <a:sym typeface="Walter Turncoat"/>
              </a:rPr>
              <a:t>to</a:t>
            </a:r>
            <a:br>
              <a:rPr lang="en-SG" sz="4800" dirty="0">
                <a:latin typeface="Walter Turncoat"/>
                <a:ea typeface="Walter Turncoat"/>
                <a:cs typeface="Walter Turncoat"/>
                <a:sym typeface="Walter Turncoat"/>
              </a:rPr>
            </a:br>
            <a:r>
              <a:rPr lang="en" sz="4800" dirty="0">
                <a:latin typeface="Walter Turncoat"/>
                <a:ea typeface="Walter Turncoat"/>
                <a:cs typeface="Walter Turncoat"/>
                <a:sym typeface="Walter Turncoat"/>
              </a:rPr>
              <a:t>B</a:t>
            </a:r>
            <a:r>
              <a:rPr lang="en-SG" sz="4800" dirty="0" err="1">
                <a:latin typeface="Walter Turncoat"/>
                <a:ea typeface="Walter Turncoat"/>
                <a:cs typeface="Walter Turncoat"/>
                <a:sym typeface="Walter Turncoat"/>
              </a:rPr>
              <a:t>rute</a:t>
            </a:r>
            <a:r>
              <a:rPr lang="en" sz="4800" dirty="0">
                <a:latin typeface="Walter Turncoat"/>
                <a:ea typeface="Walter Turncoat"/>
                <a:cs typeface="Walter Turncoat"/>
                <a:sym typeface="Walter Turncoat"/>
              </a:rPr>
              <a:t> </a:t>
            </a:r>
            <a:r>
              <a:rPr lang="en-SG" sz="4800" dirty="0">
                <a:latin typeface="Walter Turncoat"/>
                <a:ea typeface="Walter Turncoat"/>
                <a:cs typeface="Walter Turncoat"/>
                <a:sym typeface="Walter Turncoat"/>
              </a:rPr>
              <a:t>Force</a:t>
            </a:r>
            <a:endParaRPr sz="4800" dirty="0">
              <a:latin typeface="Walter Turncoat"/>
              <a:ea typeface="Walter Turncoat"/>
              <a:cs typeface="Walter Turncoat"/>
              <a:sym typeface="Walter Turncoat"/>
            </a:endParaRPr>
          </a:p>
        </p:txBody>
      </p:sp>
      <p:grpSp>
        <p:nvGrpSpPr>
          <p:cNvPr id="3316" name="Google Shape;3316;p87"/>
          <p:cNvGrpSpPr/>
          <p:nvPr/>
        </p:nvGrpSpPr>
        <p:grpSpPr>
          <a:xfrm>
            <a:off x="5571155" y="3604249"/>
            <a:ext cx="1049668" cy="220917"/>
            <a:chOff x="4345425" y="2175475"/>
            <a:chExt cx="800750" cy="176025"/>
          </a:xfrm>
        </p:grpSpPr>
        <p:sp>
          <p:nvSpPr>
            <p:cNvPr id="3317" name="Google Shape;3317;p8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a:sym typeface="Arial"/>
              </a:endParaRPr>
            </a:p>
          </p:txBody>
        </p:sp>
        <p:sp>
          <p:nvSpPr>
            <p:cNvPr id="3318" name="Google Shape;3318;p8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a:sym typeface="Arial"/>
              </a:endParaRPr>
            </a:p>
          </p:txBody>
        </p:sp>
      </p:grpSp>
      <p:grpSp>
        <p:nvGrpSpPr>
          <p:cNvPr id="3319" name="Google Shape;3319;p87"/>
          <p:cNvGrpSpPr/>
          <p:nvPr/>
        </p:nvGrpSpPr>
        <p:grpSpPr>
          <a:xfrm>
            <a:off x="4102976" y="2906855"/>
            <a:ext cx="3986027" cy="249956"/>
            <a:chOff x="4345425" y="2175475"/>
            <a:chExt cx="800750" cy="176025"/>
          </a:xfrm>
        </p:grpSpPr>
        <p:sp>
          <p:nvSpPr>
            <p:cNvPr id="3320" name="Google Shape;3320;p8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3321" name="Google Shape;3321;p8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grpSp>
      <p:sp>
        <p:nvSpPr>
          <p:cNvPr id="3322" name="Google Shape;3322;p87"/>
          <p:cNvSpPr/>
          <p:nvPr/>
        </p:nvSpPr>
        <p:spPr>
          <a:xfrm>
            <a:off x="9780235" y="4656802"/>
            <a:ext cx="1373405" cy="1835759"/>
          </a:xfrm>
          <a:custGeom>
            <a:avLst/>
            <a:gdLst/>
            <a:ahLst/>
            <a:cxnLst/>
            <a:rect l="l" t="t" r="r" b="b"/>
            <a:pathLst>
              <a:path w="20211" h="27015" extrusionOk="0">
                <a:moveTo>
                  <a:pt x="13024" y="5921"/>
                </a:moveTo>
                <a:cubicBezTo>
                  <a:pt x="13039" y="5921"/>
                  <a:pt x="13053" y="5921"/>
                  <a:pt x="13068" y="5921"/>
                </a:cubicBezTo>
                <a:cubicBezTo>
                  <a:pt x="13228" y="5925"/>
                  <a:pt x="13275" y="5932"/>
                  <a:pt x="13449" y="5978"/>
                </a:cubicBezTo>
                <a:cubicBezTo>
                  <a:pt x="13621" y="6025"/>
                  <a:pt x="13692" y="6054"/>
                  <a:pt x="13820" y="6121"/>
                </a:cubicBezTo>
                <a:cubicBezTo>
                  <a:pt x="14120" y="6275"/>
                  <a:pt x="14305" y="6421"/>
                  <a:pt x="14533" y="6660"/>
                </a:cubicBezTo>
                <a:cubicBezTo>
                  <a:pt x="14934" y="7077"/>
                  <a:pt x="15239" y="7599"/>
                  <a:pt x="15440" y="8166"/>
                </a:cubicBezTo>
                <a:lnTo>
                  <a:pt x="15440" y="8166"/>
                </a:lnTo>
                <a:cubicBezTo>
                  <a:pt x="15083" y="8248"/>
                  <a:pt x="14722" y="8292"/>
                  <a:pt x="14368" y="8292"/>
                </a:cubicBezTo>
                <a:cubicBezTo>
                  <a:pt x="14140" y="8292"/>
                  <a:pt x="13915" y="8274"/>
                  <a:pt x="13695" y="8236"/>
                </a:cubicBezTo>
                <a:cubicBezTo>
                  <a:pt x="12724" y="8067"/>
                  <a:pt x="11922" y="7510"/>
                  <a:pt x="11491" y="6614"/>
                </a:cubicBezTo>
                <a:lnTo>
                  <a:pt x="11491" y="6614"/>
                </a:lnTo>
                <a:cubicBezTo>
                  <a:pt x="11716" y="6403"/>
                  <a:pt x="11958" y="6226"/>
                  <a:pt x="12244" y="6092"/>
                </a:cubicBezTo>
                <a:cubicBezTo>
                  <a:pt x="12481" y="5981"/>
                  <a:pt x="12754" y="5921"/>
                  <a:pt x="13024" y="5921"/>
                </a:cubicBezTo>
                <a:close/>
                <a:moveTo>
                  <a:pt x="8395" y="11475"/>
                </a:moveTo>
                <a:cubicBezTo>
                  <a:pt x="9299" y="11475"/>
                  <a:pt x="10220" y="12193"/>
                  <a:pt x="10793" y="12796"/>
                </a:cubicBezTo>
                <a:cubicBezTo>
                  <a:pt x="11173" y="13194"/>
                  <a:pt x="11637" y="13806"/>
                  <a:pt x="11795" y="14426"/>
                </a:cubicBezTo>
                <a:lnTo>
                  <a:pt x="11795" y="14426"/>
                </a:lnTo>
                <a:cubicBezTo>
                  <a:pt x="11609" y="14465"/>
                  <a:pt x="11433" y="14481"/>
                  <a:pt x="11241" y="14481"/>
                </a:cubicBezTo>
                <a:cubicBezTo>
                  <a:pt x="11116" y="14481"/>
                  <a:pt x="10985" y="14474"/>
                  <a:pt x="10839" y="14462"/>
                </a:cubicBezTo>
                <a:cubicBezTo>
                  <a:pt x="10369" y="14415"/>
                  <a:pt x="9901" y="14315"/>
                  <a:pt x="9445" y="14187"/>
                </a:cubicBezTo>
                <a:cubicBezTo>
                  <a:pt x="8654" y="13965"/>
                  <a:pt x="7622" y="13627"/>
                  <a:pt x="7109" y="12960"/>
                </a:cubicBezTo>
                <a:cubicBezTo>
                  <a:pt x="7017" y="12843"/>
                  <a:pt x="6964" y="12743"/>
                  <a:pt x="6942" y="12593"/>
                </a:cubicBezTo>
                <a:lnTo>
                  <a:pt x="6942" y="12593"/>
                </a:lnTo>
                <a:cubicBezTo>
                  <a:pt x="6943" y="12597"/>
                  <a:pt x="6943" y="12599"/>
                  <a:pt x="6944" y="12599"/>
                </a:cubicBezTo>
                <a:cubicBezTo>
                  <a:pt x="6949" y="12599"/>
                  <a:pt x="6951" y="12474"/>
                  <a:pt x="6947" y="12474"/>
                </a:cubicBezTo>
                <a:lnTo>
                  <a:pt x="6947" y="12474"/>
                </a:lnTo>
                <a:cubicBezTo>
                  <a:pt x="6947" y="12474"/>
                  <a:pt x="6946" y="12476"/>
                  <a:pt x="6946" y="12479"/>
                </a:cubicBezTo>
                <a:cubicBezTo>
                  <a:pt x="6964" y="12379"/>
                  <a:pt x="6974" y="12354"/>
                  <a:pt x="7013" y="12283"/>
                </a:cubicBezTo>
                <a:cubicBezTo>
                  <a:pt x="7216" y="11923"/>
                  <a:pt x="7634" y="11609"/>
                  <a:pt x="8033" y="11516"/>
                </a:cubicBezTo>
                <a:cubicBezTo>
                  <a:pt x="8153" y="11488"/>
                  <a:pt x="8274" y="11475"/>
                  <a:pt x="8395" y="11475"/>
                </a:cubicBezTo>
                <a:close/>
                <a:moveTo>
                  <a:pt x="3729" y="17061"/>
                </a:moveTo>
                <a:cubicBezTo>
                  <a:pt x="3729" y="17061"/>
                  <a:pt x="3729" y="17062"/>
                  <a:pt x="3729" y="17064"/>
                </a:cubicBezTo>
                <a:lnTo>
                  <a:pt x="3729" y="17064"/>
                </a:lnTo>
                <a:cubicBezTo>
                  <a:pt x="3729" y="17063"/>
                  <a:pt x="3729" y="17062"/>
                  <a:pt x="3729" y="17061"/>
                </a:cubicBezTo>
                <a:cubicBezTo>
                  <a:pt x="3729" y="17061"/>
                  <a:pt x="3729" y="17061"/>
                  <a:pt x="3729" y="17061"/>
                </a:cubicBezTo>
                <a:close/>
                <a:moveTo>
                  <a:pt x="4657" y="16619"/>
                </a:moveTo>
                <a:cubicBezTo>
                  <a:pt x="5017" y="16619"/>
                  <a:pt x="5390" y="16704"/>
                  <a:pt x="5726" y="16808"/>
                </a:cubicBezTo>
                <a:cubicBezTo>
                  <a:pt x="6315" y="16990"/>
                  <a:pt x="6980" y="17291"/>
                  <a:pt x="7494" y="17724"/>
                </a:cubicBezTo>
                <a:lnTo>
                  <a:pt x="7494" y="17724"/>
                </a:lnTo>
                <a:cubicBezTo>
                  <a:pt x="7022" y="17823"/>
                  <a:pt x="6544" y="17881"/>
                  <a:pt x="6061" y="17881"/>
                </a:cubicBezTo>
                <a:cubicBezTo>
                  <a:pt x="5926" y="17881"/>
                  <a:pt x="5790" y="17877"/>
                  <a:pt x="5654" y="17867"/>
                </a:cubicBezTo>
                <a:cubicBezTo>
                  <a:pt x="5119" y="17828"/>
                  <a:pt x="4535" y="17739"/>
                  <a:pt x="4071" y="17453"/>
                </a:cubicBezTo>
                <a:cubicBezTo>
                  <a:pt x="3943" y="17375"/>
                  <a:pt x="3840" y="17278"/>
                  <a:pt x="3779" y="17182"/>
                </a:cubicBezTo>
                <a:cubicBezTo>
                  <a:pt x="3731" y="17107"/>
                  <a:pt x="3742" y="17153"/>
                  <a:pt x="3731" y="17074"/>
                </a:cubicBezTo>
                <a:lnTo>
                  <a:pt x="3731" y="17074"/>
                </a:lnTo>
                <a:cubicBezTo>
                  <a:pt x="3731" y="17072"/>
                  <a:pt x="3730" y="17064"/>
                  <a:pt x="3729" y="17039"/>
                </a:cubicBezTo>
                <a:cubicBezTo>
                  <a:pt x="3728" y="17032"/>
                  <a:pt x="3728" y="17026"/>
                  <a:pt x="3728" y="17021"/>
                </a:cubicBezTo>
                <a:lnTo>
                  <a:pt x="3728" y="17021"/>
                </a:lnTo>
                <a:cubicBezTo>
                  <a:pt x="3729" y="17018"/>
                  <a:pt x="3731" y="17011"/>
                  <a:pt x="3733" y="17000"/>
                </a:cubicBezTo>
                <a:cubicBezTo>
                  <a:pt x="3743" y="16939"/>
                  <a:pt x="3807" y="16861"/>
                  <a:pt x="3850" y="16829"/>
                </a:cubicBezTo>
                <a:cubicBezTo>
                  <a:pt x="3990" y="16725"/>
                  <a:pt x="4086" y="16697"/>
                  <a:pt x="4264" y="16658"/>
                </a:cubicBezTo>
                <a:cubicBezTo>
                  <a:pt x="4391" y="16631"/>
                  <a:pt x="4523" y="16619"/>
                  <a:pt x="4657" y="16619"/>
                </a:cubicBezTo>
                <a:close/>
                <a:moveTo>
                  <a:pt x="17258" y="0"/>
                </a:moveTo>
                <a:cubicBezTo>
                  <a:pt x="17012" y="0"/>
                  <a:pt x="16846" y="399"/>
                  <a:pt x="17111" y="590"/>
                </a:cubicBezTo>
                <a:cubicBezTo>
                  <a:pt x="18099" y="1314"/>
                  <a:pt x="19051" y="2277"/>
                  <a:pt x="19315" y="3515"/>
                </a:cubicBezTo>
                <a:cubicBezTo>
                  <a:pt x="19508" y="4420"/>
                  <a:pt x="19229" y="5322"/>
                  <a:pt x="18691" y="6071"/>
                </a:cubicBezTo>
                <a:cubicBezTo>
                  <a:pt x="18072" y="6930"/>
                  <a:pt x="17093" y="7624"/>
                  <a:pt x="16029" y="7996"/>
                </a:cubicBezTo>
                <a:lnTo>
                  <a:pt x="16029" y="7996"/>
                </a:lnTo>
                <a:cubicBezTo>
                  <a:pt x="15927" y="7703"/>
                  <a:pt x="15800" y="7419"/>
                  <a:pt x="15650" y="7148"/>
                </a:cubicBezTo>
                <a:cubicBezTo>
                  <a:pt x="15289" y="6499"/>
                  <a:pt x="14761" y="5886"/>
                  <a:pt x="14080" y="5562"/>
                </a:cubicBezTo>
                <a:cubicBezTo>
                  <a:pt x="13734" y="5394"/>
                  <a:pt x="13371" y="5311"/>
                  <a:pt x="13008" y="5311"/>
                </a:cubicBezTo>
                <a:cubicBezTo>
                  <a:pt x="12645" y="5311"/>
                  <a:pt x="12281" y="5394"/>
                  <a:pt x="11934" y="5557"/>
                </a:cubicBezTo>
                <a:cubicBezTo>
                  <a:pt x="11545" y="5740"/>
                  <a:pt x="11203" y="6014"/>
                  <a:pt x="10904" y="6321"/>
                </a:cubicBezTo>
                <a:cubicBezTo>
                  <a:pt x="10832" y="6392"/>
                  <a:pt x="10782" y="6524"/>
                  <a:pt x="10825" y="6620"/>
                </a:cubicBezTo>
                <a:cubicBezTo>
                  <a:pt x="11249" y="7647"/>
                  <a:pt x="12037" y="8421"/>
                  <a:pt x="13111" y="8735"/>
                </a:cubicBezTo>
                <a:cubicBezTo>
                  <a:pt x="13505" y="8850"/>
                  <a:pt x="13914" y="8902"/>
                  <a:pt x="14326" y="8902"/>
                </a:cubicBezTo>
                <a:cubicBezTo>
                  <a:pt x="14756" y="8902"/>
                  <a:pt x="15188" y="8845"/>
                  <a:pt x="15608" y="8745"/>
                </a:cubicBezTo>
                <a:lnTo>
                  <a:pt x="15608" y="8745"/>
                </a:lnTo>
                <a:cubicBezTo>
                  <a:pt x="15753" y="9390"/>
                  <a:pt x="15773" y="10065"/>
                  <a:pt x="15660" y="10692"/>
                </a:cubicBezTo>
                <a:cubicBezTo>
                  <a:pt x="15517" y="11498"/>
                  <a:pt x="15164" y="12254"/>
                  <a:pt x="14612" y="12861"/>
                </a:cubicBezTo>
                <a:cubicBezTo>
                  <a:pt x="14005" y="13520"/>
                  <a:pt x="13218" y="13971"/>
                  <a:pt x="12374" y="14260"/>
                </a:cubicBezTo>
                <a:lnTo>
                  <a:pt x="12374" y="14260"/>
                </a:lnTo>
                <a:cubicBezTo>
                  <a:pt x="12336" y="14118"/>
                  <a:pt x="12287" y="13980"/>
                  <a:pt x="12233" y="13852"/>
                </a:cubicBezTo>
                <a:cubicBezTo>
                  <a:pt x="11745" y="12678"/>
                  <a:pt x="10708" y="11648"/>
                  <a:pt x="9541" y="11146"/>
                </a:cubicBezTo>
                <a:cubicBezTo>
                  <a:pt x="9164" y="10980"/>
                  <a:pt x="8752" y="10865"/>
                  <a:pt x="8340" y="10865"/>
                </a:cubicBezTo>
                <a:cubicBezTo>
                  <a:pt x="8175" y="10865"/>
                  <a:pt x="8010" y="10884"/>
                  <a:pt x="7848" y="10924"/>
                </a:cubicBezTo>
                <a:cubicBezTo>
                  <a:pt x="7331" y="11052"/>
                  <a:pt x="6814" y="11445"/>
                  <a:pt x="6524" y="11894"/>
                </a:cubicBezTo>
                <a:cubicBezTo>
                  <a:pt x="5968" y="12757"/>
                  <a:pt x="6696" y="13567"/>
                  <a:pt x="7416" y="14013"/>
                </a:cubicBezTo>
                <a:cubicBezTo>
                  <a:pt x="8340" y="14579"/>
                  <a:pt x="9452" y="14897"/>
                  <a:pt x="10518" y="15043"/>
                </a:cubicBezTo>
                <a:cubicBezTo>
                  <a:pt x="10774" y="15076"/>
                  <a:pt x="11035" y="15103"/>
                  <a:pt x="11295" y="15103"/>
                </a:cubicBezTo>
                <a:cubicBezTo>
                  <a:pt x="11476" y="15103"/>
                  <a:pt x="11657" y="15090"/>
                  <a:pt x="11834" y="15057"/>
                </a:cubicBezTo>
                <a:lnTo>
                  <a:pt x="11834" y="15057"/>
                </a:lnTo>
                <a:cubicBezTo>
                  <a:pt x="11812" y="15199"/>
                  <a:pt x="11764" y="15338"/>
                  <a:pt x="11687" y="15471"/>
                </a:cubicBezTo>
                <a:cubicBezTo>
                  <a:pt x="11427" y="15917"/>
                  <a:pt x="10999" y="16251"/>
                  <a:pt x="10568" y="16523"/>
                </a:cubicBezTo>
                <a:cubicBezTo>
                  <a:pt x="10044" y="16854"/>
                  <a:pt x="9477" y="17110"/>
                  <a:pt x="8896" y="17318"/>
                </a:cubicBezTo>
                <a:cubicBezTo>
                  <a:pt x="8666" y="17400"/>
                  <a:pt x="8433" y="17477"/>
                  <a:pt x="8198" y="17546"/>
                </a:cubicBezTo>
                <a:lnTo>
                  <a:pt x="8198" y="17546"/>
                </a:lnTo>
                <a:cubicBezTo>
                  <a:pt x="7839" y="17180"/>
                  <a:pt x="7389" y="16886"/>
                  <a:pt x="6956" y="16654"/>
                </a:cubicBezTo>
                <a:cubicBezTo>
                  <a:pt x="6329" y="16319"/>
                  <a:pt x="5633" y="16080"/>
                  <a:pt x="4920" y="16016"/>
                </a:cubicBezTo>
                <a:cubicBezTo>
                  <a:pt x="4830" y="16008"/>
                  <a:pt x="4737" y="16004"/>
                  <a:pt x="4643" y="16004"/>
                </a:cubicBezTo>
                <a:cubicBezTo>
                  <a:pt x="4271" y="16004"/>
                  <a:pt x="3883" y="16074"/>
                  <a:pt x="3572" y="16273"/>
                </a:cubicBezTo>
                <a:cubicBezTo>
                  <a:pt x="3255" y="16476"/>
                  <a:pt x="3052" y="16819"/>
                  <a:pt x="3130" y="17204"/>
                </a:cubicBezTo>
                <a:cubicBezTo>
                  <a:pt x="3208" y="17599"/>
                  <a:pt x="3558" y="17892"/>
                  <a:pt x="3900" y="18066"/>
                </a:cubicBezTo>
                <a:cubicBezTo>
                  <a:pt x="4530" y="18388"/>
                  <a:pt x="5253" y="18510"/>
                  <a:pt x="5977" y="18510"/>
                </a:cubicBezTo>
                <a:cubicBezTo>
                  <a:pt x="6498" y="18510"/>
                  <a:pt x="7020" y="18447"/>
                  <a:pt x="7509" y="18348"/>
                </a:cubicBezTo>
                <a:cubicBezTo>
                  <a:pt x="7666" y="18316"/>
                  <a:pt x="7823" y="18282"/>
                  <a:pt x="7982" y="18244"/>
                </a:cubicBezTo>
                <a:lnTo>
                  <a:pt x="7982" y="18244"/>
                </a:lnTo>
                <a:cubicBezTo>
                  <a:pt x="8050" y="18339"/>
                  <a:pt x="8110" y="18439"/>
                  <a:pt x="8162" y="18544"/>
                </a:cubicBezTo>
                <a:cubicBezTo>
                  <a:pt x="8450" y="19129"/>
                  <a:pt x="8272" y="19793"/>
                  <a:pt x="7915" y="20380"/>
                </a:cubicBezTo>
                <a:cubicBezTo>
                  <a:pt x="7441" y="21169"/>
                  <a:pt x="6732" y="21810"/>
                  <a:pt x="6029" y="22395"/>
                </a:cubicBezTo>
                <a:cubicBezTo>
                  <a:pt x="4471" y="23686"/>
                  <a:pt x="2720" y="24702"/>
                  <a:pt x="1069" y="25865"/>
                </a:cubicBezTo>
                <a:cubicBezTo>
                  <a:pt x="784" y="26065"/>
                  <a:pt x="506" y="26272"/>
                  <a:pt x="238" y="26499"/>
                </a:cubicBezTo>
                <a:cubicBezTo>
                  <a:pt x="0" y="26701"/>
                  <a:pt x="221" y="27014"/>
                  <a:pt x="473" y="27014"/>
                </a:cubicBezTo>
                <a:cubicBezTo>
                  <a:pt x="541" y="27014"/>
                  <a:pt x="612" y="26991"/>
                  <a:pt x="677" y="26935"/>
                </a:cubicBezTo>
                <a:cubicBezTo>
                  <a:pt x="1308" y="26392"/>
                  <a:pt x="2103" y="25908"/>
                  <a:pt x="2830" y="25426"/>
                </a:cubicBezTo>
                <a:cubicBezTo>
                  <a:pt x="3804" y="24784"/>
                  <a:pt x="4774" y="24142"/>
                  <a:pt x="5701" y="23440"/>
                </a:cubicBezTo>
                <a:cubicBezTo>
                  <a:pt x="6578" y="22770"/>
                  <a:pt x="7441" y="22053"/>
                  <a:pt x="8119" y="21175"/>
                </a:cubicBezTo>
                <a:cubicBezTo>
                  <a:pt x="8636" y="20499"/>
                  <a:pt x="9049" y="19671"/>
                  <a:pt x="8889" y="18797"/>
                </a:cubicBezTo>
                <a:cubicBezTo>
                  <a:pt x="8842" y="18535"/>
                  <a:pt x="8746" y="18294"/>
                  <a:pt x="8613" y="18074"/>
                </a:cubicBezTo>
                <a:lnTo>
                  <a:pt x="8613" y="18074"/>
                </a:lnTo>
                <a:cubicBezTo>
                  <a:pt x="9548" y="17794"/>
                  <a:pt x="10464" y="17389"/>
                  <a:pt x="11231" y="16819"/>
                </a:cubicBezTo>
                <a:cubicBezTo>
                  <a:pt x="11702" y="16469"/>
                  <a:pt x="12141" y="16045"/>
                  <a:pt x="12362" y="15489"/>
                </a:cubicBezTo>
                <a:cubicBezTo>
                  <a:pt x="12437" y="15300"/>
                  <a:pt x="12468" y="15097"/>
                  <a:pt x="12467" y="14892"/>
                </a:cubicBezTo>
                <a:lnTo>
                  <a:pt x="12467" y="14892"/>
                </a:lnTo>
                <a:cubicBezTo>
                  <a:pt x="12861" y="14763"/>
                  <a:pt x="13246" y="14591"/>
                  <a:pt x="13603" y="14401"/>
                </a:cubicBezTo>
                <a:cubicBezTo>
                  <a:pt x="14516" y="13916"/>
                  <a:pt x="15300" y="13182"/>
                  <a:pt x="15778" y="12262"/>
                </a:cubicBezTo>
                <a:cubicBezTo>
                  <a:pt x="16362" y="11134"/>
                  <a:pt x="16485" y="9804"/>
                  <a:pt x="16197" y="8573"/>
                </a:cubicBezTo>
                <a:lnTo>
                  <a:pt x="16197" y="8573"/>
                </a:lnTo>
                <a:cubicBezTo>
                  <a:pt x="16217" y="8566"/>
                  <a:pt x="16236" y="8560"/>
                  <a:pt x="16256" y="8553"/>
                </a:cubicBezTo>
                <a:cubicBezTo>
                  <a:pt x="18206" y="7851"/>
                  <a:pt x="20210" y="6049"/>
                  <a:pt x="19978" y="3789"/>
                </a:cubicBezTo>
                <a:cubicBezTo>
                  <a:pt x="19817" y="2192"/>
                  <a:pt x="18666" y="965"/>
                  <a:pt x="17421" y="59"/>
                </a:cubicBezTo>
                <a:cubicBezTo>
                  <a:pt x="17365" y="18"/>
                  <a:pt x="17310" y="0"/>
                  <a:pt x="17258" y="0"/>
                </a:cubicBezTo>
                <a:close/>
              </a:path>
            </a:pathLst>
          </a:custGeom>
          <a:solidFill>
            <a:srgbClr val="212B5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3323" name="Google Shape;3323;p87"/>
          <p:cNvSpPr/>
          <p:nvPr/>
        </p:nvSpPr>
        <p:spPr>
          <a:xfrm rot="9797852">
            <a:off x="726573" y="1266651"/>
            <a:ext cx="1373411" cy="1835767"/>
          </a:xfrm>
          <a:custGeom>
            <a:avLst/>
            <a:gdLst/>
            <a:ahLst/>
            <a:cxnLst/>
            <a:rect l="l" t="t" r="r" b="b"/>
            <a:pathLst>
              <a:path w="20211" h="27015" extrusionOk="0">
                <a:moveTo>
                  <a:pt x="13024" y="5921"/>
                </a:moveTo>
                <a:cubicBezTo>
                  <a:pt x="13039" y="5921"/>
                  <a:pt x="13053" y="5921"/>
                  <a:pt x="13068" y="5921"/>
                </a:cubicBezTo>
                <a:cubicBezTo>
                  <a:pt x="13228" y="5925"/>
                  <a:pt x="13275" y="5932"/>
                  <a:pt x="13449" y="5978"/>
                </a:cubicBezTo>
                <a:cubicBezTo>
                  <a:pt x="13621" y="6025"/>
                  <a:pt x="13692" y="6054"/>
                  <a:pt x="13820" y="6121"/>
                </a:cubicBezTo>
                <a:cubicBezTo>
                  <a:pt x="14120" y="6275"/>
                  <a:pt x="14305" y="6421"/>
                  <a:pt x="14533" y="6660"/>
                </a:cubicBezTo>
                <a:cubicBezTo>
                  <a:pt x="14934" y="7077"/>
                  <a:pt x="15239" y="7599"/>
                  <a:pt x="15440" y="8166"/>
                </a:cubicBezTo>
                <a:lnTo>
                  <a:pt x="15440" y="8166"/>
                </a:lnTo>
                <a:cubicBezTo>
                  <a:pt x="15083" y="8248"/>
                  <a:pt x="14722" y="8292"/>
                  <a:pt x="14368" y="8292"/>
                </a:cubicBezTo>
                <a:cubicBezTo>
                  <a:pt x="14140" y="8292"/>
                  <a:pt x="13915" y="8274"/>
                  <a:pt x="13695" y="8236"/>
                </a:cubicBezTo>
                <a:cubicBezTo>
                  <a:pt x="12724" y="8067"/>
                  <a:pt x="11922" y="7510"/>
                  <a:pt x="11491" y="6614"/>
                </a:cubicBezTo>
                <a:lnTo>
                  <a:pt x="11491" y="6614"/>
                </a:lnTo>
                <a:cubicBezTo>
                  <a:pt x="11716" y="6403"/>
                  <a:pt x="11958" y="6226"/>
                  <a:pt x="12244" y="6092"/>
                </a:cubicBezTo>
                <a:cubicBezTo>
                  <a:pt x="12481" y="5981"/>
                  <a:pt x="12754" y="5921"/>
                  <a:pt x="13024" y="5921"/>
                </a:cubicBezTo>
                <a:close/>
                <a:moveTo>
                  <a:pt x="8395" y="11475"/>
                </a:moveTo>
                <a:cubicBezTo>
                  <a:pt x="9299" y="11475"/>
                  <a:pt x="10220" y="12193"/>
                  <a:pt x="10793" y="12796"/>
                </a:cubicBezTo>
                <a:cubicBezTo>
                  <a:pt x="11173" y="13194"/>
                  <a:pt x="11637" y="13806"/>
                  <a:pt x="11795" y="14426"/>
                </a:cubicBezTo>
                <a:lnTo>
                  <a:pt x="11795" y="14426"/>
                </a:lnTo>
                <a:cubicBezTo>
                  <a:pt x="11609" y="14465"/>
                  <a:pt x="11433" y="14481"/>
                  <a:pt x="11241" y="14481"/>
                </a:cubicBezTo>
                <a:cubicBezTo>
                  <a:pt x="11116" y="14481"/>
                  <a:pt x="10985" y="14474"/>
                  <a:pt x="10839" y="14462"/>
                </a:cubicBezTo>
                <a:cubicBezTo>
                  <a:pt x="10369" y="14415"/>
                  <a:pt x="9901" y="14315"/>
                  <a:pt x="9445" y="14187"/>
                </a:cubicBezTo>
                <a:cubicBezTo>
                  <a:pt x="8654" y="13965"/>
                  <a:pt x="7622" y="13627"/>
                  <a:pt x="7109" y="12960"/>
                </a:cubicBezTo>
                <a:cubicBezTo>
                  <a:pt x="7017" y="12843"/>
                  <a:pt x="6964" y="12743"/>
                  <a:pt x="6942" y="12593"/>
                </a:cubicBezTo>
                <a:lnTo>
                  <a:pt x="6942" y="12593"/>
                </a:lnTo>
                <a:cubicBezTo>
                  <a:pt x="6943" y="12597"/>
                  <a:pt x="6943" y="12599"/>
                  <a:pt x="6944" y="12599"/>
                </a:cubicBezTo>
                <a:cubicBezTo>
                  <a:pt x="6949" y="12599"/>
                  <a:pt x="6951" y="12474"/>
                  <a:pt x="6947" y="12474"/>
                </a:cubicBezTo>
                <a:lnTo>
                  <a:pt x="6947" y="12474"/>
                </a:lnTo>
                <a:cubicBezTo>
                  <a:pt x="6947" y="12474"/>
                  <a:pt x="6946" y="12476"/>
                  <a:pt x="6946" y="12479"/>
                </a:cubicBezTo>
                <a:cubicBezTo>
                  <a:pt x="6964" y="12379"/>
                  <a:pt x="6974" y="12354"/>
                  <a:pt x="7013" y="12283"/>
                </a:cubicBezTo>
                <a:cubicBezTo>
                  <a:pt x="7216" y="11923"/>
                  <a:pt x="7634" y="11609"/>
                  <a:pt x="8033" y="11516"/>
                </a:cubicBezTo>
                <a:cubicBezTo>
                  <a:pt x="8153" y="11488"/>
                  <a:pt x="8274" y="11475"/>
                  <a:pt x="8395" y="11475"/>
                </a:cubicBezTo>
                <a:close/>
                <a:moveTo>
                  <a:pt x="3729" y="17061"/>
                </a:moveTo>
                <a:cubicBezTo>
                  <a:pt x="3729" y="17061"/>
                  <a:pt x="3729" y="17062"/>
                  <a:pt x="3729" y="17064"/>
                </a:cubicBezTo>
                <a:lnTo>
                  <a:pt x="3729" y="17064"/>
                </a:lnTo>
                <a:cubicBezTo>
                  <a:pt x="3729" y="17063"/>
                  <a:pt x="3729" y="17062"/>
                  <a:pt x="3729" y="17061"/>
                </a:cubicBezTo>
                <a:cubicBezTo>
                  <a:pt x="3729" y="17061"/>
                  <a:pt x="3729" y="17061"/>
                  <a:pt x="3729" y="17061"/>
                </a:cubicBezTo>
                <a:close/>
                <a:moveTo>
                  <a:pt x="4657" y="16619"/>
                </a:moveTo>
                <a:cubicBezTo>
                  <a:pt x="5017" y="16619"/>
                  <a:pt x="5390" y="16704"/>
                  <a:pt x="5726" y="16808"/>
                </a:cubicBezTo>
                <a:cubicBezTo>
                  <a:pt x="6315" y="16990"/>
                  <a:pt x="6980" y="17291"/>
                  <a:pt x="7494" y="17724"/>
                </a:cubicBezTo>
                <a:lnTo>
                  <a:pt x="7494" y="17724"/>
                </a:lnTo>
                <a:cubicBezTo>
                  <a:pt x="7022" y="17823"/>
                  <a:pt x="6544" y="17881"/>
                  <a:pt x="6061" y="17881"/>
                </a:cubicBezTo>
                <a:cubicBezTo>
                  <a:pt x="5926" y="17881"/>
                  <a:pt x="5790" y="17877"/>
                  <a:pt x="5654" y="17867"/>
                </a:cubicBezTo>
                <a:cubicBezTo>
                  <a:pt x="5119" y="17828"/>
                  <a:pt x="4535" y="17739"/>
                  <a:pt x="4071" y="17453"/>
                </a:cubicBezTo>
                <a:cubicBezTo>
                  <a:pt x="3943" y="17375"/>
                  <a:pt x="3840" y="17278"/>
                  <a:pt x="3779" y="17182"/>
                </a:cubicBezTo>
                <a:cubicBezTo>
                  <a:pt x="3731" y="17107"/>
                  <a:pt x="3742" y="17153"/>
                  <a:pt x="3731" y="17074"/>
                </a:cubicBezTo>
                <a:lnTo>
                  <a:pt x="3731" y="17074"/>
                </a:lnTo>
                <a:cubicBezTo>
                  <a:pt x="3731" y="17072"/>
                  <a:pt x="3730" y="17064"/>
                  <a:pt x="3729" y="17039"/>
                </a:cubicBezTo>
                <a:cubicBezTo>
                  <a:pt x="3728" y="17032"/>
                  <a:pt x="3728" y="17026"/>
                  <a:pt x="3728" y="17021"/>
                </a:cubicBezTo>
                <a:lnTo>
                  <a:pt x="3728" y="17021"/>
                </a:lnTo>
                <a:cubicBezTo>
                  <a:pt x="3729" y="17018"/>
                  <a:pt x="3731" y="17011"/>
                  <a:pt x="3733" y="17000"/>
                </a:cubicBezTo>
                <a:cubicBezTo>
                  <a:pt x="3743" y="16939"/>
                  <a:pt x="3807" y="16861"/>
                  <a:pt x="3850" y="16829"/>
                </a:cubicBezTo>
                <a:cubicBezTo>
                  <a:pt x="3990" y="16725"/>
                  <a:pt x="4086" y="16697"/>
                  <a:pt x="4264" y="16658"/>
                </a:cubicBezTo>
                <a:cubicBezTo>
                  <a:pt x="4391" y="16631"/>
                  <a:pt x="4523" y="16619"/>
                  <a:pt x="4657" y="16619"/>
                </a:cubicBezTo>
                <a:close/>
                <a:moveTo>
                  <a:pt x="17258" y="0"/>
                </a:moveTo>
                <a:cubicBezTo>
                  <a:pt x="17012" y="0"/>
                  <a:pt x="16846" y="399"/>
                  <a:pt x="17111" y="590"/>
                </a:cubicBezTo>
                <a:cubicBezTo>
                  <a:pt x="18099" y="1314"/>
                  <a:pt x="19051" y="2277"/>
                  <a:pt x="19315" y="3515"/>
                </a:cubicBezTo>
                <a:cubicBezTo>
                  <a:pt x="19508" y="4420"/>
                  <a:pt x="19229" y="5322"/>
                  <a:pt x="18691" y="6071"/>
                </a:cubicBezTo>
                <a:cubicBezTo>
                  <a:pt x="18072" y="6930"/>
                  <a:pt x="17093" y="7624"/>
                  <a:pt x="16029" y="7996"/>
                </a:cubicBezTo>
                <a:lnTo>
                  <a:pt x="16029" y="7996"/>
                </a:lnTo>
                <a:cubicBezTo>
                  <a:pt x="15927" y="7703"/>
                  <a:pt x="15800" y="7419"/>
                  <a:pt x="15650" y="7148"/>
                </a:cubicBezTo>
                <a:cubicBezTo>
                  <a:pt x="15289" y="6499"/>
                  <a:pt x="14761" y="5886"/>
                  <a:pt x="14080" y="5562"/>
                </a:cubicBezTo>
                <a:cubicBezTo>
                  <a:pt x="13734" y="5394"/>
                  <a:pt x="13371" y="5311"/>
                  <a:pt x="13008" y="5311"/>
                </a:cubicBezTo>
                <a:cubicBezTo>
                  <a:pt x="12645" y="5311"/>
                  <a:pt x="12281" y="5394"/>
                  <a:pt x="11934" y="5557"/>
                </a:cubicBezTo>
                <a:cubicBezTo>
                  <a:pt x="11545" y="5740"/>
                  <a:pt x="11203" y="6014"/>
                  <a:pt x="10904" y="6321"/>
                </a:cubicBezTo>
                <a:cubicBezTo>
                  <a:pt x="10832" y="6392"/>
                  <a:pt x="10782" y="6524"/>
                  <a:pt x="10825" y="6620"/>
                </a:cubicBezTo>
                <a:cubicBezTo>
                  <a:pt x="11249" y="7647"/>
                  <a:pt x="12037" y="8421"/>
                  <a:pt x="13111" y="8735"/>
                </a:cubicBezTo>
                <a:cubicBezTo>
                  <a:pt x="13505" y="8850"/>
                  <a:pt x="13914" y="8902"/>
                  <a:pt x="14326" y="8902"/>
                </a:cubicBezTo>
                <a:cubicBezTo>
                  <a:pt x="14756" y="8902"/>
                  <a:pt x="15188" y="8845"/>
                  <a:pt x="15608" y="8745"/>
                </a:cubicBezTo>
                <a:lnTo>
                  <a:pt x="15608" y="8745"/>
                </a:lnTo>
                <a:cubicBezTo>
                  <a:pt x="15753" y="9390"/>
                  <a:pt x="15773" y="10065"/>
                  <a:pt x="15660" y="10692"/>
                </a:cubicBezTo>
                <a:cubicBezTo>
                  <a:pt x="15517" y="11498"/>
                  <a:pt x="15164" y="12254"/>
                  <a:pt x="14612" y="12861"/>
                </a:cubicBezTo>
                <a:cubicBezTo>
                  <a:pt x="14005" y="13520"/>
                  <a:pt x="13218" y="13971"/>
                  <a:pt x="12374" y="14260"/>
                </a:cubicBezTo>
                <a:lnTo>
                  <a:pt x="12374" y="14260"/>
                </a:lnTo>
                <a:cubicBezTo>
                  <a:pt x="12336" y="14118"/>
                  <a:pt x="12287" y="13980"/>
                  <a:pt x="12233" y="13852"/>
                </a:cubicBezTo>
                <a:cubicBezTo>
                  <a:pt x="11745" y="12678"/>
                  <a:pt x="10708" y="11648"/>
                  <a:pt x="9541" y="11146"/>
                </a:cubicBezTo>
                <a:cubicBezTo>
                  <a:pt x="9164" y="10980"/>
                  <a:pt x="8752" y="10865"/>
                  <a:pt x="8340" y="10865"/>
                </a:cubicBezTo>
                <a:cubicBezTo>
                  <a:pt x="8175" y="10865"/>
                  <a:pt x="8010" y="10884"/>
                  <a:pt x="7848" y="10924"/>
                </a:cubicBezTo>
                <a:cubicBezTo>
                  <a:pt x="7331" y="11052"/>
                  <a:pt x="6814" y="11445"/>
                  <a:pt x="6524" y="11894"/>
                </a:cubicBezTo>
                <a:cubicBezTo>
                  <a:pt x="5968" y="12757"/>
                  <a:pt x="6696" y="13567"/>
                  <a:pt x="7416" y="14013"/>
                </a:cubicBezTo>
                <a:cubicBezTo>
                  <a:pt x="8340" y="14579"/>
                  <a:pt x="9452" y="14897"/>
                  <a:pt x="10518" y="15043"/>
                </a:cubicBezTo>
                <a:cubicBezTo>
                  <a:pt x="10774" y="15076"/>
                  <a:pt x="11035" y="15103"/>
                  <a:pt x="11295" y="15103"/>
                </a:cubicBezTo>
                <a:cubicBezTo>
                  <a:pt x="11476" y="15103"/>
                  <a:pt x="11657" y="15090"/>
                  <a:pt x="11834" y="15057"/>
                </a:cubicBezTo>
                <a:lnTo>
                  <a:pt x="11834" y="15057"/>
                </a:lnTo>
                <a:cubicBezTo>
                  <a:pt x="11812" y="15199"/>
                  <a:pt x="11764" y="15338"/>
                  <a:pt x="11687" y="15471"/>
                </a:cubicBezTo>
                <a:cubicBezTo>
                  <a:pt x="11427" y="15917"/>
                  <a:pt x="10999" y="16251"/>
                  <a:pt x="10568" y="16523"/>
                </a:cubicBezTo>
                <a:cubicBezTo>
                  <a:pt x="10044" y="16854"/>
                  <a:pt x="9477" y="17110"/>
                  <a:pt x="8896" y="17318"/>
                </a:cubicBezTo>
                <a:cubicBezTo>
                  <a:pt x="8666" y="17400"/>
                  <a:pt x="8433" y="17477"/>
                  <a:pt x="8198" y="17546"/>
                </a:cubicBezTo>
                <a:lnTo>
                  <a:pt x="8198" y="17546"/>
                </a:lnTo>
                <a:cubicBezTo>
                  <a:pt x="7839" y="17180"/>
                  <a:pt x="7389" y="16886"/>
                  <a:pt x="6956" y="16654"/>
                </a:cubicBezTo>
                <a:cubicBezTo>
                  <a:pt x="6329" y="16319"/>
                  <a:pt x="5633" y="16080"/>
                  <a:pt x="4920" y="16016"/>
                </a:cubicBezTo>
                <a:cubicBezTo>
                  <a:pt x="4830" y="16008"/>
                  <a:pt x="4737" y="16004"/>
                  <a:pt x="4643" y="16004"/>
                </a:cubicBezTo>
                <a:cubicBezTo>
                  <a:pt x="4271" y="16004"/>
                  <a:pt x="3883" y="16074"/>
                  <a:pt x="3572" y="16273"/>
                </a:cubicBezTo>
                <a:cubicBezTo>
                  <a:pt x="3255" y="16476"/>
                  <a:pt x="3052" y="16819"/>
                  <a:pt x="3130" y="17204"/>
                </a:cubicBezTo>
                <a:cubicBezTo>
                  <a:pt x="3208" y="17599"/>
                  <a:pt x="3558" y="17892"/>
                  <a:pt x="3900" y="18066"/>
                </a:cubicBezTo>
                <a:cubicBezTo>
                  <a:pt x="4530" y="18388"/>
                  <a:pt x="5253" y="18510"/>
                  <a:pt x="5977" y="18510"/>
                </a:cubicBezTo>
                <a:cubicBezTo>
                  <a:pt x="6498" y="18510"/>
                  <a:pt x="7020" y="18447"/>
                  <a:pt x="7509" y="18348"/>
                </a:cubicBezTo>
                <a:cubicBezTo>
                  <a:pt x="7666" y="18316"/>
                  <a:pt x="7823" y="18282"/>
                  <a:pt x="7982" y="18244"/>
                </a:cubicBezTo>
                <a:lnTo>
                  <a:pt x="7982" y="18244"/>
                </a:lnTo>
                <a:cubicBezTo>
                  <a:pt x="8050" y="18339"/>
                  <a:pt x="8110" y="18439"/>
                  <a:pt x="8162" y="18544"/>
                </a:cubicBezTo>
                <a:cubicBezTo>
                  <a:pt x="8450" y="19129"/>
                  <a:pt x="8272" y="19793"/>
                  <a:pt x="7915" y="20380"/>
                </a:cubicBezTo>
                <a:cubicBezTo>
                  <a:pt x="7441" y="21169"/>
                  <a:pt x="6732" y="21810"/>
                  <a:pt x="6029" y="22395"/>
                </a:cubicBezTo>
                <a:cubicBezTo>
                  <a:pt x="4471" y="23686"/>
                  <a:pt x="2720" y="24702"/>
                  <a:pt x="1069" y="25865"/>
                </a:cubicBezTo>
                <a:cubicBezTo>
                  <a:pt x="784" y="26065"/>
                  <a:pt x="506" y="26272"/>
                  <a:pt x="238" y="26499"/>
                </a:cubicBezTo>
                <a:cubicBezTo>
                  <a:pt x="0" y="26701"/>
                  <a:pt x="221" y="27014"/>
                  <a:pt x="473" y="27014"/>
                </a:cubicBezTo>
                <a:cubicBezTo>
                  <a:pt x="541" y="27014"/>
                  <a:pt x="612" y="26991"/>
                  <a:pt x="677" y="26935"/>
                </a:cubicBezTo>
                <a:cubicBezTo>
                  <a:pt x="1308" y="26392"/>
                  <a:pt x="2103" y="25908"/>
                  <a:pt x="2830" y="25426"/>
                </a:cubicBezTo>
                <a:cubicBezTo>
                  <a:pt x="3804" y="24784"/>
                  <a:pt x="4774" y="24142"/>
                  <a:pt x="5701" y="23440"/>
                </a:cubicBezTo>
                <a:cubicBezTo>
                  <a:pt x="6578" y="22770"/>
                  <a:pt x="7441" y="22053"/>
                  <a:pt x="8119" y="21175"/>
                </a:cubicBezTo>
                <a:cubicBezTo>
                  <a:pt x="8636" y="20499"/>
                  <a:pt x="9049" y="19671"/>
                  <a:pt x="8889" y="18797"/>
                </a:cubicBezTo>
                <a:cubicBezTo>
                  <a:pt x="8842" y="18535"/>
                  <a:pt x="8746" y="18294"/>
                  <a:pt x="8613" y="18074"/>
                </a:cubicBezTo>
                <a:lnTo>
                  <a:pt x="8613" y="18074"/>
                </a:lnTo>
                <a:cubicBezTo>
                  <a:pt x="9548" y="17794"/>
                  <a:pt x="10464" y="17389"/>
                  <a:pt x="11231" y="16819"/>
                </a:cubicBezTo>
                <a:cubicBezTo>
                  <a:pt x="11702" y="16469"/>
                  <a:pt x="12141" y="16045"/>
                  <a:pt x="12362" y="15489"/>
                </a:cubicBezTo>
                <a:cubicBezTo>
                  <a:pt x="12437" y="15300"/>
                  <a:pt x="12468" y="15097"/>
                  <a:pt x="12467" y="14892"/>
                </a:cubicBezTo>
                <a:lnTo>
                  <a:pt x="12467" y="14892"/>
                </a:lnTo>
                <a:cubicBezTo>
                  <a:pt x="12861" y="14763"/>
                  <a:pt x="13246" y="14591"/>
                  <a:pt x="13603" y="14401"/>
                </a:cubicBezTo>
                <a:cubicBezTo>
                  <a:pt x="14516" y="13916"/>
                  <a:pt x="15300" y="13182"/>
                  <a:pt x="15778" y="12262"/>
                </a:cubicBezTo>
                <a:cubicBezTo>
                  <a:pt x="16362" y="11134"/>
                  <a:pt x="16485" y="9804"/>
                  <a:pt x="16197" y="8573"/>
                </a:cubicBezTo>
                <a:lnTo>
                  <a:pt x="16197" y="8573"/>
                </a:lnTo>
                <a:cubicBezTo>
                  <a:pt x="16217" y="8566"/>
                  <a:pt x="16236" y="8560"/>
                  <a:pt x="16256" y="8553"/>
                </a:cubicBezTo>
                <a:cubicBezTo>
                  <a:pt x="18206" y="7851"/>
                  <a:pt x="20210" y="6049"/>
                  <a:pt x="19978" y="3789"/>
                </a:cubicBezTo>
                <a:cubicBezTo>
                  <a:pt x="19817" y="2192"/>
                  <a:pt x="18666" y="965"/>
                  <a:pt x="17421" y="59"/>
                </a:cubicBezTo>
                <a:cubicBezTo>
                  <a:pt x="17365" y="18"/>
                  <a:pt x="17310" y="0"/>
                  <a:pt x="17258" y="0"/>
                </a:cubicBezTo>
                <a:close/>
              </a:path>
            </a:pathLst>
          </a:custGeom>
          <a:solidFill>
            <a:srgbClr val="212B5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grpSp>
        <p:nvGrpSpPr>
          <p:cNvPr id="3327" name="Google Shape;3327;p87"/>
          <p:cNvGrpSpPr/>
          <p:nvPr/>
        </p:nvGrpSpPr>
        <p:grpSpPr>
          <a:xfrm>
            <a:off x="4157411" y="4388032"/>
            <a:ext cx="3877177" cy="248775"/>
            <a:chOff x="4345425" y="2175475"/>
            <a:chExt cx="800750" cy="176025"/>
          </a:xfrm>
        </p:grpSpPr>
        <p:sp>
          <p:nvSpPr>
            <p:cNvPr id="3328" name="Google Shape;3328;p8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3329" name="Google Shape;3329;p8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33"/>
        <p:cNvGrpSpPr/>
        <p:nvPr/>
      </p:nvGrpSpPr>
      <p:grpSpPr>
        <a:xfrm>
          <a:off x="0" y="0"/>
          <a:ext cx="0" cy="0"/>
          <a:chOff x="0" y="0"/>
          <a:chExt cx="0" cy="0"/>
        </a:xfrm>
      </p:grpSpPr>
      <p:grpSp>
        <p:nvGrpSpPr>
          <p:cNvPr id="4" name="Google Shape;989;p34">
            <a:extLst>
              <a:ext uri="{FF2B5EF4-FFF2-40B4-BE49-F238E27FC236}">
                <a16:creationId xmlns:a16="http://schemas.microsoft.com/office/drawing/2014/main" id="{169ECE5A-402F-42A9-BBD9-7C0B34C1DE95}"/>
              </a:ext>
            </a:extLst>
          </p:cNvPr>
          <p:cNvGrpSpPr/>
          <p:nvPr/>
        </p:nvGrpSpPr>
        <p:grpSpPr>
          <a:xfrm>
            <a:off x="4699863" y="2613433"/>
            <a:ext cx="1087335" cy="621992"/>
            <a:chOff x="4319250" y="3137000"/>
            <a:chExt cx="885825" cy="524125"/>
          </a:xfrm>
        </p:grpSpPr>
        <p:sp>
          <p:nvSpPr>
            <p:cNvPr id="5" name="Google Shape;990;p34">
              <a:extLst>
                <a:ext uri="{FF2B5EF4-FFF2-40B4-BE49-F238E27FC236}">
                  <a16:creationId xmlns:a16="http://schemas.microsoft.com/office/drawing/2014/main" id="{4B55D0D8-75EF-4F3E-9357-08C31C3DC3F0}"/>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91;p34">
              <a:extLst>
                <a:ext uri="{FF2B5EF4-FFF2-40B4-BE49-F238E27FC236}">
                  <a16:creationId xmlns:a16="http://schemas.microsoft.com/office/drawing/2014/main" id="{ECBFE6C0-2B49-421C-89F6-D846E2592B6A}"/>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92;p34">
              <a:extLst>
                <a:ext uri="{FF2B5EF4-FFF2-40B4-BE49-F238E27FC236}">
                  <a16:creationId xmlns:a16="http://schemas.microsoft.com/office/drawing/2014/main" id="{284CF595-E77A-450F-8E48-5D1B05FCEDFF}"/>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93;p34">
              <a:extLst>
                <a:ext uri="{FF2B5EF4-FFF2-40B4-BE49-F238E27FC236}">
                  <a16:creationId xmlns:a16="http://schemas.microsoft.com/office/drawing/2014/main" id="{880BC4D3-CF61-4E28-A0F1-F2B0846D6D3B}"/>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94;p34">
              <a:extLst>
                <a:ext uri="{FF2B5EF4-FFF2-40B4-BE49-F238E27FC236}">
                  <a16:creationId xmlns:a16="http://schemas.microsoft.com/office/drawing/2014/main" id="{B07CA8FF-3BE1-4665-AA4B-9AAFC32B14AB}"/>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5;p34">
              <a:extLst>
                <a:ext uri="{FF2B5EF4-FFF2-40B4-BE49-F238E27FC236}">
                  <a16:creationId xmlns:a16="http://schemas.microsoft.com/office/drawing/2014/main" id="{CE736DD4-7FD9-4959-B4A8-0ECA0FEC17E9}"/>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96;p34">
              <a:extLst>
                <a:ext uri="{FF2B5EF4-FFF2-40B4-BE49-F238E27FC236}">
                  <a16:creationId xmlns:a16="http://schemas.microsoft.com/office/drawing/2014/main" id="{B7809889-BB52-4AD0-931D-C8A6EA0C974D}"/>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97;p34">
              <a:extLst>
                <a:ext uri="{FF2B5EF4-FFF2-40B4-BE49-F238E27FC236}">
                  <a16:creationId xmlns:a16="http://schemas.microsoft.com/office/drawing/2014/main" id="{F7911AD3-7B4F-4B68-ACD5-8075E332CE9E}"/>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98;p34">
              <a:extLst>
                <a:ext uri="{FF2B5EF4-FFF2-40B4-BE49-F238E27FC236}">
                  <a16:creationId xmlns:a16="http://schemas.microsoft.com/office/drawing/2014/main" id="{DEC9872A-5F37-4993-898E-A0F7D5954ED9}"/>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99;p34">
              <a:extLst>
                <a:ext uri="{FF2B5EF4-FFF2-40B4-BE49-F238E27FC236}">
                  <a16:creationId xmlns:a16="http://schemas.microsoft.com/office/drawing/2014/main" id="{96351A4B-F8C8-48D9-9C37-087835EE9954}"/>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00;p34">
              <a:extLst>
                <a:ext uri="{FF2B5EF4-FFF2-40B4-BE49-F238E27FC236}">
                  <a16:creationId xmlns:a16="http://schemas.microsoft.com/office/drawing/2014/main" id="{C5AE2EBF-6523-4B93-AFD1-ED2820484022}"/>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989;p34">
            <a:extLst>
              <a:ext uri="{FF2B5EF4-FFF2-40B4-BE49-F238E27FC236}">
                <a16:creationId xmlns:a16="http://schemas.microsoft.com/office/drawing/2014/main" id="{986A3E0A-FAD8-4C12-AB06-340034CD05F8}"/>
              </a:ext>
            </a:extLst>
          </p:cNvPr>
          <p:cNvGrpSpPr/>
          <p:nvPr/>
        </p:nvGrpSpPr>
        <p:grpSpPr>
          <a:xfrm>
            <a:off x="4957261" y="3554178"/>
            <a:ext cx="1620735" cy="652654"/>
            <a:chOff x="4319250" y="3137000"/>
            <a:chExt cx="885825" cy="524125"/>
          </a:xfrm>
        </p:grpSpPr>
        <p:sp>
          <p:nvSpPr>
            <p:cNvPr id="17" name="Google Shape;990;p34">
              <a:extLst>
                <a:ext uri="{FF2B5EF4-FFF2-40B4-BE49-F238E27FC236}">
                  <a16:creationId xmlns:a16="http://schemas.microsoft.com/office/drawing/2014/main" id="{3C126600-41CA-4C05-9C01-258C4725E945}"/>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91;p34">
              <a:extLst>
                <a:ext uri="{FF2B5EF4-FFF2-40B4-BE49-F238E27FC236}">
                  <a16:creationId xmlns:a16="http://schemas.microsoft.com/office/drawing/2014/main" id="{15A1604E-19CF-4A51-9228-76EF4E029C3E}"/>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92;p34">
              <a:extLst>
                <a:ext uri="{FF2B5EF4-FFF2-40B4-BE49-F238E27FC236}">
                  <a16:creationId xmlns:a16="http://schemas.microsoft.com/office/drawing/2014/main" id="{D5122182-EBF9-43F0-815B-CDCCD832B5D1}"/>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93;p34">
              <a:extLst>
                <a:ext uri="{FF2B5EF4-FFF2-40B4-BE49-F238E27FC236}">
                  <a16:creationId xmlns:a16="http://schemas.microsoft.com/office/drawing/2014/main" id="{7ECF7227-4859-4D2D-AA93-98B625A318D6}"/>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94;p34">
              <a:extLst>
                <a:ext uri="{FF2B5EF4-FFF2-40B4-BE49-F238E27FC236}">
                  <a16:creationId xmlns:a16="http://schemas.microsoft.com/office/drawing/2014/main" id="{B573423E-D3E5-4836-91FA-237BCD5CFC65}"/>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95;p34">
              <a:extLst>
                <a:ext uri="{FF2B5EF4-FFF2-40B4-BE49-F238E27FC236}">
                  <a16:creationId xmlns:a16="http://schemas.microsoft.com/office/drawing/2014/main" id="{D14CB028-85D0-4EA3-825A-170BED3E249C}"/>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96;p34">
              <a:extLst>
                <a:ext uri="{FF2B5EF4-FFF2-40B4-BE49-F238E27FC236}">
                  <a16:creationId xmlns:a16="http://schemas.microsoft.com/office/drawing/2014/main" id="{451DE308-D374-4EDA-8215-2318F237AB6F}"/>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97;p34">
              <a:extLst>
                <a:ext uri="{FF2B5EF4-FFF2-40B4-BE49-F238E27FC236}">
                  <a16:creationId xmlns:a16="http://schemas.microsoft.com/office/drawing/2014/main" id="{B9867598-D580-4A5B-AEE7-1620E7400278}"/>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98;p34">
              <a:extLst>
                <a:ext uri="{FF2B5EF4-FFF2-40B4-BE49-F238E27FC236}">
                  <a16:creationId xmlns:a16="http://schemas.microsoft.com/office/drawing/2014/main" id="{DBA92FCA-22E1-4CD4-87EC-8C6E0609493C}"/>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99;p34">
              <a:extLst>
                <a:ext uri="{FF2B5EF4-FFF2-40B4-BE49-F238E27FC236}">
                  <a16:creationId xmlns:a16="http://schemas.microsoft.com/office/drawing/2014/main" id="{1D3B849D-3F7A-4127-A50E-37AD26A46EFC}"/>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00;p34">
              <a:extLst>
                <a:ext uri="{FF2B5EF4-FFF2-40B4-BE49-F238E27FC236}">
                  <a16:creationId xmlns:a16="http://schemas.microsoft.com/office/drawing/2014/main" id="{29587D1A-DD8D-4FFC-A7DB-A60C469F1049}"/>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989;p34">
            <a:extLst>
              <a:ext uri="{FF2B5EF4-FFF2-40B4-BE49-F238E27FC236}">
                <a16:creationId xmlns:a16="http://schemas.microsoft.com/office/drawing/2014/main" id="{72317EE8-5407-45FF-B1CC-24E6BA0B7B17}"/>
              </a:ext>
            </a:extLst>
          </p:cNvPr>
          <p:cNvGrpSpPr/>
          <p:nvPr/>
        </p:nvGrpSpPr>
        <p:grpSpPr>
          <a:xfrm>
            <a:off x="5425796" y="4543425"/>
            <a:ext cx="1746529" cy="636777"/>
            <a:chOff x="4319250" y="3137000"/>
            <a:chExt cx="885825" cy="524125"/>
          </a:xfrm>
        </p:grpSpPr>
        <p:sp>
          <p:nvSpPr>
            <p:cNvPr id="29" name="Google Shape;990;p34">
              <a:extLst>
                <a:ext uri="{FF2B5EF4-FFF2-40B4-BE49-F238E27FC236}">
                  <a16:creationId xmlns:a16="http://schemas.microsoft.com/office/drawing/2014/main" id="{09C48DD9-599B-4D5D-9686-9C8E321F6BF7}"/>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1;p34">
              <a:extLst>
                <a:ext uri="{FF2B5EF4-FFF2-40B4-BE49-F238E27FC236}">
                  <a16:creationId xmlns:a16="http://schemas.microsoft.com/office/drawing/2014/main" id="{9C95F4E0-3267-4C1D-AE89-522529529698}"/>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2;p34">
              <a:extLst>
                <a:ext uri="{FF2B5EF4-FFF2-40B4-BE49-F238E27FC236}">
                  <a16:creationId xmlns:a16="http://schemas.microsoft.com/office/drawing/2014/main" id="{3ED77FA2-805E-4E41-A047-BB79833DBF9F}"/>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3;p34">
              <a:extLst>
                <a:ext uri="{FF2B5EF4-FFF2-40B4-BE49-F238E27FC236}">
                  <a16:creationId xmlns:a16="http://schemas.microsoft.com/office/drawing/2014/main" id="{4A40174C-DCA9-405E-B59F-826EDC6378A2}"/>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4;p34">
              <a:extLst>
                <a:ext uri="{FF2B5EF4-FFF2-40B4-BE49-F238E27FC236}">
                  <a16:creationId xmlns:a16="http://schemas.microsoft.com/office/drawing/2014/main" id="{4ADE3FA5-322C-461A-822B-1D001CE7F3EC}"/>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5;p34">
              <a:extLst>
                <a:ext uri="{FF2B5EF4-FFF2-40B4-BE49-F238E27FC236}">
                  <a16:creationId xmlns:a16="http://schemas.microsoft.com/office/drawing/2014/main" id="{4052CA0C-AF58-4901-BCCC-A45C3749EF7B}"/>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6;p34">
              <a:extLst>
                <a:ext uri="{FF2B5EF4-FFF2-40B4-BE49-F238E27FC236}">
                  <a16:creationId xmlns:a16="http://schemas.microsoft.com/office/drawing/2014/main" id="{A6401B8A-1595-4F4C-AFB0-DBFB7014ABD1}"/>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97;p34">
              <a:extLst>
                <a:ext uri="{FF2B5EF4-FFF2-40B4-BE49-F238E27FC236}">
                  <a16:creationId xmlns:a16="http://schemas.microsoft.com/office/drawing/2014/main" id="{8033634D-2E7A-4C87-9B7F-6C3BB89F5D3B}"/>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98;p34">
              <a:extLst>
                <a:ext uri="{FF2B5EF4-FFF2-40B4-BE49-F238E27FC236}">
                  <a16:creationId xmlns:a16="http://schemas.microsoft.com/office/drawing/2014/main" id="{F8414F27-5913-47FC-9263-96EACE5E8CFA}"/>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99;p34">
              <a:extLst>
                <a:ext uri="{FF2B5EF4-FFF2-40B4-BE49-F238E27FC236}">
                  <a16:creationId xmlns:a16="http://schemas.microsoft.com/office/drawing/2014/main" id="{0D724A6C-D23C-4967-8F2C-A96DEC0FCDC1}"/>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00;p34">
              <a:extLst>
                <a:ext uri="{FF2B5EF4-FFF2-40B4-BE49-F238E27FC236}">
                  <a16:creationId xmlns:a16="http://schemas.microsoft.com/office/drawing/2014/main" id="{3ACAFB61-FE97-486F-BEEC-0605D1C687AD}"/>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4" name="Google Shape;3334;p88"/>
          <p:cNvSpPr txBox="1">
            <a:spLocks noGrp="1"/>
          </p:cNvSpPr>
          <p:nvPr>
            <p:ph type="title"/>
          </p:nvPr>
        </p:nvSpPr>
        <p:spPr>
          <a:xfrm>
            <a:off x="960000" y="500433"/>
            <a:ext cx="10272000" cy="1316000"/>
          </a:xfrm>
          <a:prstGeom prst="rect">
            <a:avLst/>
          </a:prstGeom>
        </p:spPr>
        <p:txBody>
          <a:bodyPr spcFirstLastPara="1" wrap="square" lIns="0" tIns="0" rIns="0" bIns="0" anchor="t" anchorCtr="0">
            <a:noAutofit/>
          </a:bodyPr>
          <a:lstStyle/>
          <a:p>
            <a:pPr algn="ctr"/>
            <a:r>
              <a:rPr lang="en-SG" sz="4400" dirty="0">
                <a:latin typeface="Walter Turncoat"/>
                <a:ea typeface="Walter Turncoat"/>
                <a:cs typeface="Walter Turncoat"/>
                <a:sym typeface="Walter Turncoat"/>
              </a:rPr>
              <a:t>Brute Force</a:t>
            </a:r>
            <a:br>
              <a:rPr lang="en" sz="4400" dirty="0">
                <a:latin typeface="Walter Turncoat"/>
                <a:ea typeface="Walter Turncoat"/>
                <a:cs typeface="Walter Turncoat"/>
                <a:sym typeface="Walter Turncoat"/>
              </a:rPr>
            </a:br>
            <a:r>
              <a:rPr lang="en" sz="4400" dirty="0">
                <a:latin typeface="Walter Turncoat"/>
                <a:ea typeface="Walter Turncoat"/>
                <a:cs typeface="Walter Turncoat"/>
                <a:sym typeface="Walter Turncoat"/>
              </a:rPr>
              <a:t>(Time complexity)</a:t>
            </a:r>
            <a:endParaRPr sz="4400" dirty="0">
              <a:latin typeface="Walter Turncoat"/>
              <a:ea typeface="Walter Turncoat"/>
              <a:cs typeface="Walter Turncoat"/>
              <a:sym typeface="Walter Turncoat"/>
            </a:endParaRPr>
          </a:p>
        </p:txBody>
      </p:sp>
      <p:pic>
        <p:nvPicPr>
          <p:cNvPr id="2050" name="Picture 2" descr="Dolphin Flexing Clipart | Free Images at Clker.com - vector clip art  online, royalty free &amp; public domain">
            <a:extLst>
              <a:ext uri="{FF2B5EF4-FFF2-40B4-BE49-F238E27FC236}">
                <a16:creationId xmlns:a16="http://schemas.microsoft.com/office/drawing/2014/main" id="{9933DE2C-F71D-44CE-AA30-D4271520B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1186" y="1003045"/>
            <a:ext cx="2457039" cy="2223620"/>
          </a:xfrm>
          <a:prstGeom prst="rect">
            <a:avLst/>
          </a:prstGeom>
          <a:noFill/>
          <a:extLst>
            <a:ext uri="{909E8E84-426E-40DD-AFC4-6F175D3DCCD1}">
              <a14:hiddenFill xmlns:a14="http://schemas.microsoft.com/office/drawing/2010/main">
                <a:solidFill>
                  <a:srgbClr val="FFFFFF"/>
                </a:solidFill>
              </a14:hiddenFill>
            </a:ext>
          </a:extLst>
        </p:spPr>
      </p:pic>
      <p:sp>
        <p:nvSpPr>
          <p:cNvPr id="3335" name="Google Shape;3335;p88"/>
          <p:cNvSpPr txBox="1">
            <a:spLocks noGrp="1"/>
          </p:cNvSpPr>
          <p:nvPr>
            <p:ph type="body" idx="1"/>
          </p:nvPr>
        </p:nvSpPr>
        <p:spPr>
          <a:xfrm>
            <a:off x="1219388" y="2613433"/>
            <a:ext cx="9694000" cy="3225200"/>
          </a:xfrm>
          <a:prstGeom prst="rect">
            <a:avLst/>
          </a:prstGeom>
        </p:spPr>
        <p:txBody>
          <a:bodyPr spcFirstLastPara="1" wrap="square" lIns="91433" tIns="91433" rIns="91433" bIns="91433" anchor="t" anchorCtr="0">
            <a:noAutofit/>
          </a:bodyPr>
          <a:lstStyle/>
          <a:p>
            <a:pPr marL="0" indent="0">
              <a:lnSpc>
                <a:spcPct val="100000"/>
              </a:lnSpc>
              <a:buNone/>
            </a:pPr>
            <a:r>
              <a:rPr lang="en-SG" sz="3200" dirty="0">
                <a:solidFill>
                  <a:schemeClr val="dk1"/>
                </a:solidFill>
                <a:latin typeface="Sniglet"/>
                <a:ea typeface="Sniglet"/>
                <a:cs typeface="Sniglet"/>
                <a:sym typeface="Sniglet"/>
              </a:rPr>
              <a:t>Best-case analysis: O(n)</a:t>
            </a:r>
          </a:p>
          <a:p>
            <a:pPr marL="0" indent="0">
              <a:lnSpc>
                <a:spcPct val="100000"/>
              </a:lnSpc>
              <a:buNone/>
            </a:pPr>
            <a:endParaRPr lang="en-SG" sz="3200" dirty="0">
              <a:solidFill>
                <a:schemeClr val="dk1"/>
              </a:solidFill>
              <a:latin typeface="Sniglet"/>
              <a:ea typeface="Sniglet"/>
              <a:cs typeface="Sniglet"/>
              <a:sym typeface="Sniglet"/>
            </a:endParaRPr>
          </a:p>
          <a:p>
            <a:pPr marL="0" indent="0">
              <a:lnSpc>
                <a:spcPct val="100000"/>
              </a:lnSpc>
              <a:buNone/>
            </a:pPr>
            <a:r>
              <a:rPr lang="en-SG" sz="3200" dirty="0">
                <a:solidFill>
                  <a:schemeClr val="dk1"/>
                </a:solidFill>
                <a:latin typeface="Sniglet"/>
                <a:ea typeface="Sniglet"/>
                <a:cs typeface="Sniglet"/>
                <a:sym typeface="Sniglet"/>
              </a:rPr>
              <a:t>Worst-case analysis: O(</a:t>
            </a:r>
            <a:r>
              <a:rPr lang="en-SG" sz="3200" dirty="0" err="1">
                <a:solidFill>
                  <a:schemeClr val="dk1"/>
                </a:solidFill>
                <a:latin typeface="Sniglet"/>
                <a:ea typeface="Sniglet"/>
                <a:cs typeface="Sniglet"/>
                <a:sym typeface="Sniglet"/>
              </a:rPr>
              <a:t>mn</a:t>
            </a:r>
            <a:r>
              <a:rPr lang="en-SG" sz="3200" dirty="0">
                <a:solidFill>
                  <a:schemeClr val="dk1"/>
                </a:solidFill>
                <a:latin typeface="Sniglet"/>
                <a:ea typeface="Sniglet"/>
                <a:cs typeface="Sniglet"/>
                <a:sym typeface="Sniglet"/>
              </a:rPr>
              <a:t>)</a:t>
            </a:r>
          </a:p>
          <a:p>
            <a:pPr marL="0" indent="0">
              <a:lnSpc>
                <a:spcPct val="100000"/>
              </a:lnSpc>
              <a:buNone/>
            </a:pPr>
            <a:endParaRPr lang="en-SG" sz="3200" dirty="0">
              <a:solidFill>
                <a:schemeClr val="dk1"/>
              </a:solidFill>
              <a:latin typeface="Sniglet"/>
              <a:ea typeface="Sniglet"/>
              <a:cs typeface="Sniglet"/>
              <a:sym typeface="Sniglet"/>
            </a:endParaRPr>
          </a:p>
          <a:p>
            <a:pPr marL="0" indent="0">
              <a:lnSpc>
                <a:spcPct val="100000"/>
              </a:lnSpc>
              <a:buClr>
                <a:schemeClr val="dk2"/>
              </a:buClr>
              <a:buNone/>
            </a:pPr>
            <a:r>
              <a:rPr lang="en-SG" sz="3200" dirty="0">
                <a:solidFill>
                  <a:schemeClr val="dk1"/>
                </a:solidFill>
                <a:latin typeface="Sniglet"/>
                <a:ea typeface="Sniglet"/>
                <a:cs typeface="Sniglet"/>
                <a:sym typeface="Sniglet"/>
              </a:rPr>
              <a:t>Average-case analysis: O(</a:t>
            </a:r>
            <a:r>
              <a:rPr lang="en-SG" sz="3200" dirty="0" err="1">
                <a:solidFill>
                  <a:schemeClr val="dk1"/>
                </a:solidFill>
                <a:latin typeface="Sniglet"/>
                <a:ea typeface="Sniglet"/>
                <a:cs typeface="Sniglet"/>
                <a:sym typeface="Sniglet"/>
              </a:rPr>
              <a:t>m+n</a:t>
            </a:r>
            <a:r>
              <a:rPr lang="en-SG" sz="3200" dirty="0">
                <a:solidFill>
                  <a:schemeClr val="dk1"/>
                </a:solidFill>
                <a:latin typeface="Sniglet"/>
                <a:ea typeface="Sniglet"/>
                <a:cs typeface="Sniglet"/>
                <a:sym typeface="Sniglet"/>
              </a:rPr>
              <a:t>)</a:t>
            </a:r>
            <a:endParaRPr sz="3200" dirty="0">
              <a:solidFill>
                <a:schemeClr val="dk1"/>
              </a:solidFill>
              <a:latin typeface="Sniglet"/>
              <a:ea typeface="Sniglet"/>
              <a:cs typeface="Sniglet"/>
              <a:sym typeface="Snigle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39"/>
        <p:cNvGrpSpPr/>
        <p:nvPr/>
      </p:nvGrpSpPr>
      <p:grpSpPr>
        <a:xfrm>
          <a:off x="0" y="0"/>
          <a:ext cx="0" cy="0"/>
          <a:chOff x="0" y="0"/>
          <a:chExt cx="0" cy="0"/>
        </a:xfrm>
      </p:grpSpPr>
      <p:sp>
        <p:nvSpPr>
          <p:cNvPr id="3340" name="Google Shape;3340;p89"/>
          <p:cNvSpPr txBox="1">
            <a:spLocks noGrp="1"/>
          </p:cNvSpPr>
          <p:nvPr>
            <p:ph type="title"/>
          </p:nvPr>
        </p:nvSpPr>
        <p:spPr>
          <a:xfrm>
            <a:off x="1780000" y="497600"/>
            <a:ext cx="8632000" cy="818400"/>
          </a:xfrm>
          <a:prstGeom prst="rect">
            <a:avLst/>
          </a:prstGeom>
        </p:spPr>
        <p:txBody>
          <a:bodyPr spcFirstLastPara="1" wrap="square" lIns="0" tIns="0" rIns="0" bIns="0" anchor="t" anchorCtr="0">
            <a:noAutofit/>
          </a:bodyPr>
          <a:lstStyle/>
          <a:p>
            <a:pPr>
              <a:buClr>
                <a:schemeClr val="dk2"/>
              </a:buClr>
              <a:buSzPts val="1100"/>
            </a:pPr>
            <a:r>
              <a:rPr lang="en" sz="4400">
                <a:latin typeface="Walter Turncoat"/>
                <a:ea typeface="Walter Turncoat"/>
                <a:cs typeface="Walter Turncoat"/>
                <a:sym typeface="Walter Turncoat"/>
              </a:rPr>
              <a:t>Brute Force vs Finite Automata</a:t>
            </a:r>
            <a:endParaRPr sz="4400">
              <a:latin typeface="Walter Turncoat"/>
              <a:ea typeface="Walter Turncoat"/>
              <a:cs typeface="Walter Turncoat"/>
              <a:sym typeface="Walter Turncoat"/>
            </a:endParaRPr>
          </a:p>
        </p:txBody>
      </p:sp>
      <p:pic>
        <p:nvPicPr>
          <p:cNvPr id="3341" name="Google Shape;3341;p89"/>
          <p:cNvPicPr preferRelativeResize="0"/>
          <p:nvPr/>
        </p:nvPicPr>
        <p:blipFill>
          <a:blip r:embed="rId3">
            <a:alphaModFix/>
          </a:blip>
          <a:stretch>
            <a:fillRect/>
          </a:stretch>
        </p:blipFill>
        <p:spPr>
          <a:xfrm>
            <a:off x="960000" y="1950567"/>
            <a:ext cx="10272000" cy="2145700"/>
          </a:xfrm>
          <a:prstGeom prst="rect">
            <a:avLst/>
          </a:prstGeom>
          <a:noFill/>
          <a:ln>
            <a:noFill/>
          </a:ln>
        </p:spPr>
      </p:pic>
      <p:sp>
        <p:nvSpPr>
          <p:cNvPr id="3342" name="Google Shape;3342;p89"/>
          <p:cNvSpPr txBox="1"/>
          <p:nvPr/>
        </p:nvSpPr>
        <p:spPr>
          <a:xfrm>
            <a:off x="960000" y="4489867"/>
            <a:ext cx="10272000" cy="11632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600"/>
              </a:spcBef>
              <a:buClr>
                <a:srgbClr val="000000"/>
              </a:buClr>
              <a:buSzPts val="1100"/>
            </a:pPr>
            <a:r>
              <a:rPr lang="en" sz="2400" kern="0" dirty="0">
                <a:solidFill>
                  <a:srgbClr val="E06666"/>
                </a:solidFill>
                <a:latin typeface="Sniglet"/>
                <a:ea typeface="Sniglet"/>
                <a:cs typeface="Sniglet"/>
                <a:sym typeface="Sniglet"/>
              </a:rPr>
              <a:t>E.</a:t>
            </a:r>
            <a:r>
              <a:rPr lang="en-SG" sz="2400" kern="0" dirty="0">
                <a:solidFill>
                  <a:srgbClr val="E06666"/>
                </a:solidFill>
                <a:latin typeface="Sniglet"/>
                <a:ea typeface="Sniglet"/>
                <a:cs typeface="Sniglet"/>
                <a:sym typeface="Sniglet"/>
              </a:rPr>
              <a:t>g.</a:t>
            </a:r>
            <a:r>
              <a:rPr lang="en" sz="2400" kern="0" dirty="0">
                <a:solidFill>
                  <a:srgbClr val="E06666"/>
                </a:solidFill>
                <a:latin typeface="Sniglet"/>
                <a:ea typeface="Sniglet"/>
                <a:cs typeface="Sniglet"/>
                <a:sym typeface="Sniglet"/>
              </a:rPr>
              <a:t> a string input ‘AAAAAAAAAA’ takes longer to execute using Brute Force than FA (2.21s &gt; 0.53s).</a:t>
            </a:r>
            <a:endParaRPr sz="2400" kern="0" dirty="0">
              <a:solidFill>
                <a:srgbClr val="E06666"/>
              </a:solidFill>
              <a:latin typeface="Arial"/>
              <a:cs typeface="Arial"/>
              <a:sym typeface="Arial"/>
            </a:endParaRPr>
          </a:p>
          <a:p>
            <a:pPr defTabSz="1219170">
              <a:spcBef>
                <a:spcPts val="1600"/>
              </a:spcBef>
              <a:buClr>
                <a:srgbClr val="000000"/>
              </a:buClr>
            </a:pPr>
            <a:endParaRPr sz="1867" kern="0" dirty="0">
              <a:solidFill>
                <a:srgbClr val="000000"/>
              </a:solidFill>
              <a:latin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46"/>
        <p:cNvGrpSpPr/>
        <p:nvPr/>
      </p:nvGrpSpPr>
      <p:grpSpPr>
        <a:xfrm>
          <a:off x="0" y="0"/>
          <a:ext cx="0" cy="0"/>
          <a:chOff x="0" y="0"/>
          <a:chExt cx="0" cy="0"/>
        </a:xfrm>
      </p:grpSpPr>
      <p:sp>
        <p:nvSpPr>
          <p:cNvPr id="3347" name="Google Shape;3347;p90"/>
          <p:cNvSpPr txBox="1">
            <a:spLocks noGrp="1"/>
          </p:cNvSpPr>
          <p:nvPr>
            <p:ph type="title"/>
          </p:nvPr>
        </p:nvSpPr>
        <p:spPr>
          <a:xfrm>
            <a:off x="1111133" y="497633"/>
            <a:ext cx="10568800" cy="800000"/>
          </a:xfrm>
          <a:prstGeom prst="rect">
            <a:avLst/>
          </a:prstGeom>
        </p:spPr>
        <p:txBody>
          <a:bodyPr spcFirstLastPara="1" wrap="square" lIns="0" tIns="0" rIns="0" bIns="0" anchor="t" anchorCtr="0">
            <a:noAutofit/>
          </a:bodyPr>
          <a:lstStyle/>
          <a:p>
            <a:r>
              <a:rPr lang="en" sz="4400">
                <a:latin typeface="Walter Turncoat"/>
                <a:ea typeface="Walter Turncoat"/>
                <a:cs typeface="Walter Turncoat"/>
                <a:sym typeface="Walter Turncoat"/>
              </a:rPr>
              <a:t>Brute Force vs Boyer-Moore Horspool</a:t>
            </a:r>
            <a:endParaRPr sz="4400">
              <a:latin typeface="Walter Turncoat"/>
              <a:ea typeface="Walter Turncoat"/>
              <a:cs typeface="Walter Turncoat"/>
              <a:sym typeface="Walter Turncoat"/>
            </a:endParaRPr>
          </a:p>
        </p:txBody>
      </p:sp>
      <p:pic>
        <p:nvPicPr>
          <p:cNvPr id="3348" name="Google Shape;3348;p90"/>
          <p:cNvPicPr preferRelativeResize="0"/>
          <p:nvPr/>
        </p:nvPicPr>
        <p:blipFill>
          <a:blip r:embed="rId3">
            <a:alphaModFix/>
          </a:blip>
          <a:stretch>
            <a:fillRect/>
          </a:stretch>
        </p:blipFill>
        <p:spPr>
          <a:xfrm>
            <a:off x="1111133" y="1970567"/>
            <a:ext cx="10568800" cy="1829100"/>
          </a:xfrm>
          <a:prstGeom prst="rect">
            <a:avLst/>
          </a:prstGeom>
          <a:noFill/>
          <a:ln>
            <a:noFill/>
          </a:ln>
        </p:spPr>
      </p:pic>
      <p:sp>
        <p:nvSpPr>
          <p:cNvPr id="3349" name="Google Shape;3349;p90"/>
          <p:cNvSpPr txBox="1"/>
          <p:nvPr/>
        </p:nvSpPr>
        <p:spPr>
          <a:xfrm>
            <a:off x="960000" y="4489867"/>
            <a:ext cx="10272000" cy="1163200"/>
          </a:xfrm>
          <a:prstGeom prst="rect">
            <a:avLst/>
          </a:prstGeom>
          <a:noFill/>
          <a:ln>
            <a:noFill/>
          </a:ln>
        </p:spPr>
        <p:txBody>
          <a:bodyPr spcFirstLastPara="1" wrap="square" lIns="121900" tIns="121900" rIns="121900" bIns="121900" anchor="t" anchorCtr="0">
            <a:noAutofit/>
          </a:bodyPr>
          <a:lstStyle/>
          <a:p>
            <a:pPr defTabSz="1219170">
              <a:lnSpc>
                <a:spcPct val="115000"/>
              </a:lnSpc>
              <a:spcBef>
                <a:spcPts val="1600"/>
              </a:spcBef>
              <a:buClr>
                <a:srgbClr val="000000"/>
              </a:buClr>
            </a:pPr>
            <a:r>
              <a:rPr lang="en" sz="2400" kern="0" dirty="0">
                <a:solidFill>
                  <a:srgbClr val="E06666"/>
                </a:solidFill>
                <a:latin typeface="Sniglet"/>
                <a:ea typeface="Sniglet"/>
                <a:cs typeface="Sniglet"/>
                <a:sym typeface="Sniglet"/>
              </a:rPr>
              <a:t>E.</a:t>
            </a:r>
            <a:r>
              <a:rPr lang="en-SG" sz="2400" kern="0" dirty="0">
                <a:solidFill>
                  <a:srgbClr val="E06666"/>
                </a:solidFill>
                <a:latin typeface="Sniglet"/>
                <a:ea typeface="Sniglet"/>
                <a:cs typeface="Sniglet"/>
                <a:sym typeface="Sniglet"/>
              </a:rPr>
              <a:t>g. </a:t>
            </a:r>
            <a:r>
              <a:rPr lang="en" sz="2400" kern="0" dirty="0">
                <a:solidFill>
                  <a:srgbClr val="E06666"/>
                </a:solidFill>
                <a:latin typeface="Sniglet"/>
                <a:ea typeface="Sniglet"/>
                <a:cs typeface="Sniglet"/>
                <a:sym typeface="Sniglet"/>
              </a:rPr>
              <a:t>a string input ‘AAAAAAAAAA’ takes longer to execute using Brute Force than Boyre-Moore Horspool (2.21s &gt; 0.26s).</a:t>
            </a:r>
            <a:endParaRPr sz="2400" kern="0" dirty="0">
              <a:solidFill>
                <a:srgbClr val="E06666"/>
              </a:solidFill>
              <a:latin typeface="Arial"/>
              <a:cs typeface="Arial"/>
              <a:sym typeface="Arial"/>
            </a:endParaRPr>
          </a:p>
          <a:p>
            <a:pPr defTabSz="1219170">
              <a:spcBef>
                <a:spcPts val="1600"/>
              </a:spcBef>
              <a:buClr>
                <a:srgbClr val="000000"/>
              </a:buClr>
            </a:pPr>
            <a:endParaRPr sz="1867" kern="0" dirty="0">
              <a:solidFill>
                <a:srgbClr val="000000"/>
              </a:solidFill>
              <a:latin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53"/>
        <p:cNvGrpSpPr/>
        <p:nvPr/>
      </p:nvGrpSpPr>
      <p:grpSpPr>
        <a:xfrm>
          <a:off x="0" y="0"/>
          <a:ext cx="0" cy="0"/>
          <a:chOff x="0" y="0"/>
          <a:chExt cx="0" cy="0"/>
        </a:xfrm>
      </p:grpSpPr>
      <p:sp>
        <p:nvSpPr>
          <p:cNvPr id="3354" name="Google Shape;3354;p91"/>
          <p:cNvSpPr txBox="1">
            <a:spLocks noGrp="1"/>
          </p:cNvSpPr>
          <p:nvPr>
            <p:ph type="title"/>
          </p:nvPr>
        </p:nvSpPr>
        <p:spPr>
          <a:xfrm>
            <a:off x="1071233" y="166600"/>
            <a:ext cx="11032400" cy="1946400"/>
          </a:xfrm>
          <a:prstGeom prst="rect">
            <a:avLst/>
          </a:prstGeom>
        </p:spPr>
        <p:txBody>
          <a:bodyPr spcFirstLastPara="1" wrap="square" lIns="0" tIns="0" rIns="0" bIns="0" anchor="t" anchorCtr="0">
            <a:noAutofit/>
          </a:bodyPr>
          <a:lstStyle/>
          <a:p>
            <a:r>
              <a:rPr lang="en" sz="4400">
                <a:latin typeface="Walter Turncoat"/>
                <a:ea typeface="Walter Turncoat"/>
                <a:cs typeface="Walter Turncoat"/>
                <a:sym typeface="Walter Turncoat"/>
              </a:rPr>
              <a:t>Comparison between the different algorithms (in terms of their time complexities)</a:t>
            </a:r>
            <a:endParaRPr sz="4400">
              <a:latin typeface="Walter Turncoat"/>
              <a:ea typeface="Walter Turncoat"/>
              <a:cs typeface="Walter Turncoat"/>
              <a:sym typeface="Walter Turncoat"/>
            </a:endParaRPr>
          </a:p>
        </p:txBody>
      </p:sp>
      <p:pic>
        <p:nvPicPr>
          <p:cNvPr id="3355" name="Google Shape;3355;p91"/>
          <p:cNvPicPr preferRelativeResize="0"/>
          <p:nvPr/>
        </p:nvPicPr>
        <p:blipFill>
          <a:blip r:embed="rId3">
            <a:alphaModFix/>
          </a:blip>
          <a:stretch>
            <a:fillRect/>
          </a:stretch>
        </p:blipFill>
        <p:spPr>
          <a:xfrm>
            <a:off x="960000" y="2391034"/>
            <a:ext cx="10272000" cy="3632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pic>
        <p:nvPicPr>
          <p:cNvPr id="1026" name="Picture 2" descr="Finite State Machine - Dwarves Foundation">
            <a:extLst>
              <a:ext uri="{FF2B5EF4-FFF2-40B4-BE49-F238E27FC236}">
                <a16:creationId xmlns:a16="http://schemas.microsoft.com/office/drawing/2014/main" id="{80662E6F-C53D-43A7-AFAD-C40D658D4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339" y="1674091"/>
            <a:ext cx="4183217" cy="3386712"/>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1188" name="Google Shape;1188;p38"/>
          <p:cNvSpPr txBox="1">
            <a:spLocks noGrp="1"/>
          </p:cNvSpPr>
          <p:nvPr>
            <p:ph type="title"/>
          </p:nvPr>
        </p:nvSpPr>
        <p:spPr>
          <a:xfrm>
            <a:off x="7417678" y="1337908"/>
            <a:ext cx="4146000" cy="1784800"/>
          </a:xfrm>
          <a:prstGeom prst="rect">
            <a:avLst/>
          </a:prstGeom>
        </p:spPr>
        <p:txBody>
          <a:bodyPr spcFirstLastPara="1" wrap="square" lIns="0" tIns="0" rIns="0" bIns="0" anchor="t" anchorCtr="0">
            <a:noAutofit/>
          </a:bodyPr>
          <a:lstStyle/>
          <a:p>
            <a:r>
              <a:rPr lang="en-SG" sz="3600" dirty="0">
                <a:latin typeface="Walter Turncoat" panose="02000000000000000000" pitchFamily="2" charset="0"/>
                <a:ea typeface="Walter Turncoat" panose="02000000000000000000" pitchFamily="2" charset="0"/>
              </a:rPr>
              <a:t>Finite Automata</a:t>
            </a:r>
            <a:endParaRPr sz="3600" dirty="0">
              <a:latin typeface="Walter Turncoat" panose="02000000000000000000" pitchFamily="2" charset="0"/>
              <a:ea typeface="Walter Turncoat" panose="02000000000000000000" pitchFamily="2" charset="0"/>
            </a:endParaRPr>
          </a:p>
        </p:txBody>
      </p:sp>
      <p:sp>
        <p:nvSpPr>
          <p:cNvPr id="1189" name="Google Shape;1189;p38"/>
          <p:cNvSpPr txBox="1">
            <a:spLocks noGrp="1"/>
          </p:cNvSpPr>
          <p:nvPr>
            <p:ph type="subTitle" idx="1"/>
          </p:nvPr>
        </p:nvSpPr>
        <p:spPr>
          <a:xfrm>
            <a:off x="7330172" y="2160627"/>
            <a:ext cx="4321011" cy="2510472"/>
          </a:xfrm>
          <a:prstGeom prst="rect">
            <a:avLst/>
          </a:prstGeom>
        </p:spPr>
        <p:txBody>
          <a:bodyPr spcFirstLastPara="1" wrap="square" lIns="121900" tIns="121900" rIns="121900" bIns="121900" anchor="t" anchorCtr="0">
            <a:noAutofit/>
          </a:bodyPr>
          <a:lstStyle/>
          <a:p>
            <a:pPr marL="0" indent="0"/>
            <a:r>
              <a:rPr lang="en-SG" sz="2400" dirty="0">
                <a:latin typeface="Sniglet" panose="04070505030100020000" pitchFamily="82" charset="0"/>
              </a:rPr>
              <a:t>Finite Automata uses the concept of </a:t>
            </a:r>
            <a:r>
              <a:rPr lang="en-SG" sz="2400" dirty="0">
                <a:solidFill>
                  <a:srgbClr val="FF0000"/>
                </a:solidFill>
                <a:latin typeface="Sniglet" panose="04070505030100020000" pitchFamily="82" charset="0"/>
              </a:rPr>
              <a:t>state machine </a:t>
            </a:r>
            <a:r>
              <a:rPr lang="en-SG" sz="2400" dirty="0">
                <a:latin typeface="Sniglet" panose="04070505030100020000" pitchFamily="82" charset="0"/>
              </a:rPr>
              <a:t>to assign states on every letter in the main sequence.</a:t>
            </a:r>
            <a:endParaRPr sz="2400" dirty="0">
              <a:latin typeface="Sniglet" panose="04070505030100020000" pitchFamily="82" charset="0"/>
            </a:endParaRPr>
          </a:p>
        </p:txBody>
      </p:sp>
      <p:grpSp>
        <p:nvGrpSpPr>
          <p:cNvPr id="1191" name="Google Shape;1191;p38"/>
          <p:cNvGrpSpPr/>
          <p:nvPr/>
        </p:nvGrpSpPr>
        <p:grpSpPr>
          <a:xfrm>
            <a:off x="5691941" y="1815267"/>
            <a:ext cx="571968" cy="1564624"/>
            <a:chOff x="3443472" y="1907731"/>
            <a:chExt cx="454327" cy="1325503"/>
          </a:xfrm>
        </p:grpSpPr>
        <p:sp>
          <p:nvSpPr>
            <p:cNvPr id="1192" name="Google Shape;1192;p38"/>
            <p:cNvSpPr/>
            <p:nvPr/>
          </p:nvSpPr>
          <p:spPr>
            <a:xfrm>
              <a:off x="3456297" y="1920208"/>
              <a:ext cx="427196" cy="1302484"/>
            </a:xfrm>
            <a:custGeom>
              <a:avLst/>
              <a:gdLst/>
              <a:ahLst/>
              <a:cxnLst/>
              <a:rect l="l" t="t" r="r" b="b"/>
              <a:pathLst>
                <a:path w="7495" h="20879" extrusionOk="0">
                  <a:moveTo>
                    <a:pt x="1630" y="1"/>
                  </a:moveTo>
                  <a:cubicBezTo>
                    <a:pt x="1605" y="6768"/>
                    <a:pt x="828" y="13610"/>
                    <a:pt x="1" y="20352"/>
                  </a:cubicBezTo>
                  <a:cubicBezTo>
                    <a:pt x="1605" y="20427"/>
                    <a:pt x="3234" y="20628"/>
                    <a:pt x="4813" y="20878"/>
                  </a:cubicBezTo>
                  <a:cubicBezTo>
                    <a:pt x="5665" y="14187"/>
                    <a:pt x="6267" y="7470"/>
                    <a:pt x="7495" y="803"/>
                  </a:cubicBezTo>
                  <a:lnTo>
                    <a:pt x="7495" y="803"/>
                  </a:lnTo>
                  <a:cubicBezTo>
                    <a:pt x="7478" y="803"/>
                    <a:pt x="7461" y="814"/>
                    <a:pt x="7445" y="814"/>
                  </a:cubicBezTo>
                  <a:cubicBezTo>
                    <a:pt x="7436" y="814"/>
                    <a:pt x="7428" y="811"/>
                    <a:pt x="7419" y="803"/>
                  </a:cubicBezTo>
                  <a:cubicBezTo>
                    <a:pt x="6517" y="678"/>
                    <a:pt x="5665" y="402"/>
                    <a:pt x="4763" y="277"/>
                  </a:cubicBezTo>
                  <a:cubicBezTo>
                    <a:pt x="3735" y="126"/>
                    <a:pt x="2708" y="76"/>
                    <a:pt x="1680" y="1"/>
                  </a:cubicBezTo>
                  <a:close/>
                </a:path>
              </a:pathLst>
            </a:custGeom>
            <a:solidFill>
              <a:srgbClr val="E0E0E0">
                <a:alpha val="63390"/>
              </a:srgbClr>
            </a:solidFill>
            <a:ln>
              <a:noFill/>
            </a:ln>
          </p:spPr>
          <p:txBody>
            <a:bodyPr spcFirstLastPara="1" wrap="square" lIns="121900" tIns="121900" rIns="121900" bIns="121900" anchor="ctr" anchorCtr="0">
              <a:noAutofit/>
            </a:bodyPr>
            <a:lstStyle/>
            <a:p>
              <a:endParaRPr sz="2400"/>
            </a:p>
          </p:txBody>
        </p:sp>
        <p:sp>
          <p:nvSpPr>
            <p:cNvPr id="1193" name="Google Shape;1193;p38"/>
            <p:cNvSpPr/>
            <p:nvPr/>
          </p:nvSpPr>
          <p:spPr>
            <a:xfrm>
              <a:off x="3443472" y="1907731"/>
              <a:ext cx="454327" cy="1325503"/>
            </a:xfrm>
            <a:custGeom>
              <a:avLst/>
              <a:gdLst/>
              <a:ahLst/>
              <a:cxnLst/>
              <a:rect l="l" t="t" r="r" b="b"/>
              <a:pathLst>
                <a:path w="7971" h="21248" extrusionOk="0">
                  <a:moveTo>
                    <a:pt x="2077" y="442"/>
                  </a:moveTo>
                  <a:lnTo>
                    <a:pt x="3334" y="527"/>
                  </a:lnTo>
                  <a:cubicBezTo>
                    <a:pt x="3810" y="552"/>
                    <a:pt x="4311" y="602"/>
                    <a:pt x="4787" y="677"/>
                  </a:cubicBezTo>
                  <a:cubicBezTo>
                    <a:pt x="5264" y="727"/>
                    <a:pt x="5740" y="828"/>
                    <a:pt x="6216" y="953"/>
                  </a:cubicBezTo>
                  <a:lnTo>
                    <a:pt x="6943" y="1103"/>
                  </a:lnTo>
                  <a:lnTo>
                    <a:pt x="7319" y="1178"/>
                  </a:lnTo>
                  <a:lnTo>
                    <a:pt x="7452" y="1212"/>
                  </a:lnTo>
                  <a:lnTo>
                    <a:pt x="7452" y="1212"/>
                  </a:lnTo>
                  <a:cubicBezTo>
                    <a:pt x="7167" y="2790"/>
                    <a:pt x="6906" y="4389"/>
                    <a:pt x="6667" y="5965"/>
                  </a:cubicBezTo>
                  <a:cubicBezTo>
                    <a:pt x="6416" y="7645"/>
                    <a:pt x="6191" y="9324"/>
                    <a:pt x="5990" y="11003"/>
                  </a:cubicBezTo>
                  <a:lnTo>
                    <a:pt x="5414" y="16016"/>
                  </a:lnTo>
                  <a:lnTo>
                    <a:pt x="5138" y="18547"/>
                  </a:lnTo>
                  <a:lnTo>
                    <a:pt x="4988" y="19800"/>
                  </a:lnTo>
                  <a:cubicBezTo>
                    <a:pt x="4938" y="20151"/>
                    <a:pt x="4938" y="20527"/>
                    <a:pt x="4913" y="20903"/>
                  </a:cubicBezTo>
                  <a:cubicBezTo>
                    <a:pt x="4862" y="20878"/>
                    <a:pt x="4812" y="20828"/>
                    <a:pt x="4762" y="20828"/>
                  </a:cubicBezTo>
                  <a:lnTo>
                    <a:pt x="4461" y="20778"/>
                  </a:lnTo>
                  <a:lnTo>
                    <a:pt x="3860" y="20702"/>
                  </a:lnTo>
                  <a:lnTo>
                    <a:pt x="2657" y="20527"/>
                  </a:lnTo>
                  <a:cubicBezTo>
                    <a:pt x="1930" y="20436"/>
                    <a:pt x="1203" y="20386"/>
                    <a:pt x="458" y="20341"/>
                  </a:cubicBezTo>
                  <a:lnTo>
                    <a:pt x="458" y="20341"/>
                  </a:lnTo>
                  <a:cubicBezTo>
                    <a:pt x="670" y="18717"/>
                    <a:pt x="861" y="17115"/>
                    <a:pt x="1028" y="15489"/>
                  </a:cubicBezTo>
                  <a:cubicBezTo>
                    <a:pt x="1128" y="14662"/>
                    <a:pt x="1228" y="13810"/>
                    <a:pt x="1279" y="12958"/>
                  </a:cubicBezTo>
                  <a:cubicBezTo>
                    <a:pt x="1304" y="12106"/>
                    <a:pt x="1379" y="11254"/>
                    <a:pt x="1479" y="10402"/>
                  </a:cubicBezTo>
                  <a:cubicBezTo>
                    <a:pt x="1629" y="8722"/>
                    <a:pt x="1780" y="7018"/>
                    <a:pt x="1905" y="5314"/>
                  </a:cubicBezTo>
                  <a:cubicBezTo>
                    <a:pt x="2001" y="3690"/>
                    <a:pt x="2051" y="2066"/>
                    <a:pt x="2077" y="442"/>
                  </a:cubicBezTo>
                  <a:close/>
                  <a:moveTo>
                    <a:pt x="1855" y="0"/>
                  </a:moveTo>
                  <a:cubicBezTo>
                    <a:pt x="1755" y="0"/>
                    <a:pt x="1654" y="76"/>
                    <a:pt x="1654" y="201"/>
                  </a:cubicBezTo>
                  <a:cubicBezTo>
                    <a:pt x="1654" y="1905"/>
                    <a:pt x="1579" y="3610"/>
                    <a:pt x="1504" y="5289"/>
                  </a:cubicBezTo>
                  <a:cubicBezTo>
                    <a:pt x="1429" y="6993"/>
                    <a:pt x="1354" y="8697"/>
                    <a:pt x="1203" y="10376"/>
                  </a:cubicBezTo>
                  <a:cubicBezTo>
                    <a:pt x="1128" y="11229"/>
                    <a:pt x="1053" y="12081"/>
                    <a:pt x="903" y="12908"/>
                  </a:cubicBezTo>
                  <a:cubicBezTo>
                    <a:pt x="777" y="13760"/>
                    <a:pt x="702" y="14612"/>
                    <a:pt x="602" y="15439"/>
                  </a:cubicBezTo>
                  <a:cubicBezTo>
                    <a:pt x="426" y="17143"/>
                    <a:pt x="226" y="18823"/>
                    <a:pt x="0" y="20502"/>
                  </a:cubicBezTo>
                  <a:lnTo>
                    <a:pt x="0" y="20527"/>
                  </a:lnTo>
                  <a:cubicBezTo>
                    <a:pt x="0" y="20652"/>
                    <a:pt x="101" y="20752"/>
                    <a:pt x="201" y="20752"/>
                  </a:cubicBezTo>
                  <a:cubicBezTo>
                    <a:pt x="1003" y="20803"/>
                    <a:pt x="1805" y="20878"/>
                    <a:pt x="2607" y="20953"/>
                  </a:cubicBezTo>
                  <a:lnTo>
                    <a:pt x="3810" y="21103"/>
                  </a:lnTo>
                  <a:lnTo>
                    <a:pt x="4411" y="21179"/>
                  </a:lnTo>
                  <a:lnTo>
                    <a:pt x="4712" y="21229"/>
                  </a:lnTo>
                  <a:cubicBezTo>
                    <a:pt x="4787" y="21241"/>
                    <a:pt x="4862" y="21247"/>
                    <a:pt x="4938" y="21247"/>
                  </a:cubicBezTo>
                  <a:cubicBezTo>
                    <a:pt x="5013" y="21247"/>
                    <a:pt x="5088" y="21241"/>
                    <a:pt x="5163" y="21229"/>
                  </a:cubicBezTo>
                  <a:cubicBezTo>
                    <a:pt x="5238" y="20778"/>
                    <a:pt x="5339" y="20301"/>
                    <a:pt x="5389" y="19850"/>
                  </a:cubicBezTo>
                  <a:lnTo>
                    <a:pt x="5564" y="18597"/>
                  </a:lnTo>
                  <a:lnTo>
                    <a:pt x="5865" y="16066"/>
                  </a:lnTo>
                  <a:lnTo>
                    <a:pt x="6492" y="11053"/>
                  </a:lnTo>
                  <a:cubicBezTo>
                    <a:pt x="6717" y="9374"/>
                    <a:pt x="6918" y="7720"/>
                    <a:pt x="7143" y="6041"/>
                  </a:cubicBezTo>
                  <a:cubicBezTo>
                    <a:pt x="7394" y="4386"/>
                    <a:pt x="7644" y="2707"/>
                    <a:pt x="7945" y="1053"/>
                  </a:cubicBezTo>
                  <a:cubicBezTo>
                    <a:pt x="7970" y="1028"/>
                    <a:pt x="7970" y="1028"/>
                    <a:pt x="7970" y="1003"/>
                  </a:cubicBezTo>
                  <a:cubicBezTo>
                    <a:pt x="7945" y="878"/>
                    <a:pt x="7845" y="777"/>
                    <a:pt x="7720" y="777"/>
                  </a:cubicBezTo>
                  <a:lnTo>
                    <a:pt x="7594" y="777"/>
                  </a:lnTo>
                  <a:lnTo>
                    <a:pt x="7394" y="752"/>
                  </a:lnTo>
                  <a:lnTo>
                    <a:pt x="7043" y="677"/>
                  </a:lnTo>
                  <a:lnTo>
                    <a:pt x="6316" y="502"/>
                  </a:lnTo>
                  <a:cubicBezTo>
                    <a:pt x="5840" y="401"/>
                    <a:pt x="5339" y="301"/>
                    <a:pt x="4837" y="226"/>
                  </a:cubicBezTo>
                  <a:cubicBezTo>
                    <a:pt x="4361" y="176"/>
                    <a:pt x="3860" y="126"/>
                    <a:pt x="3359" y="76"/>
                  </a:cubicBezTo>
                  <a:lnTo>
                    <a:pt x="1855" y="0"/>
                  </a:lnTo>
                  <a:close/>
                </a:path>
              </a:pathLst>
            </a:custGeom>
            <a:solidFill>
              <a:srgbClr val="1C1C1B"/>
            </a:solidFill>
            <a:ln>
              <a:noFill/>
            </a:ln>
          </p:spPr>
          <p:txBody>
            <a:bodyPr spcFirstLastPara="1" wrap="square" lIns="121900" tIns="121900" rIns="121900" bIns="121900" anchor="ctr" anchorCtr="0">
              <a:noAutofit/>
            </a:bodyPr>
            <a:lstStyle/>
            <a:p>
              <a:endParaRPr sz="2400"/>
            </a:p>
          </p:txBody>
        </p:sp>
      </p:grpSp>
      <p:grpSp>
        <p:nvGrpSpPr>
          <p:cNvPr id="1194" name="Google Shape;1194;p38"/>
          <p:cNvGrpSpPr/>
          <p:nvPr/>
        </p:nvGrpSpPr>
        <p:grpSpPr>
          <a:xfrm rot="-108528">
            <a:off x="1283234" y="2800900"/>
            <a:ext cx="521333" cy="1712243"/>
            <a:chOff x="1276425" y="1928068"/>
            <a:chExt cx="378577" cy="1391130"/>
          </a:xfrm>
        </p:grpSpPr>
        <p:sp>
          <p:nvSpPr>
            <p:cNvPr id="1195" name="Google Shape;1195;p38"/>
            <p:cNvSpPr/>
            <p:nvPr/>
          </p:nvSpPr>
          <p:spPr>
            <a:xfrm>
              <a:off x="1282125" y="1942105"/>
              <a:ext cx="360053" cy="1366551"/>
            </a:xfrm>
            <a:custGeom>
              <a:avLst/>
              <a:gdLst/>
              <a:ahLst/>
              <a:cxnLst/>
              <a:rect l="l" t="t" r="r" b="b"/>
              <a:pathLst>
                <a:path w="6317" h="21906" extrusionOk="0">
                  <a:moveTo>
                    <a:pt x="6015" y="1"/>
                  </a:moveTo>
                  <a:cubicBezTo>
                    <a:pt x="4303" y="188"/>
                    <a:pt x="2548" y="354"/>
                    <a:pt x="830" y="354"/>
                  </a:cubicBezTo>
                  <a:cubicBezTo>
                    <a:pt x="712" y="354"/>
                    <a:pt x="594" y="353"/>
                    <a:pt x="477" y="352"/>
                  </a:cubicBezTo>
                  <a:lnTo>
                    <a:pt x="477" y="352"/>
                  </a:lnTo>
                  <a:cubicBezTo>
                    <a:pt x="602" y="7394"/>
                    <a:pt x="0" y="14437"/>
                    <a:pt x="151" y="21505"/>
                  </a:cubicBezTo>
                  <a:cubicBezTo>
                    <a:pt x="1078" y="21505"/>
                    <a:pt x="2005" y="21580"/>
                    <a:pt x="2908" y="21655"/>
                  </a:cubicBezTo>
                  <a:cubicBezTo>
                    <a:pt x="3810" y="21730"/>
                    <a:pt x="4762" y="21730"/>
                    <a:pt x="5639" y="21906"/>
                  </a:cubicBezTo>
                  <a:cubicBezTo>
                    <a:pt x="5840" y="18297"/>
                    <a:pt x="6015" y="14713"/>
                    <a:pt x="6066" y="11104"/>
                  </a:cubicBezTo>
                  <a:cubicBezTo>
                    <a:pt x="6091" y="9174"/>
                    <a:pt x="6091" y="7269"/>
                    <a:pt x="6091" y="5364"/>
                  </a:cubicBezTo>
                  <a:cubicBezTo>
                    <a:pt x="6091" y="4663"/>
                    <a:pt x="6066" y="3961"/>
                    <a:pt x="6066" y="3259"/>
                  </a:cubicBezTo>
                  <a:cubicBezTo>
                    <a:pt x="6066" y="2983"/>
                    <a:pt x="6316" y="452"/>
                    <a:pt x="6316" y="1"/>
                  </a:cubicBezTo>
                  <a:lnTo>
                    <a:pt x="6316" y="1"/>
                  </a:lnTo>
                  <a:cubicBezTo>
                    <a:pt x="6296" y="42"/>
                    <a:pt x="6259" y="83"/>
                    <a:pt x="6218" y="83"/>
                  </a:cubicBezTo>
                  <a:cubicBezTo>
                    <a:pt x="6209" y="83"/>
                    <a:pt x="6200" y="81"/>
                    <a:pt x="6191" y="76"/>
                  </a:cubicBezTo>
                  <a:cubicBezTo>
                    <a:pt x="6141" y="76"/>
                    <a:pt x="6116" y="76"/>
                    <a:pt x="6066" y="51"/>
                  </a:cubicBezTo>
                  <a:cubicBezTo>
                    <a:pt x="6040" y="51"/>
                    <a:pt x="6015" y="26"/>
                    <a:pt x="6015" y="1"/>
                  </a:cubicBezTo>
                  <a:close/>
                </a:path>
              </a:pathLst>
            </a:custGeom>
            <a:solidFill>
              <a:srgbClr val="E0E0E0">
                <a:alpha val="63390"/>
              </a:srgbClr>
            </a:solidFill>
            <a:ln>
              <a:noFill/>
            </a:ln>
          </p:spPr>
          <p:txBody>
            <a:bodyPr spcFirstLastPara="1" wrap="square" lIns="121900" tIns="121900" rIns="121900" bIns="121900" anchor="ctr" anchorCtr="0">
              <a:noAutofit/>
            </a:bodyPr>
            <a:lstStyle/>
            <a:p>
              <a:endParaRPr sz="2400"/>
            </a:p>
          </p:txBody>
        </p:sp>
        <p:sp>
          <p:nvSpPr>
            <p:cNvPr id="1196" name="Google Shape;1196;p38"/>
            <p:cNvSpPr/>
            <p:nvPr/>
          </p:nvSpPr>
          <p:spPr>
            <a:xfrm>
              <a:off x="1276425" y="1928068"/>
              <a:ext cx="378577" cy="1391130"/>
            </a:xfrm>
            <a:custGeom>
              <a:avLst/>
              <a:gdLst/>
              <a:ahLst/>
              <a:cxnLst/>
              <a:rect l="l" t="t" r="r" b="b"/>
              <a:pathLst>
                <a:path w="6642" h="22300" extrusionOk="0">
                  <a:moveTo>
                    <a:pt x="6248" y="58"/>
                  </a:moveTo>
                  <a:lnTo>
                    <a:pt x="6248" y="58"/>
                  </a:lnTo>
                  <a:cubicBezTo>
                    <a:pt x="6262" y="64"/>
                    <a:pt x="6270" y="73"/>
                    <a:pt x="6268" y="73"/>
                  </a:cubicBezTo>
                  <a:cubicBezTo>
                    <a:pt x="6266" y="73"/>
                    <a:pt x="6260" y="69"/>
                    <a:pt x="6248" y="58"/>
                  </a:cubicBezTo>
                  <a:close/>
                  <a:moveTo>
                    <a:pt x="6046" y="462"/>
                  </a:moveTo>
                  <a:cubicBezTo>
                    <a:pt x="6073" y="478"/>
                    <a:pt x="6105" y="493"/>
                    <a:pt x="6140" y="502"/>
                  </a:cubicBezTo>
                  <a:lnTo>
                    <a:pt x="6090" y="502"/>
                  </a:lnTo>
                  <a:lnTo>
                    <a:pt x="6173" y="518"/>
                  </a:lnTo>
                  <a:lnTo>
                    <a:pt x="6173" y="518"/>
                  </a:lnTo>
                  <a:cubicBezTo>
                    <a:pt x="6120" y="1295"/>
                    <a:pt x="6032" y="2124"/>
                    <a:pt x="5965" y="2933"/>
                  </a:cubicBezTo>
                  <a:lnTo>
                    <a:pt x="5940" y="3284"/>
                  </a:lnTo>
                  <a:lnTo>
                    <a:pt x="5940" y="3484"/>
                  </a:lnTo>
                  <a:lnTo>
                    <a:pt x="5940" y="3659"/>
                  </a:lnTo>
                  <a:lnTo>
                    <a:pt x="5940" y="4336"/>
                  </a:lnTo>
                  <a:lnTo>
                    <a:pt x="5940" y="5715"/>
                  </a:lnTo>
                  <a:cubicBezTo>
                    <a:pt x="5940" y="7519"/>
                    <a:pt x="5890" y="9349"/>
                    <a:pt x="5915" y="11178"/>
                  </a:cubicBezTo>
                  <a:lnTo>
                    <a:pt x="5739" y="16542"/>
                  </a:lnTo>
                  <a:lnTo>
                    <a:pt x="5614" y="21955"/>
                  </a:lnTo>
                  <a:cubicBezTo>
                    <a:pt x="5589" y="21930"/>
                    <a:pt x="5614" y="21905"/>
                    <a:pt x="5589" y="21905"/>
                  </a:cubicBezTo>
                  <a:lnTo>
                    <a:pt x="5439" y="21855"/>
                  </a:lnTo>
                  <a:lnTo>
                    <a:pt x="5088" y="21805"/>
                  </a:lnTo>
                  <a:cubicBezTo>
                    <a:pt x="4837" y="21780"/>
                    <a:pt x="4612" y="21755"/>
                    <a:pt x="4386" y="21755"/>
                  </a:cubicBezTo>
                  <a:lnTo>
                    <a:pt x="3008" y="21655"/>
                  </a:lnTo>
                  <a:lnTo>
                    <a:pt x="471" y="21516"/>
                  </a:lnTo>
                  <a:lnTo>
                    <a:pt x="471" y="21516"/>
                  </a:lnTo>
                  <a:cubicBezTo>
                    <a:pt x="428" y="19833"/>
                    <a:pt x="452" y="18149"/>
                    <a:pt x="476" y="16441"/>
                  </a:cubicBezTo>
                  <a:cubicBezTo>
                    <a:pt x="551" y="14687"/>
                    <a:pt x="426" y="12933"/>
                    <a:pt x="526" y="11153"/>
                  </a:cubicBezTo>
                  <a:lnTo>
                    <a:pt x="752" y="5865"/>
                  </a:lnTo>
                  <a:cubicBezTo>
                    <a:pt x="800" y="4185"/>
                    <a:pt x="825" y="2483"/>
                    <a:pt x="805" y="802"/>
                  </a:cubicBezTo>
                  <a:lnTo>
                    <a:pt x="805" y="802"/>
                  </a:lnTo>
                  <a:cubicBezTo>
                    <a:pt x="2552" y="790"/>
                    <a:pt x="4299" y="649"/>
                    <a:pt x="6046" y="462"/>
                  </a:cubicBezTo>
                  <a:close/>
                  <a:moveTo>
                    <a:pt x="6090" y="0"/>
                  </a:moveTo>
                  <a:cubicBezTo>
                    <a:pt x="4261" y="201"/>
                    <a:pt x="2406" y="376"/>
                    <a:pt x="577" y="376"/>
                  </a:cubicBezTo>
                  <a:cubicBezTo>
                    <a:pt x="451" y="376"/>
                    <a:pt x="376" y="451"/>
                    <a:pt x="376" y="577"/>
                  </a:cubicBezTo>
                  <a:cubicBezTo>
                    <a:pt x="401" y="2331"/>
                    <a:pt x="376" y="4111"/>
                    <a:pt x="351" y="5865"/>
                  </a:cubicBezTo>
                  <a:cubicBezTo>
                    <a:pt x="351" y="7619"/>
                    <a:pt x="301" y="9399"/>
                    <a:pt x="276" y="11153"/>
                  </a:cubicBezTo>
                  <a:cubicBezTo>
                    <a:pt x="251" y="12908"/>
                    <a:pt x="25" y="14662"/>
                    <a:pt x="50" y="16441"/>
                  </a:cubicBezTo>
                  <a:cubicBezTo>
                    <a:pt x="0" y="18196"/>
                    <a:pt x="0" y="19975"/>
                    <a:pt x="25" y="21730"/>
                  </a:cubicBezTo>
                  <a:cubicBezTo>
                    <a:pt x="25" y="21855"/>
                    <a:pt x="125" y="21955"/>
                    <a:pt x="251" y="21955"/>
                  </a:cubicBezTo>
                  <a:lnTo>
                    <a:pt x="2983" y="22106"/>
                  </a:lnTo>
                  <a:lnTo>
                    <a:pt x="4361" y="22181"/>
                  </a:lnTo>
                  <a:cubicBezTo>
                    <a:pt x="4587" y="22181"/>
                    <a:pt x="4812" y="22206"/>
                    <a:pt x="5038" y="22231"/>
                  </a:cubicBezTo>
                  <a:lnTo>
                    <a:pt x="5363" y="22256"/>
                  </a:lnTo>
                  <a:lnTo>
                    <a:pt x="5539" y="22281"/>
                  </a:lnTo>
                  <a:cubicBezTo>
                    <a:pt x="5589" y="22294"/>
                    <a:pt x="5645" y="22300"/>
                    <a:pt x="5702" y="22300"/>
                  </a:cubicBezTo>
                  <a:cubicBezTo>
                    <a:pt x="5758" y="22300"/>
                    <a:pt x="5815" y="22294"/>
                    <a:pt x="5865" y="22281"/>
                  </a:cubicBezTo>
                  <a:cubicBezTo>
                    <a:pt x="6065" y="18622"/>
                    <a:pt x="6266" y="14888"/>
                    <a:pt x="6416" y="11178"/>
                  </a:cubicBezTo>
                  <a:cubicBezTo>
                    <a:pt x="6441" y="9349"/>
                    <a:pt x="6416" y="7519"/>
                    <a:pt x="6441" y="5690"/>
                  </a:cubicBezTo>
                  <a:lnTo>
                    <a:pt x="6416" y="4336"/>
                  </a:lnTo>
                  <a:lnTo>
                    <a:pt x="6416" y="3634"/>
                  </a:lnTo>
                  <a:lnTo>
                    <a:pt x="6416" y="3484"/>
                  </a:lnTo>
                  <a:lnTo>
                    <a:pt x="6416" y="3334"/>
                  </a:lnTo>
                  <a:lnTo>
                    <a:pt x="6441" y="2983"/>
                  </a:lnTo>
                  <a:cubicBezTo>
                    <a:pt x="6514" y="2081"/>
                    <a:pt x="6611" y="1227"/>
                    <a:pt x="6639" y="306"/>
                  </a:cubicBezTo>
                  <a:lnTo>
                    <a:pt x="6639" y="306"/>
                  </a:lnTo>
                  <a:cubicBezTo>
                    <a:pt x="6640" y="304"/>
                    <a:pt x="6641" y="303"/>
                    <a:pt x="6642" y="301"/>
                  </a:cubicBezTo>
                  <a:lnTo>
                    <a:pt x="6640" y="301"/>
                  </a:lnTo>
                  <a:lnTo>
                    <a:pt x="6640" y="301"/>
                  </a:lnTo>
                  <a:cubicBezTo>
                    <a:pt x="6640" y="276"/>
                    <a:pt x="6641" y="251"/>
                    <a:pt x="6642" y="226"/>
                  </a:cubicBezTo>
                  <a:lnTo>
                    <a:pt x="6191" y="176"/>
                  </a:lnTo>
                  <a:cubicBezTo>
                    <a:pt x="6216" y="75"/>
                    <a:pt x="6266" y="75"/>
                    <a:pt x="6316" y="75"/>
                  </a:cubicBezTo>
                  <a:lnTo>
                    <a:pt x="6341" y="75"/>
                  </a:lnTo>
                  <a:lnTo>
                    <a:pt x="6241" y="50"/>
                  </a:lnTo>
                  <a:cubicBezTo>
                    <a:pt x="6216" y="25"/>
                    <a:pt x="6140" y="0"/>
                    <a:pt x="6090" y="0"/>
                  </a:cubicBezTo>
                  <a:close/>
                </a:path>
              </a:pathLst>
            </a:custGeom>
            <a:solidFill>
              <a:srgbClr val="1C1C1B"/>
            </a:solidFill>
            <a:ln>
              <a:noFill/>
            </a:ln>
          </p:spPr>
          <p:txBody>
            <a:bodyPr spcFirstLastPara="1" wrap="square" lIns="121900" tIns="121900" rIns="121900" bIns="121900" anchor="ctr" anchorCtr="0">
              <a:noAutofit/>
            </a:bodyPr>
            <a:lstStyle/>
            <a:p>
              <a:endParaRPr sz="2400"/>
            </a:p>
          </p:txBody>
        </p:sp>
      </p:grpSp>
      <p:sp>
        <p:nvSpPr>
          <p:cNvPr id="1197" name="Google Shape;1197;p38"/>
          <p:cNvSpPr/>
          <p:nvPr/>
        </p:nvSpPr>
        <p:spPr>
          <a:xfrm rot="16611363" flipH="1">
            <a:off x="6380629" y="3442170"/>
            <a:ext cx="999608" cy="962041"/>
          </a:xfrm>
          <a:custGeom>
            <a:avLst/>
            <a:gdLst/>
            <a:ahLst/>
            <a:cxnLst/>
            <a:rect l="l" t="t" r="r" b="b"/>
            <a:pathLst>
              <a:path w="26142" h="30241" extrusionOk="0">
                <a:moveTo>
                  <a:pt x="20452" y="647"/>
                </a:moveTo>
                <a:lnTo>
                  <a:pt x="20452" y="647"/>
                </a:lnTo>
                <a:cubicBezTo>
                  <a:pt x="20499" y="678"/>
                  <a:pt x="20561" y="694"/>
                  <a:pt x="20608" y="725"/>
                </a:cubicBezTo>
                <a:cubicBezTo>
                  <a:pt x="20749" y="804"/>
                  <a:pt x="20890" y="867"/>
                  <a:pt x="21047" y="929"/>
                </a:cubicBezTo>
                <a:cubicBezTo>
                  <a:pt x="21173" y="992"/>
                  <a:pt x="21282" y="1070"/>
                  <a:pt x="21423" y="1102"/>
                </a:cubicBezTo>
                <a:cubicBezTo>
                  <a:pt x="21627" y="1478"/>
                  <a:pt x="21847" y="1854"/>
                  <a:pt x="22050" y="2230"/>
                </a:cubicBezTo>
                <a:cubicBezTo>
                  <a:pt x="21705" y="2026"/>
                  <a:pt x="21345" y="1838"/>
                  <a:pt x="20984" y="1635"/>
                </a:cubicBezTo>
                <a:cubicBezTo>
                  <a:pt x="20828" y="1290"/>
                  <a:pt x="20655" y="929"/>
                  <a:pt x="20452" y="647"/>
                </a:cubicBezTo>
                <a:close/>
                <a:moveTo>
                  <a:pt x="21047" y="1776"/>
                </a:moveTo>
                <a:lnTo>
                  <a:pt x="21047" y="1776"/>
                </a:lnTo>
                <a:cubicBezTo>
                  <a:pt x="21423" y="2011"/>
                  <a:pt x="21800" y="2246"/>
                  <a:pt x="22191" y="2465"/>
                </a:cubicBezTo>
                <a:cubicBezTo>
                  <a:pt x="22411" y="2857"/>
                  <a:pt x="22630" y="3233"/>
                  <a:pt x="22865" y="3625"/>
                </a:cubicBezTo>
                <a:cubicBezTo>
                  <a:pt x="22395" y="3343"/>
                  <a:pt x="21925" y="3077"/>
                  <a:pt x="21470" y="2794"/>
                </a:cubicBezTo>
                <a:cubicBezTo>
                  <a:pt x="21361" y="2591"/>
                  <a:pt x="21220" y="2199"/>
                  <a:pt x="21047" y="1776"/>
                </a:cubicBezTo>
                <a:close/>
                <a:moveTo>
                  <a:pt x="21564" y="3014"/>
                </a:moveTo>
                <a:cubicBezTo>
                  <a:pt x="22019" y="3327"/>
                  <a:pt x="22505" y="3625"/>
                  <a:pt x="23006" y="3892"/>
                </a:cubicBezTo>
                <a:cubicBezTo>
                  <a:pt x="23210" y="4237"/>
                  <a:pt x="23414" y="4581"/>
                  <a:pt x="23602" y="4942"/>
                </a:cubicBezTo>
                <a:cubicBezTo>
                  <a:pt x="23085" y="4660"/>
                  <a:pt x="22552" y="4378"/>
                  <a:pt x="22066" y="4048"/>
                </a:cubicBezTo>
                <a:cubicBezTo>
                  <a:pt x="21894" y="3704"/>
                  <a:pt x="21721" y="3359"/>
                  <a:pt x="21564" y="3014"/>
                </a:cubicBezTo>
                <a:close/>
                <a:moveTo>
                  <a:pt x="22160" y="4268"/>
                </a:moveTo>
                <a:lnTo>
                  <a:pt x="22160" y="4268"/>
                </a:lnTo>
                <a:cubicBezTo>
                  <a:pt x="22646" y="4613"/>
                  <a:pt x="23179" y="4958"/>
                  <a:pt x="23743" y="5193"/>
                </a:cubicBezTo>
                <a:cubicBezTo>
                  <a:pt x="23947" y="5600"/>
                  <a:pt x="24166" y="6008"/>
                  <a:pt x="24370" y="6415"/>
                </a:cubicBezTo>
                <a:cubicBezTo>
                  <a:pt x="23806" y="6055"/>
                  <a:pt x="23242" y="5726"/>
                  <a:pt x="22677" y="5365"/>
                </a:cubicBezTo>
                <a:cubicBezTo>
                  <a:pt x="22505" y="5005"/>
                  <a:pt x="22332" y="4628"/>
                  <a:pt x="22160" y="4268"/>
                </a:cubicBezTo>
                <a:close/>
                <a:moveTo>
                  <a:pt x="22803" y="5632"/>
                </a:moveTo>
                <a:lnTo>
                  <a:pt x="22803" y="5632"/>
                </a:lnTo>
                <a:cubicBezTo>
                  <a:pt x="23351" y="6023"/>
                  <a:pt x="23931" y="6415"/>
                  <a:pt x="24527" y="6729"/>
                </a:cubicBezTo>
                <a:cubicBezTo>
                  <a:pt x="24527" y="6744"/>
                  <a:pt x="24543" y="6760"/>
                  <a:pt x="24543" y="6776"/>
                </a:cubicBezTo>
                <a:cubicBezTo>
                  <a:pt x="24731" y="7136"/>
                  <a:pt x="24887" y="7512"/>
                  <a:pt x="25060" y="7889"/>
                </a:cubicBezTo>
                <a:cubicBezTo>
                  <a:pt x="24433" y="7450"/>
                  <a:pt x="23806" y="7011"/>
                  <a:pt x="23226" y="6525"/>
                </a:cubicBezTo>
                <a:cubicBezTo>
                  <a:pt x="23085" y="6227"/>
                  <a:pt x="22944" y="5929"/>
                  <a:pt x="22803" y="5632"/>
                </a:cubicBezTo>
                <a:close/>
                <a:moveTo>
                  <a:pt x="16674" y="7591"/>
                </a:moveTo>
                <a:cubicBezTo>
                  <a:pt x="16785" y="7602"/>
                  <a:pt x="16904" y="7613"/>
                  <a:pt x="17019" y="7613"/>
                </a:cubicBezTo>
                <a:cubicBezTo>
                  <a:pt x="17067" y="7613"/>
                  <a:pt x="17114" y="7611"/>
                  <a:pt x="17160" y="7607"/>
                </a:cubicBezTo>
                <a:lnTo>
                  <a:pt x="17160" y="7607"/>
                </a:lnTo>
                <a:cubicBezTo>
                  <a:pt x="17082" y="7748"/>
                  <a:pt x="17082" y="7920"/>
                  <a:pt x="17113" y="8077"/>
                </a:cubicBezTo>
                <a:cubicBezTo>
                  <a:pt x="17097" y="8092"/>
                  <a:pt x="17097" y="8108"/>
                  <a:pt x="17097" y="8124"/>
                </a:cubicBezTo>
                <a:cubicBezTo>
                  <a:pt x="16956" y="7951"/>
                  <a:pt x="16815" y="7763"/>
                  <a:pt x="16674" y="7591"/>
                </a:cubicBezTo>
                <a:close/>
                <a:moveTo>
                  <a:pt x="15859" y="7465"/>
                </a:moveTo>
                <a:cubicBezTo>
                  <a:pt x="16047" y="7497"/>
                  <a:pt x="16266" y="7544"/>
                  <a:pt x="16470" y="7575"/>
                </a:cubicBezTo>
                <a:cubicBezTo>
                  <a:pt x="16643" y="7842"/>
                  <a:pt x="16831" y="8092"/>
                  <a:pt x="17035" y="8343"/>
                </a:cubicBezTo>
                <a:cubicBezTo>
                  <a:pt x="16940" y="8328"/>
                  <a:pt x="16846" y="8328"/>
                  <a:pt x="16737" y="8312"/>
                </a:cubicBezTo>
                <a:cubicBezTo>
                  <a:pt x="16611" y="8186"/>
                  <a:pt x="16470" y="8061"/>
                  <a:pt x="16329" y="7936"/>
                </a:cubicBezTo>
                <a:cubicBezTo>
                  <a:pt x="16219" y="7810"/>
                  <a:pt x="16094" y="7701"/>
                  <a:pt x="15969" y="7575"/>
                </a:cubicBezTo>
                <a:cubicBezTo>
                  <a:pt x="15922" y="7544"/>
                  <a:pt x="15890" y="7497"/>
                  <a:pt x="15843" y="7465"/>
                </a:cubicBezTo>
                <a:close/>
                <a:moveTo>
                  <a:pt x="14824" y="7293"/>
                </a:moveTo>
                <a:cubicBezTo>
                  <a:pt x="15091" y="7356"/>
                  <a:pt x="15373" y="7387"/>
                  <a:pt x="15639" y="7434"/>
                </a:cubicBezTo>
                <a:cubicBezTo>
                  <a:pt x="15812" y="7654"/>
                  <a:pt x="16031" y="7842"/>
                  <a:pt x="16219" y="8045"/>
                </a:cubicBezTo>
                <a:cubicBezTo>
                  <a:pt x="16313" y="8139"/>
                  <a:pt x="16408" y="8233"/>
                  <a:pt x="16486" y="8312"/>
                </a:cubicBezTo>
                <a:lnTo>
                  <a:pt x="16455" y="8312"/>
                </a:lnTo>
                <a:cubicBezTo>
                  <a:pt x="16235" y="8312"/>
                  <a:pt x="16000" y="8328"/>
                  <a:pt x="15781" y="8359"/>
                </a:cubicBezTo>
                <a:cubicBezTo>
                  <a:pt x="15624" y="8061"/>
                  <a:pt x="15342" y="7810"/>
                  <a:pt x="15107" y="7575"/>
                </a:cubicBezTo>
                <a:cubicBezTo>
                  <a:pt x="15013" y="7481"/>
                  <a:pt x="14918" y="7387"/>
                  <a:pt x="14824" y="7293"/>
                </a:cubicBezTo>
                <a:close/>
                <a:moveTo>
                  <a:pt x="20279" y="7748"/>
                </a:moveTo>
                <a:cubicBezTo>
                  <a:pt x="20483" y="7795"/>
                  <a:pt x="20702" y="7810"/>
                  <a:pt x="20922" y="7842"/>
                </a:cubicBezTo>
                <a:cubicBezTo>
                  <a:pt x="21204" y="8171"/>
                  <a:pt x="21486" y="8516"/>
                  <a:pt x="21784" y="8829"/>
                </a:cubicBezTo>
                <a:lnTo>
                  <a:pt x="21204" y="8829"/>
                </a:lnTo>
                <a:cubicBezTo>
                  <a:pt x="21164" y="8769"/>
                  <a:pt x="21085" y="8741"/>
                  <a:pt x="21009" y="8741"/>
                </a:cubicBezTo>
                <a:cubicBezTo>
                  <a:pt x="20966" y="8741"/>
                  <a:pt x="20924" y="8750"/>
                  <a:pt x="20890" y="8766"/>
                </a:cubicBezTo>
                <a:cubicBezTo>
                  <a:pt x="20687" y="8531"/>
                  <a:pt x="20467" y="8281"/>
                  <a:pt x="20263" y="8045"/>
                </a:cubicBezTo>
                <a:cubicBezTo>
                  <a:pt x="20263" y="7951"/>
                  <a:pt x="20263" y="7857"/>
                  <a:pt x="20279" y="7748"/>
                </a:cubicBezTo>
                <a:close/>
                <a:moveTo>
                  <a:pt x="21110" y="7857"/>
                </a:moveTo>
                <a:lnTo>
                  <a:pt x="21110" y="7857"/>
                </a:lnTo>
                <a:cubicBezTo>
                  <a:pt x="21329" y="7873"/>
                  <a:pt x="21549" y="7873"/>
                  <a:pt x="21784" y="7889"/>
                </a:cubicBezTo>
                <a:cubicBezTo>
                  <a:pt x="21768" y="7904"/>
                  <a:pt x="21768" y="7920"/>
                  <a:pt x="21768" y="7936"/>
                </a:cubicBezTo>
                <a:cubicBezTo>
                  <a:pt x="22050" y="8233"/>
                  <a:pt x="22317" y="8547"/>
                  <a:pt x="22599" y="8845"/>
                </a:cubicBezTo>
                <a:cubicBezTo>
                  <a:pt x="22411" y="8845"/>
                  <a:pt x="22207" y="8829"/>
                  <a:pt x="22019" y="8829"/>
                </a:cubicBezTo>
                <a:cubicBezTo>
                  <a:pt x="21737" y="8500"/>
                  <a:pt x="21408" y="8171"/>
                  <a:pt x="21110" y="7857"/>
                </a:cubicBezTo>
                <a:close/>
                <a:moveTo>
                  <a:pt x="23304" y="6682"/>
                </a:moveTo>
                <a:lnTo>
                  <a:pt x="23304" y="6682"/>
                </a:lnTo>
                <a:cubicBezTo>
                  <a:pt x="23900" y="7215"/>
                  <a:pt x="24511" y="7716"/>
                  <a:pt x="25185" y="8155"/>
                </a:cubicBezTo>
                <a:lnTo>
                  <a:pt x="25185" y="8171"/>
                </a:lnTo>
                <a:cubicBezTo>
                  <a:pt x="25358" y="8547"/>
                  <a:pt x="25593" y="8719"/>
                  <a:pt x="25091" y="8845"/>
                </a:cubicBezTo>
                <a:cubicBezTo>
                  <a:pt x="24887" y="8704"/>
                  <a:pt x="24668" y="8563"/>
                  <a:pt x="24464" y="8422"/>
                </a:cubicBezTo>
                <a:cubicBezTo>
                  <a:pt x="24229" y="8249"/>
                  <a:pt x="23994" y="8061"/>
                  <a:pt x="23759" y="7873"/>
                </a:cubicBezTo>
                <a:cubicBezTo>
                  <a:pt x="23837" y="7779"/>
                  <a:pt x="23790" y="7607"/>
                  <a:pt x="23680" y="7528"/>
                </a:cubicBezTo>
                <a:cubicBezTo>
                  <a:pt x="23680" y="7497"/>
                  <a:pt x="23665" y="7465"/>
                  <a:pt x="23649" y="7418"/>
                </a:cubicBezTo>
                <a:cubicBezTo>
                  <a:pt x="23539" y="7183"/>
                  <a:pt x="23414" y="6933"/>
                  <a:pt x="23304" y="6682"/>
                </a:cubicBezTo>
                <a:close/>
                <a:moveTo>
                  <a:pt x="21831" y="7889"/>
                </a:moveTo>
                <a:cubicBezTo>
                  <a:pt x="21862" y="7889"/>
                  <a:pt x="21894" y="7889"/>
                  <a:pt x="21925" y="7904"/>
                </a:cubicBezTo>
                <a:cubicBezTo>
                  <a:pt x="22254" y="7920"/>
                  <a:pt x="22583" y="7951"/>
                  <a:pt x="22928" y="7967"/>
                </a:cubicBezTo>
                <a:cubicBezTo>
                  <a:pt x="23147" y="8281"/>
                  <a:pt x="23367" y="8578"/>
                  <a:pt x="23602" y="8860"/>
                </a:cubicBezTo>
                <a:cubicBezTo>
                  <a:pt x="23320" y="8860"/>
                  <a:pt x="23053" y="8860"/>
                  <a:pt x="22771" y="8845"/>
                </a:cubicBezTo>
                <a:cubicBezTo>
                  <a:pt x="22474" y="8516"/>
                  <a:pt x="22144" y="8202"/>
                  <a:pt x="21831" y="7889"/>
                </a:cubicBezTo>
                <a:close/>
                <a:moveTo>
                  <a:pt x="23665" y="7951"/>
                </a:moveTo>
                <a:cubicBezTo>
                  <a:pt x="24025" y="8281"/>
                  <a:pt x="24401" y="8610"/>
                  <a:pt x="24793" y="8892"/>
                </a:cubicBezTo>
                <a:cubicBezTo>
                  <a:pt x="24621" y="8892"/>
                  <a:pt x="24433" y="8876"/>
                  <a:pt x="24276" y="8876"/>
                </a:cubicBezTo>
                <a:lnTo>
                  <a:pt x="23806" y="8876"/>
                </a:lnTo>
                <a:cubicBezTo>
                  <a:pt x="23586" y="8563"/>
                  <a:pt x="23336" y="8265"/>
                  <a:pt x="23085" y="7983"/>
                </a:cubicBezTo>
                <a:cubicBezTo>
                  <a:pt x="23257" y="7983"/>
                  <a:pt x="23430" y="7983"/>
                  <a:pt x="23586" y="7967"/>
                </a:cubicBezTo>
                <a:cubicBezTo>
                  <a:pt x="23618" y="7967"/>
                  <a:pt x="23649" y="7967"/>
                  <a:pt x="23665" y="7951"/>
                </a:cubicBezTo>
                <a:close/>
                <a:moveTo>
                  <a:pt x="20248" y="8233"/>
                </a:moveTo>
                <a:cubicBezTo>
                  <a:pt x="20420" y="8453"/>
                  <a:pt x="20577" y="8688"/>
                  <a:pt x="20765" y="8892"/>
                </a:cubicBezTo>
                <a:cubicBezTo>
                  <a:pt x="20749" y="8923"/>
                  <a:pt x="20734" y="8970"/>
                  <a:pt x="20749" y="9017"/>
                </a:cubicBezTo>
                <a:cubicBezTo>
                  <a:pt x="20749" y="9205"/>
                  <a:pt x="20749" y="9378"/>
                  <a:pt x="20749" y="9550"/>
                </a:cubicBezTo>
                <a:cubicBezTo>
                  <a:pt x="20546" y="9440"/>
                  <a:pt x="20357" y="9299"/>
                  <a:pt x="20169" y="9158"/>
                </a:cubicBezTo>
                <a:cubicBezTo>
                  <a:pt x="20201" y="8845"/>
                  <a:pt x="20232" y="8547"/>
                  <a:pt x="20248" y="8233"/>
                </a:cubicBezTo>
                <a:close/>
                <a:moveTo>
                  <a:pt x="20154" y="9284"/>
                </a:moveTo>
                <a:cubicBezTo>
                  <a:pt x="20342" y="9440"/>
                  <a:pt x="20530" y="9581"/>
                  <a:pt x="20749" y="9707"/>
                </a:cubicBezTo>
                <a:cubicBezTo>
                  <a:pt x="20734" y="10005"/>
                  <a:pt x="20687" y="10302"/>
                  <a:pt x="20640" y="10600"/>
                </a:cubicBezTo>
                <a:cubicBezTo>
                  <a:pt x="20420" y="10522"/>
                  <a:pt x="20201" y="10444"/>
                  <a:pt x="19981" y="10381"/>
                </a:cubicBezTo>
                <a:cubicBezTo>
                  <a:pt x="20060" y="10020"/>
                  <a:pt x="20107" y="9660"/>
                  <a:pt x="20154" y="9284"/>
                </a:cubicBezTo>
                <a:close/>
                <a:moveTo>
                  <a:pt x="19966" y="10506"/>
                </a:moveTo>
                <a:cubicBezTo>
                  <a:pt x="20185" y="10585"/>
                  <a:pt x="20404" y="10679"/>
                  <a:pt x="20624" y="10741"/>
                </a:cubicBezTo>
                <a:cubicBezTo>
                  <a:pt x="20561" y="11055"/>
                  <a:pt x="20499" y="11353"/>
                  <a:pt x="20436" y="11650"/>
                </a:cubicBezTo>
                <a:cubicBezTo>
                  <a:pt x="20201" y="11588"/>
                  <a:pt x="19981" y="11541"/>
                  <a:pt x="19762" y="11462"/>
                </a:cubicBezTo>
                <a:cubicBezTo>
                  <a:pt x="19840" y="11149"/>
                  <a:pt x="19903" y="10835"/>
                  <a:pt x="19966" y="10506"/>
                </a:cubicBezTo>
                <a:close/>
                <a:moveTo>
                  <a:pt x="19746" y="11572"/>
                </a:moveTo>
                <a:cubicBezTo>
                  <a:pt x="19966" y="11650"/>
                  <a:pt x="20185" y="11713"/>
                  <a:pt x="20404" y="11760"/>
                </a:cubicBezTo>
                <a:cubicBezTo>
                  <a:pt x="20357" y="12011"/>
                  <a:pt x="20295" y="12262"/>
                  <a:pt x="20248" y="12513"/>
                </a:cubicBezTo>
                <a:lnTo>
                  <a:pt x="20216" y="12607"/>
                </a:lnTo>
                <a:cubicBezTo>
                  <a:pt x="19981" y="12560"/>
                  <a:pt x="19746" y="12513"/>
                  <a:pt x="19511" y="12481"/>
                </a:cubicBezTo>
                <a:cubicBezTo>
                  <a:pt x="19589" y="12183"/>
                  <a:pt x="19668" y="11870"/>
                  <a:pt x="19746" y="11572"/>
                </a:cubicBezTo>
                <a:close/>
                <a:moveTo>
                  <a:pt x="19464" y="12622"/>
                </a:moveTo>
                <a:cubicBezTo>
                  <a:pt x="19699" y="12669"/>
                  <a:pt x="19950" y="12701"/>
                  <a:pt x="20201" y="12748"/>
                </a:cubicBezTo>
                <a:cubicBezTo>
                  <a:pt x="20091" y="13218"/>
                  <a:pt x="19997" y="13688"/>
                  <a:pt x="19903" y="14158"/>
                </a:cubicBezTo>
                <a:cubicBezTo>
                  <a:pt x="19605" y="14111"/>
                  <a:pt x="19323" y="14033"/>
                  <a:pt x="19041" y="13908"/>
                </a:cubicBezTo>
                <a:cubicBezTo>
                  <a:pt x="19198" y="13484"/>
                  <a:pt x="19339" y="13061"/>
                  <a:pt x="19464" y="12622"/>
                </a:cubicBezTo>
                <a:close/>
                <a:moveTo>
                  <a:pt x="19009" y="14002"/>
                </a:moveTo>
                <a:cubicBezTo>
                  <a:pt x="19292" y="14127"/>
                  <a:pt x="19574" y="14237"/>
                  <a:pt x="19872" y="14284"/>
                </a:cubicBezTo>
                <a:cubicBezTo>
                  <a:pt x="19778" y="14691"/>
                  <a:pt x="19683" y="15099"/>
                  <a:pt x="19574" y="15506"/>
                </a:cubicBezTo>
                <a:cubicBezTo>
                  <a:pt x="19213" y="15475"/>
                  <a:pt x="18868" y="15397"/>
                  <a:pt x="18524" y="15287"/>
                </a:cubicBezTo>
                <a:lnTo>
                  <a:pt x="18508" y="15287"/>
                </a:lnTo>
                <a:cubicBezTo>
                  <a:pt x="18696" y="14864"/>
                  <a:pt x="18853" y="14441"/>
                  <a:pt x="19009" y="14002"/>
                </a:cubicBezTo>
                <a:close/>
                <a:moveTo>
                  <a:pt x="18477" y="15381"/>
                </a:moveTo>
                <a:cubicBezTo>
                  <a:pt x="18477" y="15381"/>
                  <a:pt x="18477" y="15397"/>
                  <a:pt x="18492" y="15397"/>
                </a:cubicBezTo>
                <a:cubicBezTo>
                  <a:pt x="18837" y="15522"/>
                  <a:pt x="19182" y="15600"/>
                  <a:pt x="19542" y="15632"/>
                </a:cubicBezTo>
                <a:cubicBezTo>
                  <a:pt x="19495" y="15773"/>
                  <a:pt x="19464" y="15914"/>
                  <a:pt x="19417" y="16055"/>
                </a:cubicBezTo>
                <a:cubicBezTo>
                  <a:pt x="19370" y="16196"/>
                  <a:pt x="19323" y="16321"/>
                  <a:pt x="19276" y="16463"/>
                </a:cubicBezTo>
                <a:cubicBezTo>
                  <a:pt x="18868" y="16384"/>
                  <a:pt x="18477" y="16321"/>
                  <a:pt x="18085" y="16227"/>
                </a:cubicBezTo>
                <a:cubicBezTo>
                  <a:pt x="18226" y="15945"/>
                  <a:pt x="18351" y="15663"/>
                  <a:pt x="18477" y="15381"/>
                </a:cubicBezTo>
                <a:close/>
                <a:moveTo>
                  <a:pt x="18053" y="16306"/>
                </a:moveTo>
                <a:cubicBezTo>
                  <a:pt x="18430" y="16415"/>
                  <a:pt x="18837" y="16510"/>
                  <a:pt x="19229" y="16557"/>
                </a:cubicBezTo>
                <a:cubicBezTo>
                  <a:pt x="19104" y="16917"/>
                  <a:pt x="18947" y="17293"/>
                  <a:pt x="18790" y="17638"/>
                </a:cubicBezTo>
                <a:cubicBezTo>
                  <a:pt x="18398" y="17481"/>
                  <a:pt x="17975" y="17356"/>
                  <a:pt x="17552" y="17278"/>
                </a:cubicBezTo>
                <a:cubicBezTo>
                  <a:pt x="17724" y="16964"/>
                  <a:pt x="17897" y="16635"/>
                  <a:pt x="18053" y="16306"/>
                </a:cubicBezTo>
                <a:close/>
                <a:moveTo>
                  <a:pt x="17505" y="17372"/>
                </a:moveTo>
                <a:cubicBezTo>
                  <a:pt x="17928" y="17466"/>
                  <a:pt x="18335" y="17607"/>
                  <a:pt x="18743" y="17748"/>
                </a:cubicBezTo>
                <a:cubicBezTo>
                  <a:pt x="18649" y="17967"/>
                  <a:pt x="18539" y="18171"/>
                  <a:pt x="18430" y="18375"/>
                </a:cubicBezTo>
                <a:cubicBezTo>
                  <a:pt x="17991" y="18281"/>
                  <a:pt x="17536" y="18187"/>
                  <a:pt x="17097" y="18108"/>
                </a:cubicBezTo>
                <a:cubicBezTo>
                  <a:pt x="17238" y="17873"/>
                  <a:pt x="17379" y="17622"/>
                  <a:pt x="17505" y="17372"/>
                </a:cubicBezTo>
                <a:close/>
                <a:moveTo>
                  <a:pt x="17050" y="18187"/>
                </a:moveTo>
                <a:cubicBezTo>
                  <a:pt x="17489" y="18296"/>
                  <a:pt x="17928" y="18390"/>
                  <a:pt x="18383" y="18484"/>
                </a:cubicBezTo>
                <a:cubicBezTo>
                  <a:pt x="18194" y="18829"/>
                  <a:pt x="17991" y="19174"/>
                  <a:pt x="17787" y="19519"/>
                </a:cubicBezTo>
                <a:cubicBezTo>
                  <a:pt x="17536" y="19456"/>
                  <a:pt x="17285" y="19378"/>
                  <a:pt x="17050" y="19315"/>
                </a:cubicBezTo>
                <a:cubicBezTo>
                  <a:pt x="16893" y="19268"/>
                  <a:pt x="16658" y="19174"/>
                  <a:pt x="16470" y="19143"/>
                </a:cubicBezTo>
                <a:cubicBezTo>
                  <a:pt x="16674" y="18829"/>
                  <a:pt x="16862" y="18516"/>
                  <a:pt x="17050" y="18187"/>
                </a:cubicBezTo>
                <a:close/>
                <a:moveTo>
                  <a:pt x="16408" y="19237"/>
                </a:moveTo>
                <a:cubicBezTo>
                  <a:pt x="16549" y="19268"/>
                  <a:pt x="16721" y="19347"/>
                  <a:pt x="16831" y="19378"/>
                </a:cubicBezTo>
                <a:cubicBezTo>
                  <a:pt x="16987" y="19425"/>
                  <a:pt x="17160" y="19472"/>
                  <a:pt x="17317" y="19519"/>
                </a:cubicBezTo>
                <a:cubicBezTo>
                  <a:pt x="17442" y="19566"/>
                  <a:pt x="17583" y="19613"/>
                  <a:pt x="17709" y="19644"/>
                </a:cubicBezTo>
                <a:cubicBezTo>
                  <a:pt x="17567" y="19880"/>
                  <a:pt x="17426" y="20099"/>
                  <a:pt x="17270" y="20334"/>
                </a:cubicBezTo>
                <a:cubicBezTo>
                  <a:pt x="16815" y="20209"/>
                  <a:pt x="16345" y="20115"/>
                  <a:pt x="15890" y="20005"/>
                </a:cubicBezTo>
                <a:cubicBezTo>
                  <a:pt x="16063" y="19754"/>
                  <a:pt x="16235" y="19503"/>
                  <a:pt x="16408" y="19237"/>
                </a:cubicBezTo>
                <a:close/>
                <a:moveTo>
                  <a:pt x="15828" y="20099"/>
                </a:moveTo>
                <a:cubicBezTo>
                  <a:pt x="16282" y="20224"/>
                  <a:pt x="16721" y="20350"/>
                  <a:pt x="17176" y="20459"/>
                </a:cubicBezTo>
                <a:cubicBezTo>
                  <a:pt x="17019" y="20695"/>
                  <a:pt x="16862" y="20914"/>
                  <a:pt x="16690" y="21149"/>
                </a:cubicBezTo>
                <a:cubicBezTo>
                  <a:pt x="16204" y="21086"/>
                  <a:pt x="15734" y="21008"/>
                  <a:pt x="15263" y="20867"/>
                </a:cubicBezTo>
                <a:cubicBezTo>
                  <a:pt x="15451" y="20616"/>
                  <a:pt x="15639" y="20365"/>
                  <a:pt x="15828" y="20099"/>
                </a:cubicBezTo>
                <a:close/>
                <a:moveTo>
                  <a:pt x="15169" y="20977"/>
                </a:moveTo>
                <a:cubicBezTo>
                  <a:pt x="15624" y="21133"/>
                  <a:pt x="16110" y="21259"/>
                  <a:pt x="16580" y="21290"/>
                </a:cubicBezTo>
                <a:cubicBezTo>
                  <a:pt x="16486" y="21416"/>
                  <a:pt x="16376" y="21557"/>
                  <a:pt x="16266" y="21682"/>
                </a:cubicBezTo>
                <a:cubicBezTo>
                  <a:pt x="16188" y="21792"/>
                  <a:pt x="16094" y="21901"/>
                  <a:pt x="16016" y="22011"/>
                </a:cubicBezTo>
                <a:cubicBezTo>
                  <a:pt x="15545" y="21886"/>
                  <a:pt x="15060" y="21776"/>
                  <a:pt x="14589" y="21698"/>
                </a:cubicBezTo>
                <a:cubicBezTo>
                  <a:pt x="14621" y="21651"/>
                  <a:pt x="14652" y="21619"/>
                  <a:pt x="14699" y="21572"/>
                </a:cubicBezTo>
                <a:cubicBezTo>
                  <a:pt x="14856" y="21384"/>
                  <a:pt x="15013" y="21180"/>
                  <a:pt x="15169" y="20977"/>
                </a:cubicBezTo>
                <a:close/>
                <a:moveTo>
                  <a:pt x="14558" y="21807"/>
                </a:moveTo>
                <a:cubicBezTo>
                  <a:pt x="14997" y="21933"/>
                  <a:pt x="15451" y="22043"/>
                  <a:pt x="15906" y="22137"/>
                </a:cubicBezTo>
                <a:cubicBezTo>
                  <a:pt x="15718" y="22356"/>
                  <a:pt x="15530" y="22591"/>
                  <a:pt x="15326" y="22811"/>
                </a:cubicBezTo>
                <a:cubicBezTo>
                  <a:pt x="14871" y="22670"/>
                  <a:pt x="14401" y="22560"/>
                  <a:pt x="13931" y="22450"/>
                </a:cubicBezTo>
                <a:cubicBezTo>
                  <a:pt x="14119" y="22246"/>
                  <a:pt x="14307" y="22027"/>
                  <a:pt x="14495" y="21807"/>
                </a:cubicBezTo>
                <a:lnTo>
                  <a:pt x="14511" y="21823"/>
                </a:lnTo>
                <a:cubicBezTo>
                  <a:pt x="14516" y="21828"/>
                  <a:pt x="14520" y="21830"/>
                  <a:pt x="14525" y="21830"/>
                </a:cubicBezTo>
                <a:cubicBezTo>
                  <a:pt x="14536" y="21830"/>
                  <a:pt x="14547" y="21819"/>
                  <a:pt x="14558" y="21807"/>
                </a:cubicBezTo>
                <a:close/>
                <a:moveTo>
                  <a:pt x="13868" y="22528"/>
                </a:moveTo>
                <a:cubicBezTo>
                  <a:pt x="14307" y="22670"/>
                  <a:pt x="14777" y="22811"/>
                  <a:pt x="15232" y="22920"/>
                </a:cubicBezTo>
                <a:cubicBezTo>
                  <a:pt x="14950" y="23234"/>
                  <a:pt x="14683" y="23532"/>
                  <a:pt x="14386" y="23829"/>
                </a:cubicBezTo>
                <a:cubicBezTo>
                  <a:pt x="13931" y="23673"/>
                  <a:pt x="13445" y="23547"/>
                  <a:pt x="12959" y="23453"/>
                </a:cubicBezTo>
                <a:cubicBezTo>
                  <a:pt x="13273" y="23155"/>
                  <a:pt x="13570" y="22842"/>
                  <a:pt x="13868" y="22528"/>
                </a:cubicBezTo>
                <a:close/>
                <a:moveTo>
                  <a:pt x="12834" y="23579"/>
                </a:moveTo>
                <a:cubicBezTo>
                  <a:pt x="13304" y="23704"/>
                  <a:pt x="13790" y="23845"/>
                  <a:pt x="14260" y="23971"/>
                </a:cubicBezTo>
                <a:cubicBezTo>
                  <a:pt x="14041" y="24206"/>
                  <a:pt x="13806" y="24425"/>
                  <a:pt x="13586" y="24644"/>
                </a:cubicBezTo>
                <a:cubicBezTo>
                  <a:pt x="13100" y="24472"/>
                  <a:pt x="12599" y="24347"/>
                  <a:pt x="12081" y="24284"/>
                </a:cubicBezTo>
                <a:cubicBezTo>
                  <a:pt x="12332" y="24065"/>
                  <a:pt x="12583" y="23829"/>
                  <a:pt x="12834" y="23579"/>
                </a:cubicBezTo>
                <a:close/>
                <a:moveTo>
                  <a:pt x="11925" y="24425"/>
                </a:moveTo>
                <a:cubicBezTo>
                  <a:pt x="12442" y="24503"/>
                  <a:pt x="12944" y="24629"/>
                  <a:pt x="13461" y="24770"/>
                </a:cubicBezTo>
                <a:cubicBezTo>
                  <a:pt x="13226" y="24989"/>
                  <a:pt x="12991" y="25209"/>
                  <a:pt x="12755" y="25428"/>
                </a:cubicBezTo>
                <a:cubicBezTo>
                  <a:pt x="12254" y="25271"/>
                  <a:pt x="11737" y="25130"/>
                  <a:pt x="11204" y="25021"/>
                </a:cubicBezTo>
                <a:cubicBezTo>
                  <a:pt x="11454" y="24833"/>
                  <a:pt x="11690" y="24629"/>
                  <a:pt x="11925" y="24425"/>
                </a:cubicBezTo>
                <a:close/>
                <a:moveTo>
                  <a:pt x="11047" y="25162"/>
                </a:moveTo>
                <a:cubicBezTo>
                  <a:pt x="11564" y="25318"/>
                  <a:pt x="12081" y="25460"/>
                  <a:pt x="12599" y="25569"/>
                </a:cubicBezTo>
                <a:cubicBezTo>
                  <a:pt x="12379" y="25773"/>
                  <a:pt x="12144" y="25961"/>
                  <a:pt x="11925" y="26165"/>
                </a:cubicBezTo>
                <a:cubicBezTo>
                  <a:pt x="11392" y="26024"/>
                  <a:pt x="10859" y="25883"/>
                  <a:pt x="10326" y="25710"/>
                </a:cubicBezTo>
                <a:cubicBezTo>
                  <a:pt x="10577" y="25538"/>
                  <a:pt x="10812" y="25350"/>
                  <a:pt x="11047" y="25162"/>
                </a:cubicBezTo>
                <a:close/>
                <a:moveTo>
                  <a:pt x="10185" y="25820"/>
                </a:moveTo>
                <a:cubicBezTo>
                  <a:pt x="10702" y="26008"/>
                  <a:pt x="11219" y="26181"/>
                  <a:pt x="11752" y="26290"/>
                </a:cubicBezTo>
                <a:cubicBezTo>
                  <a:pt x="11674" y="26369"/>
                  <a:pt x="11596" y="26431"/>
                  <a:pt x="11517" y="26494"/>
                </a:cubicBezTo>
                <a:cubicBezTo>
                  <a:pt x="11407" y="26588"/>
                  <a:pt x="11298" y="26666"/>
                  <a:pt x="11188" y="26745"/>
                </a:cubicBezTo>
                <a:cubicBezTo>
                  <a:pt x="10922" y="26666"/>
                  <a:pt x="10655" y="26588"/>
                  <a:pt x="10389" y="26510"/>
                </a:cubicBezTo>
                <a:cubicBezTo>
                  <a:pt x="10216" y="26463"/>
                  <a:pt x="10044" y="26416"/>
                  <a:pt x="9871" y="26369"/>
                </a:cubicBezTo>
                <a:cubicBezTo>
                  <a:pt x="9793" y="26353"/>
                  <a:pt x="9715" y="26322"/>
                  <a:pt x="9636" y="26306"/>
                </a:cubicBezTo>
                <a:cubicBezTo>
                  <a:pt x="9621" y="26306"/>
                  <a:pt x="9574" y="26290"/>
                  <a:pt x="9527" y="26290"/>
                </a:cubicBezTo>
                <a:cubicBezTo>
                  <a:pt x="9746" y="26134"/>
                  <a:pt x="9965" y="25977"/>
                  <a:pt x="10185" y="25820"/>
                </a:cubicBezTo>
                <a:close/>
                <a:moveTo>
                  <a:pt x="9417" y="26369"/>
                </a:moveTo>
                <a:cubicBezTo>
                  <a:pt x="9668" y="26447"/>
                  <a:pt x="9934" y="26525"/>
                  <a:pt x="10201" y="26604"/>
                </a:cubicBezTo>
                <a:cubicBezTo>
                  <a:pt x="10483" y="26682"/>
                  <a:pt x="10765" y="26776"/>
                  <a:pt x="11063" y="26855"/>
                </a:cubicBezTo>
                <a:cubicBezTo>
                  <a:pt x="10843" y="27011"/>
                  <a:pt x="10639" y="27152"/>
                  <a:pt x="10420" y="27309"/>
                </a:cubicBezTo>
                <a:cubicBezTo>
                  <a:pt x="9840" y="27168"/>
                  <a:pt x="9260" y="27011"/>
                  <a:pt x="8680" y="26839"/>
                </a:cubicBezTo>
                <a:cubicBezTo>
                  <a:pt x="8837" y="26745"/>
                  <a:pt x="9009" y="26635"/>
                  <a:pt x="9166" y="26541"/>
                </a:cubicBezTo>
                <a:cubicBezTo>
                  <a:pt x="9244" y="26478"/>
                  <a:pt x="9338" y="26416"/>
                  <a:pt x="9417" y="26369"/>
                </a:cubicBezTo>
                <a:close/>
                <a:moveTo>
                  <a:pt x="8523" y="26933"/>
                </a:moveTo>
                <a:cubicBezTo>
                  <a:pt x="9041" y="27168"/>
                  <a:pt x="9621" y="27340"/>
                  <a:pt x="10185" y="27466"/>
                </a:cubicBezTo>
                <a:cubicBezTo>
                  <a:pt x="9934" y="27623"/>
                  <a:pt x="9668" y="27795"/>
                  <a:pt x="9401" y="27952"/>
                </a:cubicBezTo>
                <a:cubicBezTo>
                  <a:pt x="8837" y="27764"/>
                  <a:pt x="8257" y="27607"/>
                  <a:pt x="7693" y="27435"/>
                </a:cubicBezTo>
                <a:cubicBezTo>
                  <a:pt x="7975" y="27278"/>
                  <a:pt x="8257" y="27105"/>
                  <a:pt x="8523" y="26933"/>
                </a:cubicBezTo>
                <a:close/>
                <a:moveTo>
                  <a:pt x="7520" y="27529"/>
                </a:moveTo>
                <a:cubicBezTo>
                  <a:pt x="8069" y="27732"/>
                  <a:pt x="8633" y="27952"/>
                  <a:pt x="9197" y="28077"/>
                </a:cubicBezTo>
                <a:cubicBezTo>
                  <a:pt x="8853" y="28265"/>
                  <a:pt x="8523" y="28453"/>
                  <a:pt x="8179" y="28626"/>
                </a:cubicBezTo>
                <a:cubicBezTo>
                  <a:pt x="7912" y="28547"/>
                  <a:pt x="7646" y="28485"/>
                  <a:pt x="7395" y="28391"/>
                </a:cubicBezTo>
                <a:cubicBezTo>
                  <a:pt x="7081" y="28297"/>
                  <a:pt x="6799" y="28187"/>
                  <a:pt x="6501" y="28077"/>
                </a:cubicBezTo>
                <a:cubicBezTo>
                  <a:pt x="6846" y="27905"/>
                  <a:pt x="7191" y="27717"/>
                  <a:pt x="7520" y="27529"/>
                </a:cubicBezTo>
                <a:close/>
                <a:moveTo>
                  <a:pt x="19639" y="650"/>
                </a:moveTo>
                <a:cubicBezTo>
                  <a:pt x="19675" y="650"/>
                  <a:pt x="19711" y="686"/>
                  <a:pt x="19746" y="757"/>
                </a:cubicBezTo>
                <a:cubicBezTo>
                  <a:pt x="19950" y="929"/>
                  <a:pt x="20091" y="1133"/>
                  <a:pt x="20185" y="1384"/>
                </a:cubicBezTo>
                <a:cubicBezTo>
                  <a:pt x="20326" y="1635"/>
                  <a:pt x="20436" y="1901"/>
                  <a:pt x="20561" y="2152"/>
                </a:cubicBezTo>
                <a:cubicBezTo>
                  <a:pt x="20843" y="2747"/>
                  <a:pt x="21126" y="3327"/>
                  <a:pt x="21392" y="3923"/>
                </a:cubicBezTo>
                <a:cubicBezTo>
                  <a:pt x="21941" y="5083"/>
                  <a:pt x="22489" y="6243"/>
                  <a:pt x="23038" y="7403"/>
                </a:cubicBezTo>
                <a:cubicBezTo>
                  <a:pt x="22630" y="7356"/>
                  <a:pt x="22191" y="7356"/>
                  <a:pt x="21784" y="7340"/>
                </a:cubicBezTo>
                <a:cubicBezTo>
                  <a:pt x="21467" y="7321"/>
                  <a:pt x="21138" y="7297"/>
                  <a:pt x="20815" y="7297"/>
                </a:cubicBezTo>
                <a:cubicBezTo>
                  <a:pt x="20596" y="7297"/>
                  <a:pt x="20379" y="7308"/>
                  <a:pt x="20169" y="7340"/>
                </a:cubicBezTo>
                <a:cubicBezTo>
                  <a:pt x="20140" y="7327"/>
                  <a:pt x="20107" y="7320"/>
                  <a:pt x="20073" y="7320"/>
                </a:cubicBezTo>
                <a:cubicBezTo>
                  <a:pt x="19984" y="7320"/>
                  <a:pt x="19894" y="7371"/>
                  <a:pt x="19872" y="7497"/>
                </a:cubicBezTo>
                <a:cubicBezTo>
                  <a:pt x="19872" y="7528"/>
                  <a:pt x="19872" y="7575"/>
                  <a:pt x="19856" y="7607"/>
                </a:cubicBezTo>
                <a:cubicBezTo>
                  <a:pt x="19840" y="7622"/>
                  <a:pt x="19825" y="7638"/>
                  <a:pt x="19840" y="7669"/>
                </a:cubicBezTo>
                <a:lnTo>
                  <a:pt x="19856" y="7669"/>
                </a:lnTo>
                <a:cubicBezTo>
                  <a:pt x="19527" y="10083"/>
                  <a:pt x="19104" y="12403"/>
                  <a:pt x="18210" y="14676"/>
                </a:cubicBezTo>
                <a:cubicBezTo>
                  <a:pt x="17317" y="16964"/>
                  <a:pt x="16063" y="19111"/>
                  <a:pt x="14527" y="21024"/>
                </a:cubicBezTo>
                <a:cubicBezTo>
                  <a:pt x="13868" y="21839"/>
                  <a:pt x="13163" y="22607"/>
                  <a:pt x="12395" y="23359"/>
                </a:cubicBezTo>
                <a:cubicBezTo>
                  <a:pt x="12364" y="23359"/>
                  <a:pt x="12348" y="23375"/>
                  <a:pt x="12348" y="23406"/>
                </a:cubicBezTo>
                <a:cubicBezTo>
                  <a:pt x="9542" y="26118"/>
                  <a:pt x="6031" y="28250"/>
                  <a:pt x="2254" y="28939"/>
                </a:cubicBezTo>
                <a:cubicBezTo>
                  <a:pt x="1956" y="27388"/>
                  <a:pt x="1282" y="25851"/>
                  <a:pt x="576" y="24425"/>
                </a:cubicBezTo>
                <a:lnTo>
                  <a:pt x="576" y="24425"/>
                </a:lnTo>
                <a:cubicBezTo>
                  <a:pt x="717" y="24438"/>
                  <a:pt x="858" y="24445"/>
                  <a:pt x="999" y="24445"/>
                </a:cubicBezTo>
                <a:cubicBezTo>
                  <a:pt x="2865" y="24445"/>
                  <a:pt x="4818" y="23344"/>
                  <a:pt x="6392" y="22528"/>
                </a:cubicBezTo>
                <a:cubicBezTo>
                  <a:pt x="8492" y="21431"/>
                  <a:pt x="10498" y="20146"/>
                  <a:pt x="12254" y="18532"/>
                </a:cubicBezTo>
                <a:cubicBezTo>
                  <a:pt x="15185" y="15836"/>
                  <a:pt x="17332" y="12246"/>
                  <a:pt x="17646" y="8218"/>
                </a:cubicBezTo>
                <a:cubicBezTo>
                  <a:pt x="17646" y="8171"/>
                  <a:pt x="17646" y="8124"/>
                  <a:pt x="17630" y="8092"/>
                </a:cubicBezTo>
                <a:cubicBezTo>
                  <a:pt x="17724" y="7889"/>
                  <a:pt x="17756" y="7638"/>
                  <a:pt x="17756" y="7434"/>
                </a:cubicBezTo>
                <a:cubicBezTo>
                  <a:pt x="17756" y="7286"/>
                  <a:pt x="17629" y="7215"/>
                  <a:pt x="17506" y="7215"/>
                </a:cubicBezTo>
                <a:cubicBezTo>
                  <a:pt x="17473" y="7215"/>
                  <a:pt x="17440" y="7220"/>
                  <a:pt x="17411" y="7230"/>
                </a:cubicBezTo>
                <a:cubicBezTo>
                  <a:pt x="16940" y="7058"/>
                  <a:pt x="16423" y="7027"/>
                  <a:pt x="15922" y="6948"/>
                </a:cubicBezTo>
                <a:cubicBezTo>
                  <a:pt x="15483" y="6885"/>
                  <a:pt x="15013" y="6744"/>
                  <a:pt x="14558" y="6729"/>
                </a:cubicBezTo>
                <a:cubicBezTo>
                  <a:pt x="15420" y="5820"/>
                  <a:pt x="16188" y="4864"/>
                  <a:pt x="16972" y="3907"/>
                </a:cubicBezTo>
                <a:cubicBezTo>
                  <a:pt x="17379" y="3421"/>
                  <a:pt x="17787" y="2920"/>
                  <a:pt x="18194" y="2434"/>
                </a:cubicBezTo>
                <a:cubicBezTo>
                  <a:pt x="18430" y="2136"/>
                  <a:pt x="18680" y="1838"/>
                  <a:pt x="18915" y="1541"/>
                </a:cubicBezTo>
                <a:cubicBezTo>
                  <a:pt x="19072" y="1352"/>
                  <a:pt x="19307" y="898"/>
                  <a:pt x="19511" y="804"/>
                </a:cubicBezTo>
                <a:cubicBezTo>
                  <a:pt x="19554" y="701"/>
                  <a:pt x="19597" y="650"/>
                  <a:pt x="19639" y="650"/>
                </a:cubicBezTo>
                <a:close/>
                <a:moveTo>
                  <a:pt x="6345" y="28140"/>
                </a:moveTo>
                <a:cubicBezTo>
                  <a:pt x="6846" y="28375"/>
                  <a:pt x="7379" y="28594"/>
                  <a:pt x="7928" y="28735"/>
                </a:cubicBezTo>
                <a:cubicBezTo>
                  <a:pt x="7677" y="28861"/>
                  <a:pt x="7426" y="28971"/>
                  <a:pt x="7175" y="29080"/>
                </a:cubicBezTo>
                <a:cubicBezTo>
                  <a:pt x="6940" y="29018"/>
                  <a:pt x="6689" y="28971"/>
                  <a:pt x="6470" y="28892"/>
                </a:cubicBezTo>
                <a:cubicBezTo>
                  <a:pt x="6141" y="28783"/>
                  <a:pt x="5827" y="28657"/>
                  <a:pt x="5514" y="28516"/>
                </a:cubicBezTo>
                <a:cubicBezTo>
                  <a:pt x="5796" y="28406"/>
                  <a:pt x="6078" y="28281"/>
                  <a:pt x="6345" y="28140"/>
                </a:cubicBezTo>
                <a:close/>
                <a:moveTo>
                  <a:pt x="5420" y="28547"/>
                </a:moveTo>
                <a:cubicBezTo>
                  <a:pt x="5890" y="28783"/>
                  <a:pt x="6407" y="29033"/>
                  <a:pt x="6940" y="29174"/>
                </a:cubicBezTo>
                <a:cubicBezTo>
                  <a:pt x="6689" y="29284"/>
                  <a:pt x="6439" y="29378"/>
                  <a:pt x="6188" y="29472"/>
                </a:cubicBezTo>
                <a:cubicBezTo>
                  <a:pt x="5671" y="29237"/>
                  <a:pt x="5122" y="29033"/>
                  <a:pt x="4589" y="28845"/>
                </a:cubicBezTo>
                <a:cubicBezTo>
                  <a:pt x="4871" y="28751"/>
                  <a:pt x="5138" y="28657"/>
                  <a:pt x="5420" y="28547"/>
                </a:cubicBezTo>
                <a:close/>
                <a:moveTo>
                  <a:pt x="4417" y="28892"/>
                </a:moveTo>
                <a:cubicBezTo>
                  <a:pt x="4934" y="29127"/>
                  <a:pt x="5467" y="29362"/>
                  <a:pt x="6015" y="29535"/>
                </a:cubicBezTo>
                <a:cubicBezTo>
                  <a:pt x="5718" y="29645"/>
                  <a:pt x="5404" y="29754"/>
                  <a:pt x="5106" y="29848"/>
                </a:cubicBezTo>
                <a:cubicBezTo>
                  <a:pt x="5075" y="29817"/>
                  <a:pt x="5044" y="29801"/>
                  <a:pt x="5012" y="29786"/>
                </a:cubicBezTo>
                <a:cubicBezTo>
                  <a:pt x="4417" y="29551"/>
                  <a:pt x="3743" y="29300"/>
                  <a:pt x="3069" y="29174"/>
                </a:cubicBezTo>
                <a:cubicBezTo>
                  <a:pt x="3523" y="29112"/>
                  <a:pt x="3978" y="29018"/>
                  <a:pt x="4417" y="28892"/>
                </a:cubicBezTo>
                <a:close/>
                <a:moveTo>
                  <a:pt x="19754" y="0"/>
                </a:moveTo>
                <a:cubicBezTo>
                  <a:pt x="19699" y="0"/>
                  <a:pt x="19665" y="28"/>
                  <a:pt x="19652" y="67"/>
                </a:cubicBezTo>
                <a:cubicBezTo>
                  <a:pt x="19339" y="83"/>
                  <a:pt x="19135" y="428"/>
                  <a:pt x="18962" y="616"/>
                </a:cubicBezTo>
                <a:cubicBezTo>
                  <a:pt x="18430" y="1258"/>
                  <a:pt x="17912" y="1901"/>
                  <a:pt x="17379" y="2544"/>
                </a:cubicBezTo>
                <a:cubicBezTo>
                  <a:pt x="16298" y="3860"/>
                  <a:pt x="15169" y="5177"/>
                  <a:pt x="14182" y="6572"/>
                </a:cubicBezTo>
                <a:cubicBezTo>
                  <a:pt x="14135" y="6650"/>
                  <a:pt x="14135" y="6729"/>
                  <a:pt x="14166" y="6776"/>
                </a:cubicBezTo>
                <a:cubicBezTo>
                  <a:pt x="14135" y="6823"/>
                  <a:pt x="14119" y="6885"/>
                  <a:pt x="14135" y="6948"/>
                </a:cubicBezTo>
                <a:cubicBezTo>
                  <a:pt x="14041" y="7215"/>
                  <a:pt x="14386" y="7465"/>
                  <a:pt x="14542" y="7654"/>
                </a:cubicBezTo>
                <a:cubicBezTo>
                  <a:pt x="14840" y="7983"/>
                  <a:pt x="15138" y="8406"/>
                  <a:pt x="15530" y="8625"/>
                </a:cubicBezTo>
                <a:cubicBezTo>
                  <a:pt x="15545" y="8657"/>
                  <a:pt x="15577" y="8672"/>
                  <a:pt x="15624" y="8688"/>
                </a:cubicBezTo>
                <a:cubicBezTo>
                  <a:pt x="15890" y="8751"/>
                  <a:pt x="16172" y="8751"/>
                  <a:pt x="16455" y="8766"/>
                </a:cubicBezTo>
                <a:cubicBezTo>
                  <a:pt x="16643" y="8766"/>
                  <a:pt x="16831" y="8798"/>
                  <a:pt x="17019" y="8813"/>
                </a:cubicBezTo>
                <a:cubicBezTo>
                  <a:pt x="16549" y="12481"/>
                  <a:pt x="14511" y="15741"/>
                  <a:pt x="11784" y="18218"/>
                </a:cubicBezTo>
                <a:cubicBezTo>
                  <a:pt x="10201" y="19660"/>
                  <a:pt x="8398" y="20851"/>
                  <a:pt x="6517" y="21854"/>
                </a:cubicBezTo>
                <a:cubicBezTo>
                  <a:pt x="5577" y="22372"/>
                  <a:pt x="4605" y="22858"/>
                  <a:pt x="3617" y="23249"/>
                </a:cubicBezTo>
                <a:cubicBezTo>
                  <a:pt x="2536" y="23688"/>
                  <a:pt x="1439" y="23876"/>
                  <a:pt x="310" y="24127"/>
                </a:cubicBezTo>
                <a:cubicBezTo>
                  <a:pt x="294" y="24127"/>
                  <a:pt x="294" y="24127"/>
                  <a:pt x="294" y="24143"/>
                </a:cubicBezTo>
                <a:cubicBezTo>
                  <a:pt x="285" y="24142"/>
                  <a:pt x="277" y="24142"/>
                  <a:pt x="268" y="24142"/>
                </a:cubicBezTo>
                <a:cubicBezTo>
                  <a:pt x="122" y="24142"/>
                  <a:pt x="1" y="24262"/>
                  <a:pt x="75" y="24425"/>
                </a:cubicBezTo>
                <a:cubicBezTo>
                  <a:pt x="780" y="25977"/>
                  <a:pt x="1313" y="27591"/>
                  <a:pt x="2003" y="29127"/>
                </a:cubicBezTo>
                <a:cubicBezTo>
                  <a:pt x="2034" y="29190"/>
                  <a:pt x="2081" y="29206"/>
                  <a:pt x="2128" y="29221"/>
                </a:cubicBezTo>
                <a:cubicBezTo>
                  <a:pt x="2144" y="29237"/>
                  <a:pt x="2160" y="29253"/>
                  <a:pt x="2175" y="29268"/>
                </a:cubicBezTo>
                <a:cubicBezTo>
                  <a:pt x="2598" y="29488"/>
                  <a:pt x="3053" y="29598"/>
                  <a:pt x="3492" y="29754"/>
                </a:cubicBezTo>
                <a:cubicBezTo>
                  <a:pt x="3931" y="29911"/>
                  <a:pt x="4370" y="30068"/>
                  <a:pt x="4824" y="30225"/>
                </a:cubicBezTo>
                <a:cubicBezTo>
                  <a:pt x="4852" y="30236"/>
                  <a:pt x="4882" y="30241"/>
                  <a:pt x="4911" y="30241"/>
                </a:cubicBezTo>
                <a:cubicBezTo>
                  <a:pt x="4963" y="30241"/>
                  <a:pt x="5013" y="30224"/>
                  <a:pt x="5044" y="30193"/>
                </a:cubicBezTo>
                <a:cubicBezTo>
                  <a:pt x="9809" y="29676"/>
                  <a:pt x="13994" y="25460"/>
                  <a:pt x="16752" y="21854"/>
                </a:cubicBezTo>
                <a:cubicBezTo>
                  <a:pt x="17082" y="21447"/>
                  <a:pt x="17395" y="21008"/>
                  <a:pt x="17693" y="20569"/>
                </a:cubicBezTo>
                <a:cubicBezTo>
                  <a:pt x="17740" y="20585"/>
                  <a:pt x="17787" y="20601"/>
                  <a:pt x="17834" y="20601"/>
                </a:cubicBezTo>
                <a:cubicBezTo>
                  <a:pt x="17839" y="20602"/>
                  <a:pt x="17843" y="20602"/>
                  <a:pt x="17848" y="20602"/>
                </a:cubicBezTo>
                <a:cubicBezTo>
                  <a:pt x="17901" y="20602"/>
                  <a:pt x="17923" y="20521"/>
                  <a:pt x="17865" y="20506"/>
                </a:cubicBezTo>
                <a:cubicBezTo>
                  <a:pt x="17834" y="20491"/>
                  <a:pt x="17787" y="20475"/>
                  <a:pt x="17756" y="20475"/>
                </a:cubicBezTo>
                <a:cubicBezTo>
                  <a:pt x="17912" y="20240"/>
                  <a:pt x="18069" y="19989"/>
                  <a:pt x="18210" y="19754"/>
                </a:cubicBezTo>
                <a:cubicBezTo>
                  <a:pt x="18241" y="19754"/>
                  <a:pt x="18273" y="19707"/>
                  <a:pt x="18257" y="19676"/>
                </a:cubicBezTo>
                <a:cubicBezTo>
                  <a:pt x="18962" y="18500"/>
                  <a:pt x="19558" y="17262"/>
                  <a:pt x="19966" y="15930"/>
                </a:cubicBezTo>
                <a:cubicBezTo>
                  <a:pt x="20310" y="14785"/>
                  <a:pt x="20530" y="13578"/>
                  <a:pt x="20781" y="12403"/>
                </a:cubicBezTo>
                <a:cubicBezTo>
                  <a:pt x="21000" y="11306"/>
                  <a:pt x="21314" y="10208"/>
                  <a:pt x="21251" y="9096"/>
                </a:cubicBezTo>
                <a:lnTo>
                  <a:pt x="21251" y="9096"/>
                </a:lnTo>
                <a:cubicBezTo>
                  <a:pt x="21580" y="9158"/>
                  <a:pt x="21909" y="9221"/>
                  <a:pt x="22238" y="9268"/>
                </a:cubicBezTo>
                <a:cubicBezTo>
                  <a:pt x="22254" y="9284"/>
                  <a:pt x="22254" y="9284"/>
                  <a:pt x="22270" y="9284"/>
                </a:cubicBezTo>
                <a:cubicBezTo>
                  <a:pt x="22925" y="9373"/>
                  <a:pt x="23596" y="9414"/>
                  <a:pt x="24260" y="9414"/>
                </a:cubicBezTo>
                <a:cubicBezTo>
                  <a:pt x="24534" y="9414"/>
                  <a:pt x="24806" y="9407"/>
                  <a:pt x="25075" y="9393"/>
                </a:cubicBezTo>
                <a:cubicBezTo>
                  <a:pt x="25891" y="9362"/>
                  <a:pt x="26141" y="9111"/>
                  <a:pt x="25843" y="8328"/>
                </a:cubicBezTo>
                <a:cubicBezTo>
                  <a:pt x="24825" y="5710"/>
                  <a:pt x="23351" y="2889"/>
                  <a:pt x="21658" y="647"/>
                </a:cubicBezTo>
                <a:cubicBezTo>
                  <a:pt x="21627" y="584"/>
                  <a:pt x="21549" y="569"/>
                  <a:pt x="21486" y="569"/>
                </a:cubicBezTo>
                <a:cubicBezTo>
                  <a:pt x="21282" y="428"/>
                  <a:pt x="21000" y="349"/>
                  <a:pt x="20796" y="271"/>
                </a:cubicBezTo>
                <a:cubicBezTo>
                  <a:pt x="20483" y="161"/>
                  <a:pt x="20122" y="36"/>
                  <a:pt x="19793" y="4"/>
                </a:cubicBezTo>
                <a:cubicBezTo>
                  <a:pt x="19779" y="2"/>
                  <a:pt x="19766" y="0"/>
                  <a:pt x="19754"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sp>
        <p:nvSpPr>
          <p:cNvPr id="1198" name="Google Shape;1198;p38"/>
          <p:cNvSpPr/>
          <p:nvPr/>
        </p:nvSpPr>
        <p:spPr>
          <a:xfrm rot="-1160172">
            <a:off x="1147164" y="5733433"/>
            <a:ext cx="335613" cy="766379"/>
          </a:xfrm>
          <a:custGeom>
            <a:avLst/>
            <a:gdLst/>
            <a:ahLst/>
            <a:cxnLst/>
            <a:rect l="l" t="t" r="r" b="b"/>
            <a:pathLst>
              <a:path w="8183" h="18686" extrusionOk="0">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spcFirstLastPara="1" wrap="square" lIns="121900" tIns="121900" rIns="121900" bIns="121900" anchor="ctr" anchorCtr="0">
            <a:noAutofit/>
          </a:bodyPr>
          <a:lstStyle/>
          <a:p>
            <a:endParaRPr sz="2400"/>
          </a:p>
        </p:txBody>
      </p:sp>
      <p:grpSp>
        <p:nvGrpSpPr>
          <p:cNvPr id="1199" name="Google Shape;1199;p38"/>
          <p:cNvGrpSpPr/>
          <p:nvPr/>
        </p:nvGrpSpPr>
        <p:grpSpPr>
          <a:xfrm rot="514806">
            <a:off x="6756393" y="5005852"/>
            <a:ext cx="1490748" cy="1168561"/>
            <a:chOff x="378575" y="1776375"/>
            <a:chExt cx="737425" cy="578050"/>
          </a:xfrm>
        </p:grpSpPr>
        <p:sp>
          <p:nvSpPr>
            <p:cNvPr id="1200" name="Google Shape;1200;p38"/>
            <p:cNvSpPr/>
            <p:nvPr/>
          </p:nvSpPr>
          <p:spPr>
            <a:xfrm>
              <a:off x="378575" y="1776375"/>
              <a:ext cx="737425" cy="60825"/>
            </a:xfrm>
            <a:custGeom>
              <a:avLst/>
              <a:gdLst/>
              <a:ahLst/>
              <a:cxnLst/>
              <a:rect l="l" t="t" r="r" b="b"/>
              <a:pathLst>
                <a:path w="29497" h="2433" extrusionOk="0">
                  <a:moveTo>
                    <a:pt x="19316" y="1"/>
                  </a:moveTo>
                  <a:cubicBezTo>
                    <a:pt x="13215" y="1"/>
                    <a:pt x="7118" y="143"/>
                    <a:pt x="1024" y="432"/>
                  </a:cubicBezTo>
                  <a:cubicBezTo>
                    <a:pt x="0" y="478"/>
                    <a:pt x="75" y="1520"/>
                    <a:pt x="649" y="2101"/>
                  </a:cubicBezTo>
                  <a:cubicBezTo>
                    <a:pt x="635" y="1847"/>
                    <a:pt x="621" y="1595"/>
                    <a:pt x="610" y="1342"/>
                  </a:cubicBezTo>
                  <a:cubicBezTo>
                    <a:pt x="596" y="1103"/>
                    <a:pt x="760" y="1006"/>
                    <a:pt x="999" y="1006"/>
                  </a:cubicBezTo>
                  <a:cubicBezTo>
                    <a:pt x="1587" y="1006"/>
                    <a:pt x="2646" y="1609"/>
                    <a:pt x="2674" y="2172"/>
                  </a:cubicBezTo>
                  <a:cubicBezTo>
                    <a:pt x="2678" y="2261"/>
                    <a:pt x="2681" y="2347"/>
                    <a:pt x="2689" y="2433"/>
                  </a:cubicBezTo>
                  <a:cubicBezTo>
                    <a:pt x="8398" y="2179"/>
                    <a:pt x="14114" y="2051"/>
                    <a:pt x="19826" y="2051"/>
                  </a:cubicBezTo>
                  <a:cubicBezTo>
                    <a:pt x="21669" y="2051"/>
                    <a:pt x="23509" y="2066"/>
                    <a:pt x="25349" y="2090"/>
                  </a:cubicBezTo>
                  <a:cubicBezTo>
                    <a:pt x="25321" y="1798"/>
                    <a:pt x="25285" y="1502"/>
                    <a:pt x="25246" y="1205"/>
                  </a:cubicBezTo>
                  <a:cubicBezTo>
                    <a:pt x="25150" y="547"/>
                    <a:pt x="25809" y="172"/>
                    <a:pt x="26444" y="172"/>
                  </a:cubicBezTo>
                  <a:cubicBezTo>
                    <a:pt x="26950" y="172"/>
                    <a:pt x="27439" y="410"/>
                    <a:pt x="27514" y="938"/>
                  </a:cubicBezTo>
                  <a:cubicBezTo>
                    <a:pt x="27571" y="1338"/>
                    <a:pt x="27617" y="1733"/>
                    <a:pt x="27649" y="2133"/>
                  </a:cubicBezTo>
                  <a:cubicBezTo>
                    <a:pt x="27774" y="2133"/>
                    <a:pt x="27899" y="2137"/>
                    <a:pt x="28024" y="2140"/>
                  </a:cubicBezTo>
                  <a:lnTo>
                    <a:pt x="28060" y="2140"/>
                  </a:lnTo>
                  <a:cubicBezTo>
                    <a:pt x="29496" y="2140"/>
                    <a:pt x="29343" y="125"/>
                    <a:pt x="28030" y="97"/>
                  </a:cubicBezTo>
                  <a:cubicBezTo>
                    <a:pt x="25124" y="33"/>
                    <a:pt x="22219" y="1"/>
                    <a:pt x="19316"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201" name="Google Shape;1201;p38"/>
            <p:cNvSpPr/>
            <p:nvPr/>
          </p:nvSpPr>
          <p:spPr>
            <a:xfrm>
              <a:off x="1004275" y="1828625"/>
              <a:ext cx="74725" cy="327700"/>
            </a:xfrm>
            <a:custGeom>
              <a:avLst/>
              <a:gdLst/>
              <a:ahLst/>
              <a:cxnLst/>
              <a:rect l="l" t="t" r="r" b="b"/>
              <a:pathLst>
                <a:path w="2989" h="13108" extrusionOk="0">
                  <a:moveTo>
                    <a:pt x="321" y="0"/>
                  </a:moveTo>
                  <a:lnTo>
                    <a:pt x="321" y="0"/>
                  </a:lnTo>
                  <a:cubicBezTo>
                    <a:pt x="724" y="4054"/>
                    <a:pt x="0" y="8130"/>
                    <a:pt x="353" y="12184"/>
                  </a:cubicBezTo>
                  <a:cubicBezTo>
                    <a:pt x="585" y="12152"/>
                    <a:pt x="817" y="12131"/>
                    <a:pt x="1038" y="12131"/>
                  </a:cubicBezTo>
                  <a:cubicBezTo>
                    <a:pt x="1516" y="12131"/>
                    <a:pt x="1954" y="12230"/>
                    <a:pt x="2293" y="12508"/>
                  </a:cubicBezTo>
                  <a:cubicBezTo>
                    <a:pt x="2471" y="12658"/>
                    <a:pt x="2660" y="12869"/>
                    <a:pt x="2753" y="13108"/>
                  </a:cubicBezTo>
                  <a:cubicBezTo>
                    <a:pt x="2753" y="13065"/>
                    <a:pt x="2749" y="13026"/>
                    <a:pt x="2746" y="12983"/>
                  </a:cubicBezTo>
                  <a:cubicBezTo>
                    <a:pt x="2150" y="8679"/>
                    <a:pt x="2989" y="4350"/>
                    <a:pt x="2621" y="43"/>
                  </a:cubicBezTo>
                  <a:cubicBezTo>
                    <a:pt x="1855" y="25"/>
                    <a:pt x="1088" y="11"/>
                    <a:pt x="32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202" name="Google Shape;1202;p38"/>
            <p:cNvSpPr/>
            <p:nvPr/>
          </p:nvSpPr>
          <p:spPr>
            <a:xfrm>
              <a:off x="1007300" y="1780650"/>
              <a:ext cx="62500" cy="49075"/>
            </a:xfrm>
            <a:custGeom>
              <a:avLst/>
              <a:gdLst/>
              <a:ahLst/>
              <a:cxnLst/>
              <a:rect l="l" t="t" r="r" b="b"/>
              <a:pathLst>
                <a:path w="2500" h="1963" extrusionOk="0">
                  <a:moveTo>
                    <a:pt x="1295" y="1"/>
                  </a:moveTo>
                  <a:cubicBezTo>
                    <a:pt x="660" y="1"/>
                    <a:pt x="1" y="376"/>
                    <a:pt x="97" y="1034"/>
                  </a:cubicBezTo>
                  <a:cubicBezTo>
                    <a:pt x="136" y="1331"/>
                    <a:pt x="172" y="1627"/>
                    <a:pt x="200" y="1919"/>
                  </a:cubicBezTo>
                  <a:cubicBezTo>
                    <a:pt x="967" y="1930"/>
                    <a:pt x="1734" y="1944"/>
                    <a:pt x="2500" y="1962"/>
                  </a:cubicBezTo>
                  <a:cubicBezTo>
                    <a:pt x="2468" y="1562"/>
                    <a:pt x="2422" y="1167"/>
                    <a:pt x="2365" y="767"/>
                  </a:cubicBezTo>
                  <a:cubicBezTo>
                    <a:pt x="2290" y="239"/>
                    <a:pt x="1801" y="1"/>
                    <a:pt x="1295"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203" name="Google Shape;1203;p38"/>
            <p:cNvSpPr/>
            <p:nvPr/>
          </p:nvSpPr>
          <p:spPr>
            <a:xfrm>
              <a:off x="785225" y="2133225"/>
              <a:ext cx="290025" cy="69200"/>
            </a:xfrm>
            <a:custGeom>
              <a:avLst/>
              <a:gdLst/>
              <a:ahLst/>
              <a:cxnLst/>
              <a:rect l="l" t="t" r="r" b="b"/>
              <a:pathLst>
                <a:path w="11601" h="2768" extrusionOk="0">
                  <a:moveTo>
                    <a:pt x="9115" y="0"/>
                  </a:moveTo>
                  <a:cubicBezTo>
                    <a:pt x="8323" y="115"/>
                    <a:pt x="7503" y="378"/>
                    <a:pt x="6904" y="453"/>
                  </a:cubicBezTo>
                  <a:cubicBezTo>
                    <a:pt x="4990" y="692"/>
                    <a:pt x="3065" y="799"/>
                    <a:pt x="1135" y="799"/>
                  </a:cubicBezTo>
                  <a:cubicBezTo>
                    <a:pt x="1" y="803"/>
                    <a:pt x="126" y="1962"/>
                    <a:pt x="822" y="2507"/>
                  </a:cubicBezTo>
                  <a:cubicBezTo>
                    <a:pt x="832" y="2454"/>
                    <a:pt x="843" y="2396"/>
                    <a:pt x="857" y="2343"/>
                  </a:cubicBezTo>
                  <a:cubicBezTo>
                    <a:pt x="925" y="1993"/>
                    <a:pt x="1641" y="1861"/>
                    <a:pt x="2252" y="1861"/>
                  </a:cubicBezTo>
                  <a:cubicBezTo>
                    <a:pt x="2732" y="1861"/>
                    <a:pt x="3150" y="1947"/>
                    <a:pt x="3124" y="2069"/>
                  </a:cubicBezTo>
                  <a:cubicBezTo>
                    <a:pt x="3078" y="2304"/>
                    <a:pt x="3035" y="2536"/>
                    <a:pt x="2996" y="2768"/>
                  </a:cubicBezTo>
                  <a:cubicBezTo>
                    <a:pt x="4006" y="2742"/>
                    <a:pt x="5011" y="2686"/>
                    <a:pt x="6013" y="2589"/>
                  </a:cubicBezTo>
                  <a:cubicBezTo>
                    <a:pt x="6744" y="2521"/>
                    <a:pt x="7475" y="2432"/>
                    <a:pt x="8203" y="2329"/>
                  </a:cubicBezTo>
                  <a:cubicBezTo>
                    <a:pt x="8338" y="2307"/>
                    <a:pt x="9586" y="2154"/>
                    <a:pt x="9811" y="1972"/>
                  </a:cubicBezTo>
                  <a:cubicBezTo>
                    <a:pt x="10021" y="2079"/>
                    <a:pt x="10263" y="2143"/>
                    <a:pt x="10502" y="2143"/>
                  </a:cubicBezTo>
                  <a:cubicBezTo>
                    <a:pt x="10891" y="2143"/>
                    <a:pt x="11265" y="1980"/>
                    <a:pt x="11458" y="1591"/>
                  </a:cubicBezTo>
                  <a:cubicBezTo>
                    <a:pt x="11473" y="1562"/>
                    <a:pt x="11486" y="1534"/>
                    <a:pt x="11504" y="1505"/>
                  </a:cubicBezTo>
                  <a:cubicBezTo>
                    <a:pt x="11601" y="1309"/>
                    <a:pt x="11586" y="1109"/>
                    <a:pt x="11515" y="924"/>
                  </a:cubicBezTo>
                  <a:lnTo>
                    <a:pt x="11515" y="924"/>
                  </a:lnTo>
                  <a:cubicBezTo>
                    <a:pt x="11511" y="1505"/>
                    <a:pt x="10898" y="1833"/>
                    <a:pt x="10306" y="1833"/>
                  </a:cubicBezTo>
                  <a:cubicBezTo>
                    <a:pt x="9796" y="1833"/>
                    <a:pt x="9307" y="1594"/>
                    <a:pt x="9236" y="1066"/>
                  </a:cubicBezTo>
                  <a:cubicBezTo>
                    <a:pt x="9187" y="710"/>
                    <a:pt x="9147" y="357"/>
                    <a:pt x="9115"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204" name="Google Shape;1204;p38"/>
            <p:cNvSpPr/>
            <p:nvPr/>
          </p:nvSpPr>
          <p:spPr>
            <a:xfrm>
              <a:off x="1013075" y="2131900"/>
              <a:ext cx="60050" cy="47175"/>
            </a:xfrm>
            <a:custGeom>
              <a:avLst/>
              <a:gdLst/>
              <a:ahLst/>
              <a:cxnLst/>
              <a:rect l="l" t="t" r="r" b="b"/>
              <a:pathLst>
                <a:path w="2402" h="1887" extrusionOk="0">
                  <a:moveTo>
                    <a:pt x="686" y="0"/>
                  </a:moveTo>
                  <a:cubicBezTo>
                    <a:pt x="465" y="0"/>
                    <a:pt x="233" y="21"/>
                    <a:pt x="1" y="53"/>
                  </a:cubicBezTo>
                  <a:cubicBezTo>
                    <a:pt x="33" y="410"/>
                    <a:pt x="73" y="763"/>
                    <a:pt x="122" y="1119"/>
                  </a:cubicBezTo>
                  <a:cubicBezTo>
                    <a:pt x="193" y="1647"/>
                    <a:pt x="682" y="1886"/>
                    <a:pt x="1192" y="1886"/>
                  </a:cubicBezTo>
                  <a:cubicBezTo>
                    <a:pt x="1784" y="1886"/>
                    <a:pt x="2397" y="1558"/>
                    <a:pt x="2401" y="977"/>
                  </a:cubicBezTo>
                  <a:cubicBezTo>
                    <a:pt x="2308" y="738"/>
                    <a:pt x="2119" y="527"/>
                    <a:pt x="1941" y="377"/>
                  </a:cubicBezTo>
                  <a:cubicBezTo>
                    <a:pt x="1602" y="99"/>
                    <a:pt x="1164" y="0"/>
                    <a:pt x="686"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205" name="Google Shape;1205;p38"/>
            <p:cNvSpPr/>
            <p:nvPr/>
          </p:nvSpPr>
          <p:spPr>
            <a:xfrm>
              <a:off x="798250" y="2195875"/>
              <a:ext cx="62525" cy="151150"/>
            </a:xfrm>
            <a:custGeom>
              <a:avLst/>
              <a:gdLst/>
              <a:ahLst/>
              <a:cxnLst/>
              <a:rect l="l" t="t" r="r" b="b"/>
              <a:pathLst>
                <a:path w="2501" h="6046" extrusionOk="0">
                  <a:moveTo>
                    <a:pt x="301" y="1"/>
                  </a:moveTo>
                  <a:cubicBezTo>
                    <a:pt x="129" y="886"/>
                    <a:pt x="29" y="1766"/>
                    <a:pt x="1" y="2647"/>
                  </a:cubicBezTo>
                  <a:cubicBezTo>
                    <a:pt x="464" y="3367"/>
                    <a:pt x="928" y="4084"/>
                    <a:pt x="1388" y="4801"/>
                  </a:cubicBezTo>
                  <a:cubicBezTo>
                    <a:pt x="1652" y="5207"/>
                    <a:pt x="1709" y="5724"/>
                    <a:pt x="1612" y="6045"/>
                  </a:cubicBezTo>
                  <a:cubicBezTo>
                    <a:pt x="2094" y="5956"/>
                    <a:pt x="2501" y="5785"/>
                    <a:pt x="2468" y="5581"/>
                  </a:cubicBezTo>
                  <a:cubicBezTo>
                    <a:pt x="2190" y="3799"/>
                    <a:pt x="2190" y="2033"/>
                    <a:pt x="2475" y="262"/>
                  </a:cubicBezTo>
                  <a:lnTo>
                    <a:pt x="2475" y="262"/>
                  </a:lnTo>
                  <a:cubicBezTo>
                    <a:pt x="2016" y="275"/>
                    <a:pt x="1552" y="279"/>
                    <a:pt x="1089" y="279"/>
                  </a:cubicBezTo>
                  <a:cubicBezTo>
                    <a:pt x="785" y="279"/>
                    <a:pt x="518" y="172"/>
                    <a:pt x="301"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206" name="Google Shape;1206;p38"/>
            <p:cNvSpPr/>
            <p:nvPr/>
          </p:nvSpPr>
          <p:spPr>
            <a:xfrm>
              <a:off x="805750" y="2179750"/>
              <a:ext cx="58250" cy="23100"/>
            </a:xfrm>
            <a:custGeom>
              <a:avLst/>
              <a:gdLst/>
              <a:ahLst/>
              <a:cxnLst/>
              <a:rect l="l" t="t" r="r" b="b"/>
              <a:pathLst>
                <a:path w="2330" h="924" extrusionOk="0">
                  <a:moveTo>
                    <a:pt x="1431" y="0"/>
                  </a:moveTo>
                  <a:cubicBezTo>
                    <a:pt x="820" y="0"/>
                    <a:pt x="104" y="132"/>
                    <a:pt x="36" y="482"/>
                  </a:cubicBezTo>
                  <a:cubicBezTo>
                    <a:pt x="22" y="535"/>
                    <a:pt x="11" y="593"/>
                    <a:pt x="1" y="646"/>
                  </a:cubicBezTo>
                  <a:cubicBezTo>
                    <a:pt x="218" y="817"/>
                    <a:pt x="485" y="924"/>
                    <a:pt x="789" y="924"/>
                  </a:cubicBezTo>
                  <a:cubicBezTo>
                    <a:pt x="1252" y="924"/>
                    <a:pt x="1716" y="920"/>
                    <a:pt x="2175" y="907"/>
                  </a:cubicBezTo>
                  <a:cubicBezTo>
                    <a:pt x="2214" y="675"/>
                    <a:pt x="2257" y="443"/>
                    <a:pt x="2303" y="208"/>
                  </a:cubicBezTo>
                  <a:cubicBezTo>
                    <a:pt x="2329" y="86"/>
                    <a:pt x="1911" y="0"/>
                    <a:pt x="143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207" name="Google Shape;1207;p38"/>
            <p:cNvSpPr/>
            <p:nvPr/>
          </p:nvSpPr>
          <p:spPr>
            <a:xfrm>
              <a:off x="799950" y="2316150"/>
              <a:ext cx="21675" cy="32475"/>
            </a:xfrm>
            <a:custGeom>
              <a:avLst/>
              <a:gdLst/>
              <a:ahLst/>
              <a:cxnLst/>
              <a:rect l="l" t="t" r="r" b="b"/>
              <a:pathLst>
                <a:path w="867" h="1299" extrusionOk="0">
                  <a:moveTo>
                    <a:pt x="1" y="0"/>
                  </a:moveTo>
                  <a:lnTo>
                    <a:pt x="1" y="0"/>
                  </a:lnTo>
                  <a:cubicBezTo>
                    <a:pt x="32" y="350"/>
                    <a:pt x="79" y="696"/>
                    <a:pt x="132" y="1045"/>
                  </a:cubicBezTo>
                  <a:cubicBezTo>
                    <a:pt x="161" y="1223"/>
                    <a:pt x="475" y="1298"/>
                    <a:pt x="863" y="1298"/>
                  </a:cubicBezTo>
                  <a:lnTo>
                    <a:pt x="867" y="1298"/>
                  </a:lnTo>
                  <a:cubicBezTo>
                    <a:pt x="799" y="1223"/>
                    <a:pt x="728" y="1127"/>
                    <a:pt x="653" y="1013"/>
                  </a:cubicBezTo>
                  <a:cubicBezTo>
                    <a:pt x="435" y="674"/>
                    <a:pt x="218" y="339"/>
                    <a:pt x="1"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208" name="Google Shape;1208;p38"/>
            <p:cNvSpPr/>
            <p:nvPr/>
          </p:nvSpPr>
          <p:spPr>
            <a:xfrm>
              <a:off x="475450" y="2160675"/>
              <a:ext cx="363125" cy="193750"/>
            </a:xfrm>
            <a:custGeom>
              <a:avLst/>
              <a:gdLst/>
              <a:ahLst/>
              <a:cxnLst/>
              <a:rect l="l" t="t" r="r" b="b"/>
              <a:pathLst>
                <a:path w="14525" h="7750" extrusionOk="0">
                  <a:moveTo>
                    <a:pt x="2935" y="1"/>
                  </a:moveTo>
                  <a:cubicBezTo>
                    <a:pt x="2012" y="1"/>
                    <a:pt x="1095" y="82"/>
                    <a:pt x="197" y="403"/>
                  </a:cubicBezTo>
                  <a:cubicBezTo>
                    <a:pt x="101" y="436"/>
                    <a:pt x="37" y="507"/>
                    <a:pt x="1" y="603"/>
                  </a:cubicBezTo>
                  <a:cubicBezTo>
                    <a:pt x="26" y="710"/>
                    <a:pt x="55" y="814"/>
                    <a:pt x="83" y="921"/>
                  </a:cubicBezTo>
                  <a:cubicBezTo>
                    <a:pt x="843" y="1199"/>
                    <a:pt x="1702" y="2108"/>
                    <a:pt x="911" y="2368"/>
                  </a:cubicBezTo>
                  <a:cubicBezTo>
                    <a:pt x="882" y="2379"/>
                    <a:pt x="853" y="2386"/>
                    <a:pt x="825" y="2393"/>
                  </a:cubicBezTo>
                  <a:cubicBezTo>
                    <a:pt x="914" y="2440"/>
                    <a:pt x="1000" y="2468"/>
                    <a:pt x="1089" y="2468"/>
                  </a:cubicBezTo>
                  <a:cubicBezTo>
                    <a:pt x="1135" y="2468"/>
                    <a:pt x="1181" y="2461"/>
                    <a:pt x="1228" y="2443"/>
                  </a:cubicBezTo>
                  <a:cubicBezTo>
                    <a:pt x="2048" y="2151"/>
                    <a:pt x="2914" y="2069"/>
                    <a:pt x="3791" y="2069"/>
                  </a:cubicBezTo>
                  <a:cubicBezTo>
                    <a:pt x="4775" y="2069"/>
                    <a:pt x="5771" y="2172"/>
                    <a:pt x="6722" y="2215"/>
                  </a:cubicBezTo>
                  <a:cubicBezTo>
                    <a:pt x="7571" y="2251"/>
                    <a:pt x="8417" y="2290"/>
                    <a:pt x="9265" y="2325"/>
                  </a:cubicBezTo>
                  <a:cubicBezTo>
                    <a:pt x="9525" y="2336"/>
                    <a:pt x="9989" y="2432"/>
                    <a:pt x="10399" y="2432"/>
                  </a:cubicBezTo>
                  <a:cubicBezTo>
                    <a:pt x="10445" y="2432"/>
                    <a:pt x="10492" y="2432"/>
                    <a:pt x="10535" y="2429"/>
                  </a:cubicBezTo>
                  <a:cubicBezTo>
                    <a:pt x="11351" y="3691"/>
                    <a:pt x="12164" y="4957"/>
                    <a:pt x="12981" y="6219"/>
                  </a:cubicBezTo>
                  <a:cubicBezTo>
                    <a:pt x="12910" y="5495"/>
                    <a:pt x="12888" y="4775"/>
                    <a:pt x="12913" y="4055"/>
                  </a:cubicBezTo>
                  <a:cubicBezTo>
                    <a:pt x="12342" y="3171"/>
                    <a:pt x="11768" y="2282"/>
                    <a:pt x="11198" y="1398"/>
                  </a:cubicBezTo>
                  <a:cubicBezTo>
                    <a:pt x="11126" y="1138"/>
                    <a:pt x="10991" y="892"/>
                    <a:pt x="10873" y="735"/>
                  </a:cubicBezTo>
                  <a:cubicBezTo>
                    <a:pt x="10851" y="710"/>
                    <a:pt x="10830" y="681"/>
                    <a:pt x="10809" y="653"/>
                  </a:cubicBezTo>
                  <a:cubicBezTo>
                    <a:pt x="10698" y="510"/>
                    <a:pt x="10377" y="100"/>
                    <a:pt x="10103" y="100"/>
                  </a:cubicBezTo>
                  <a:cubicBezTo>
                    <a:pt x="10053" y="100"/>
                    <a:pt x="10003" y="115"/>
                    <a:pt x="9957" y="146"/>
                  </a:cubicBezTo>
                  <a:cubicBezTo>
                    <a:pt x="9936" y="161"/>
                    <a:pt x="9918" y="176"/>
                    <a:pt x="9896" y="189"/>
                  </a:cubicBezTo>
                  <a:cubicBezTo>
                    <a:pt x="9839" y="229"/>
                    <a:pt x="9796" y="275"/>
                    <a:pt x="9765" y="329"/>
                  </a:cubicBezTo>
                  <a:cubicBezTo>
                    <a:pt x="9658" y="350"/>
                    <a:pt x="9533" y="357"/>
                    <a:pt x="9397" y="357"/>
                  </a:cubicBezTo>
                  <a:cubicBezTo>
                    <a:pt x="8798" y="357"/>
                    <a:pt x="7989" y="204"/>
                    <a:pt x="7682" y="189"/>
                  </a:cubicBezTo>
                  <a:cubicBezTo>
                    <a:pt x="6740" y="151"/>
                    <a:pt x="5799" y="108"/>
                    <a:pt x="4858" y="69"/>
                  </a:cubicBezTo>
                  <a:cubicBezTo>
                    <a:pt x="4212" y="39"/>
                    <a:pt x="3570" y="1"/>
                    <a:pt x="2935" y="1"/>
                  </a:cubicBezTo>
                  <a:close/>
                  <a:moveTo>
                    <a:pt x="14524" y="7453"/>
                  </a:moveTo>
                  <a:lnTo>
                    <a:pt x="14524" y="7453"/>
                  </a:lnTo>
                  <a:cubicBezTo>
                    <a:pt x="14304" y="7493"/>
                    <a:pt x="14065" y="7517"/>
                    <a:pt x="13847" y="7517"/>
                  </a:cubicBezTo>
                  <a:cubicBezTo>
                    <a:pt x="13996" y="7682"/>
                    <a:pt x="14125" y="7749"/>
                    <a:pt x="14232" y="7749"/>
                  </a:cubicBezTo>
                  <a:cubicBezTo>
                    <a:pt x="14371" y="7749"/>
                    <a:pt x="14475" y="7631"/>
                    <a:pt x="14524" y="7453"/>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209" name="Google Shape;1209;p38"/>
            <p:cNvSpPr/>
            <p:nvPr/>
          </p:nvSpPr>
          <p:spPr>
            <a:xfrm>
              <a:off x="797650" y="2262025"/>
              <a:ext cx="43350" cy="86600"/>
            </a:xfrm>
            <a:custGeom>
              <a:avLst/>
              <a:gdLst/>
              <a:ahLst/>
              <a:cxnLst/>
              <a:rect l="l" t="t" r="r" b="b"/>
              <a:pathLst>
                <a:path w="1734" h="3464" extrusionOk="0">
                  <a:moveTo>
                    <a:pt x="25" y="1"/>
                  </a:moveTo>
                  <a:lnTo>
                    <a:pt x="25" y="1"/>
                  </a:lnTo>
                  <a:cubicBezTo>
                    <a:pt x="0" y="721"/>
                    <a:pt x="22" y="1441"/>
                    <a:pt x="93" y="2165"/>
                  </a:cubicBezTo>
                  <a:cubicBezTo>
                    <a:pt x="310" y="2504"/>
                    <a:pt x="527" y="2839"/>
                    <a:pt x="745" y="3178"/>
                  </a:cubicBezTo>
                  <a:cubicBezTo>
                    <a:pt x="820" y="3292"/>
                    <a:pt x="891" y="3388"/>
                    <a:pt x="959" y="3463"/>
                  </a:cubicBezTo>
                  <a:cubicBezTo>
                    <a:pt x="1177" y="3463"/>
                    <a:pt x="1416" y="3439"/>
                    <a:pt x="1636" y="3399"/>
                  </a:cubicBezTo>
                  <a:cubicBezTo>
                    <a:pt x="1733" y="3078"/>
                    <a:pt x="1676" y="2561"/>
                    <a:pt x="1412" y="2155"/>
                  </a:cubicBezTo>
                  <a:cubicBezTo>
                    <a:pt x="952" y="1438"/>
                    <a:pt x="488" y="721"/>
                    <a:pt x="25"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210" name="Google Shape;1210;p38"/>
            <p:cNvSpPr/>
            <p:nvPr/>
          </p:nvSpPr>
          <p:spPr>
            <a:xfrm>
              <a:off x="394775" y="1828875"/>
              <a:ext cx="101325" cy="394500"/>
            </a:xfrm>
            <a:custGeom>
              <a:avLst/>
              <a:gdLst/>
              <a:ahLst/>
              <a:cxnLst/>
              <a:rect l="l" t="t" r="r" b="b"/>
              <a:pathLst>
                <a:path w="4053" h="15780" extrusionOk="0">
                  <a:moveTo>
                    <a:pt x="1" y="1"/>
                  </a:moveTo>
                  <a:cubicBezTo>
                    <a:pt x="190" y="3417"/>
                    <a:pt x="465" y="6825"/>
                    <a:pt x="839" y="10224"/>
                  </a:cubicBezTo>
                  <a:cubicBezTo>
                    <a:pt x="1017" y="11864"/>
                    <a:pt x="1078" y="15780"/>
                    <a:pt x="3338" y="15780"/>
                  </a:cubicBezTo>
                  <a:cubicBezTo>
                    <a:pt x="3557" y="15780"/>
                    <a:pt x="3792" y="15744"/>
                    <a:pt x="4052" y="15665"/>
                  </a:cubicBezTo>
                  <a:cubicBezTo>
                    <a:pt x="3524" y="15383"/>
                    <a:pt x="3057" y="14338"/>
                    <a:pt x="3228" y="13875"/>
                  </a:cubicBezTo>
                  <a:cubicBezTo>
                    <a:pt x="3017" y="12955"/>
                    <a:pt x="3000" y="11947"/>
                    <a:pt x="2904" y="11055"/>
                  </a:cubicBezTo>
                  <a:cubicBezTo>
                    <a:pt x="2775" y="9871"/>
                    <a:pt x="2654" y="8683"/>
                    <a:pt x="2547" y="7492"/>
                  </a:cubicBezTo>
                  <a:cubicBezTo>
                    <a:pt x="2333" y="5110"/>
                    <a:pt x="2166" y="2721"/>
                    <a:pt x="2041" y="333"/>
                  </a:cubicBezTo>
                  <a:cubicBezTo>
                    <a:pt x="1666" y="351"/>
                    <a:pt x="1296" y="368"/>
                    <a:pt x="925" y="386"/>
                  </a:cubicBezTo>
                  <a:lnTo>
                    <a:pt x="871" y="386"/>
                  </a:lnTo>
                  <a:cubicBezTo>
                    <a:pt x="529" y="386"/>
                    <a:pt x="226" y="229"/>
                    <a:pt x="1" y="1"/>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1211" name="Google Shape;1211;p38"/>
            <p:cNvSpPr/>
            <p:nvPr/>
          </p:nvSpPr>
          <p:spPr>
            <a:xfrm>
              <a:off x="471175" y="2175750"/>
              <a:ext cx="46850" cy="44750"/>
            </a:xfrm>
            <a:custGeom>
              <a:avLst/>
              <a:gdLst/>
              <a:ahLst/>
              <a:cxnLst/>
              <a:rect l="l" t="t" r="r" b="b"/>
              <a:pathLst>
                <a:path w="1874" h="1790" extrusionOk="0">
                  <a:moveTo>
                    <a:pt x="172" y="0"/>
                  </a:moveTo>
                  <a:lnTo>
                    <a:pt x="172" y="0"/>
                  </a:lnTo>
                  <a:cubicBezTo>
                    <a:pt x="1" y="463"/>
                    <a:pt x="468" y="1508"/>
                    <a:pt x="996" y="1790"/>
                  </a:cubicBezTo>
                  <a:cubicBezTo>
                    <a:pt x="1024" y="1783"/>
                    <a:pt x="1053" y="1776"/>
                    <a:pt x="1082" y="1765"/>
                  </a:cubicBezTo>
                  <a:cubicBezTo>
                    <a:pt x="1873" y="1505"/>
                    <a:pt x="1014" y="596"/>
                    <a:pt x="254" y="318"/>
                  </a:cubicBezTo>
                  <a:cubicBezTo>
                    <a:pt x="226" y="211"/>
                    <a:pt x="197" y="107"/>
                    <a:pt x="172" y="0"/>
                  </a:cubicBezTo>
                  <a:close/>
                </a:path>
              </a:pathLst>
            </a:custGeom>
            <a:solidFill>
              <a:schemeClr val="accent6"/>
            </a:solidFill>
            <a:ln>
              <a:noFill/>
            </a:ln>
          </p:spPr>
          <p:txBody>
            <a:bodyPr spcFirstLastPara="1" wrap="square" lIns="121900" tIns="121900" rIns="121900" bIns="121900" anchor="ctr" anchorCtr="0">
              <a:noAutofit/>
            </a:bodyPr>
            <a:lstStyle/>
            <a:p>
              <a:endParaRPr sz="2400"/>
            </a:p>
          </p:txBody>
        </p:sp>
      </p:grpSp>
      <p:grpSp>
        <p:nvGrpSpPr>
          <p:cNvPr id="1212" name="Google Shape;1212;p38"/>
          <p:cNvGrpSpPr/>
          <p:nvPr/>
        </p:nvGrpSpPr>
        <p:grpSpPr>
          <a:xfrm rot="-525446">
            <a:off x="849399" y="669751"/>
            <a:ext cx="1733253" cy="376405"/>
            <a:chOff x="256250" y="3704650"/>
            <a:chExt cx="960300" cy="231700"/>
          </a:xfrm>
        </p:grpSpPr>
        <p:sp>
          <p:nvSpPr>
            <p:cNvPr id="1213" name="Google Shape;1213;p38"/>
            <p:cNvSpPr/>
            <p:nvPr/>
          </p:nvSpPr>
          <p:spPr>
            <a:xfrm>
              <a:off x="256250" y="3704650"/>
              <a:ext cx="960300" cy="231700"/>
            </a:xfrm>
            <a:custGeom>
              <a:avLst/>
              <a:gdLst/>
              <a:ahLst/>
              <a:cxnLst/>
              <a:rect l="l" t="t" r="r" b="b"/>
              <a:pathLst>
                <a:path w="38412" h="9268" extrusionOk="0">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4" name="Google Shape;1214;p38"/>
            <p:cNvSpPr/>
            <p:nvPr/>
          </p:nvSpPr>
          <p:spPr>
            <a:xfrm>
              <a:off x="410575" y="3737725"/>
              <a:ext cx="82550" cy="111100"/>
            </a:xfrm>
            <a:custGeom>
              <a:avLst/>
              <a:gdLst/>
              <a:ahLst/>
              <a:cxnLst/>
              <a:rect l="l" t="t" r="r" b="b"/>
              <a:pathLst>
                <a:path w="3302" h="4444" extrusionOk="0">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5" name="Google Shape;1215;p38"/>
            <p:cNvSpPr/>
            <p:nvPr/>
          </p:nvSpPr>
          <p:spPr>
            <a:xfrm>
              <a:off x="410475" y="3741550"/>
              <a:ext cx="110550" cy="170650"/>
            </a:xfrm>
            <a:custGeom>
              <a:avLst/>
              <a:gdLst/>
              <a:ahLst/>
              <a:cxnLst/>
              <a:rect l="l" t="t" r="r" b="b"/>
              <a:pathLst>
                <a:path w="4422" h="6826" extrusionOk="0">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6" name="Google Shape;1216;p38"/>
            <p:cNvSpPr/>
            <p:nvPr/>
          </p:nvSpPr>
          <p:spPr>
            <a:xfrm>
              <a:off x="637600" y="3774725"/>
              <a:ext cx="127450" cy="106275"/>
            </a:xfrm>
            <a:custGeom>
              <a:avLst/>
              <a:gdLst/>
              <a:ahLst/>
              <a:cxnLst/>
              <a:rect l="l" t="t" r="r" b="b"/>
              <a:pathLst>
                <a:path w="5098" h="4251" extrusionOk="0">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7" name="Google Shape;1217;p38"/>
            <p:cNvSpPr/>
            <p:nvPr/>
          </p:nvSpPr>
          <p:spPr>
            <a:xfrm>
              <a:off x="591525" y="3766150"/>
              <a:ext cx="149800" cy="124650"/>
            </a:xfrm>
            <a:custGeom>
              <a:avLst/>
              <a:gdLst/>
              <a:ahLst/>
              <a:cxnLst/>
              <a:rect l="l" t="t" r="r" b="b"/>
              <a:pathLst>
                <a:path w="5992" h="4986" extrusionOk="0">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8" name="Google Shape;1218;p38"/>
            <p:cNvSpPr/>
            <p:nvPr/>
          </p:nvSpPr>
          <p:spPr>
            <a:xfrm>
              <a:off x="728000" y="3762075"/>
              <a:ext cx="203275" cy="87025"/>
            </a:xfrm>
            <a:custGeom>
              <a:avLst/>
              <a:gdLst/>
              <a:ahLst/>
              <a:cxnLst/>
              <a:rect l="l" t="t" r="r" b="b"/>
              <a:pathLst>
                <a:path w="8131" h="3481" extrusionOk="0">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19" name="Google Shape;1219;p38"/>
            <p:cNvSpPr/>
            <p:nvPr/>
          </p:nvSpPr>
          <p:spPr>
            <a:xfrm>
              <a:off x="741825" y="3746825"/>
              <a:ext cx="189025" cy="110200"/>
            </a:xfrm>
            <a:custGeom>
              <a:avLst/>
              <a:gdLst/>
              <a:ahLst/>
              <a:cxnLst/>
              <a:rect l="l" t="t" r="r" b="b"/>
              <a:pathLst>
                <a:path w="7561" h="4408" extrusionOk="0">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20" name="Google Shape;1220;p38"/>
            <p:cNvSpPr/>
            <p:nvPr/>
          </p:nvSpPr>
          <p:spPr>
            <a:xfrm>
              <a:off x="957900" y="3719375"/>
              <a:ext cx="151775" cy="124900"/>
            </a:xfrm>
            <a:custGeom>
              <a:avLst/>
              <a:gdLst/>
              <a:ahLst/>
              <a:cxnLst/>
              <a:rect l="l" t="t" r="r" b="b"/>
              <a:pathLst>
                <a:path w="6071" h="4996" extrusionOk="0">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45" name="TextBox 44">
            <a:extLst>
              <a:ext uri="{FF2B5EF4-FFF2-40B4-BE49-F238E27FC236}">
                <a16:creationId xmlns:a16="http://schemas.microsoft.com/office/drawing/2014/main" id="{3D430491-BBFF-4F5E-9DCB-CA96381C715C}"/>
              </a:ext>
            </a:extLst>
          </p:cNvPr>
          <p:cNvSpPr txBox="1"/>
          <p:nvPr/>
        </p:nvSpPr>
        <p:spPr>
          <a:xfrm>
            <a:off x="1751217" y="5337041"/>
            <a:ext cx="4318811" cy="400110"/>
          </a:xfrm>
          <a:prstGeom prst="rect">
            <a:avLst/>
          </a:prstGeom>
          <a:noFill/>
        </p:spPr>
        <p:txBody>
          <a:bodyPr wrap="none" rtlCol="0">
            <a:spAutoFit/>
          </a:bodyPr>
          <a:lstStyle/>
          <a:p>
            <a:pPr algn="ctr"/>
            <a:r>
              <a:rPr lang="en-SG" sz="2000" dirty="0">
                <a:solidFill>
                  <a:schemeClr val="bg1"/>
                </a:solidFill>
                <a:highlight>
                  <a:srgbClr val="808080"/>
                </a:highlight>
                <a:latin typeface="Sniglet" panose="04070505030100020000" pitchFamily="82" charset="0"/>
              </a:rPr>
              <a:t> Remember Digital Logic (CZ1005</a:t>
            </a:r>
            <a:r>
              <a:rPr lang="en-SG" dirty="0">
                <a:solidFill>
                  <a:schemeClr val="bg1"/>
                </a:solidFill>
                <a:highlight>
                  <a:srgbClr val="808080"/>
                </a:highlight>
                <a:latin typeface="Sniglet" panose="04070505030100020000" pitchFamily="82" charset="0"/>
              </a:rPr>
              <a:t>)?    </a:t>
            </a:r>
            <a:r>
              <a:rPr lang="en-SG" sz="2000" dirty="0">
                <a:solidFill>
                  <a:schemeClr val="bg1"/>
                </a:solidFill>
                <a:highlight>
                  <a:srgbClr val="808080"/>
                </a:highlight>
                <a:latin typeface="Sniglet" panose="04070505030100020000" pitchFamily="82" charset="0"/>
              </a:rPr>
              <a:t>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59"/>
        <p:cNvGrpSpPr/>
        <p:nvPr/>
      </p:nvGrpSpPr>
      <p:grpSpPr>
        <a:xfrm>
          <a:off x="0" y="0"/>
          <a:ext cx="0" cy="0"/>
          <a:chOff x="0" y="0"/>
          <a:chExt cx="0" cy="0"/>
        </a:xfrm>
      </p:grpSpPr>
      <p:sp>
        <p:nvSpPr>
          <p:cNvPr id="3360" name="Google Shape;3360;p92"/>
          <p:cNvSpPr txBox="1">
            <a:spLocks noGrp="1"/>
          </p:cNvSpPr>
          <p:nvPr>
            <p:ph type="title"/>
          </p:nvPr>
        </p:nvSpPr>
        <p:spPr>
          <a:xfrm>
            <a:off x="3772784" y="2227787"/>
            <a:ext cx="4646400" cy="2402400"/>
          </a:xfrm>
          <a:prstGeom prst="rect">
            <a:avLst/>
          </a:prstGeom>
          <a:noFill/>
          <a:ln>
            <a:noFill/>
          </a:ln>
        </p:spPr>
        <p:txBody>
          <a:bodyPr spcFirstLastPara="1" wrap="square" lIns="0" tIns="0" rIns="0" bIns="0" anchor="t" anchorCtr="0">
            <a:noAutofit/>
          </a:bodyPr>
          <a:lstStyle/>
          <a:p>
            <a:r>
              <a:rPr lang="en" sz="4800">
                <a:latin typeface="Walter Turncoat"/>
                <a:ea typeface="Walter Turncoat"/>
                <a:cs typeface="Walter Turncoat"/>
                <a:sym typeface="Walter Turncoat"/>
              </a:rPr>
              <a:t>Comparisons with Other Algorithms</a:t>
            </a:r>
            <a:endParaRPr sz="4800">
              <a:latin typeface="Walter Turncoat"/>
              <a:ea typeface="Walter Turncoat"/>
              <a:cs typeface="Walter Turncoat"/>
              <a:sym typeface="Walter Turncoat"/>
            </a:endParaRPr>
          </a:p>
        </p:txBody>
      </p:sp>
      <p:grpSp>
        <p:nvGrpSpPr>
          <p:cNvPr id="3361" name="Google Shape;3361;p92"/>
          <p:cNvGrpSpPr/>
          <p:nvPr/>
        </p:nvGrpSpPr>
        <p:grpSpPr>
          <a:xfrm>
            <a:off x="4246067" y="4412175"/>
            <a:ext cx="3699892" cy="183324"/>
            <a:chOff x="4345425" y="2175475"/>
            <a:chExt cx="800750" cy="176025"/>
          </a:xfrm>
        </p:grpSpPr>
        <p:sp>
          <p:nvSpPr>
            <p:cNvPr id="3362" name="Google Shape;3362;p92"/>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3363" name="Google Shape;3363;p92"/>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grpSp>
      <p:grpSp>
        <p:nvGrpSpPr>
          <p:cNvPr id="3364" name="Google Shape;3364;p92"/>
          <p:cNvGrpSpPr/>
          <p:nvPr/>
        </p:nvGrpSpPr>
        <p:grpSpPr>
          <a:xfrm>
            <a:off x="4211826" y="3650079"/>
            <a:ext cx="3768329" cy="162764"/>
            <a:chOff x="4345425" y="2175475"/>
            <a:chExt cx="800750" cy="176025"/>
          </a:xfrm>
        </p:grpSpPr>
        <p:sp>
          <p:nvSpPr>
            <p:cNvPr id="3365" name="Google Shape;3365;p92"/>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3366" name="Google Shape;3366;p92"/>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grpSp>
      <p:sp>
        <p:nvSpPr>
          <p:cNvPr id="3367" name="Google Shape;3367;p92"/>
          <p:cNvSpPr/>
          <p:nvPr/>
        </p:nvSpPr>
        <p:spPr>
          <a:xfrm>
            <a:off x="9780235" y="4656802"/>
            <a:ext cx="1373405" cy="1835759"/>
          </a:xfrm>
          <a:custGeom>
            <a:avLst/>
            <a:gdLst/>
            <a:ahLst/>
            <a:cxnLst/>
            <a:rect l="l" t="t" r="r" b="b"/>
            <a:pathLst>
              <a:path w="20211" h="27015" extrusionOk="0">
                <a:moveTo>
                  <a:pt x="13024" y="5921"/>
                </a:moveTo>
                <a:cubicBezTo>
                  <a:pt x="13039" y="5921"/>
                  <a:pt x="13053" y="5921"/>
                  <a:pt x="13068" y="5921"/>
                </a:cubicBezTo>
                <a:cubicBezTo>
                  <a:pt x="13228" y="5925"/>
                  <a:pt x="13275" y="5932"/>
                  <a:pt x="13449" y="5978"/>
                </a:cubicBezTo>
                <a:cubicBezTo>
                  <a:pt x="13621" y="6025"/>
                  <a:pt x="13692" y="6054"/>
                  <a:pt x="13820" y="6121"/>
                </a:cubicBezTo>
                <a:cubicBezTo>
                  <a:pt x="14120" y="6275"/>
                  <a:pt x="14305" y="6421"/>
                  <a:pt x="14533" y="6660"/>
                </a:cubicBezTo>
                <a:cubicBezTo>
                  <a:pt x="14934" y="7077"/>
                  <a:pt x="15239" y="7599"/>
                  <a:pt x="15440" y="8166"/>
                </a:cubicBezTo>
                <a:lnTo>
                  <a:pt x="15440" y="8166"/>
                </a:lnTo>
                <a:cubicBezTo>
                  <a:pt x="15083" y="8248"/>
                  <a:pt x="14722" y="8292"/>
                  <a:pt x="14368" y="8292"/>
                </a:cubicBezTo>
                <a:cubicBezTo>
                  <a:pt x="14140" y="8292"/>
                  <a:pt x="13915" y="8274"/>
                  <a:pt x="13695" y="8236"/>
                </a:cubicBezTo>
                <a:cubicBezTo>
                  <a:pt x="12724" y="8067"/>
                  <a:pt x="11922" y="7510"/>
                  <a:pt x="11491" y="6614"/>
                </a:cubicBezTo>
                <a:lnTo>
                  <a:pt x="11491" y="6614"/>
                </a:lnTo>
                <a:cubicBezTo>
                  <a:pt x="11716" y="6403"/>
                  <a:pt x="11958" y="6226"/>
                  <a:pt x="12244" y="6092"/>
                </a:cubicBezTo>
                <a:cubicBezTo>
                  <a:pt x="12481" y="5981"/>
                  <a:pt x="12754" y="5921"/>
                  <a:pt x="13024" y="5921"/>
                </a:cubicBezTo>
                <a:close/>
                <a:moveTo>
                  <a:pt x="8395" y="11475"/>
                </a:moveTo>
                <a:cubicBezTo>
                  <a:pt x="9299" y="11475"/>
                  <a:pt x="10220" y="12193"/>
                  <a:pt x="10793" y="12796"/>
                </a:cubicBezTo>
                <a:cubicBezTo>
                  <a:pt x="11173" y="13194"/>
                  <a:pt x="11637" y="13806"/>
                  <a:pt x="11795" y="14426"/>
                </a:cubicBezTo>
                <a:lnTo>
                  <a:pt x="11795" y="14426"/>
                </a:lnTo>
                <a:cubicBezTo>
                  <a:pt x="11609" y="14465"/>
                  <a:pt x="11433" y="14481"/>
                  <a:pt x="11241" y="14481"/>
                </a:cubicBezTo>
                <a:cubicBezTo>
                  <a:pt x="11116" y="14481"/>
                  <a:pt x="10985" y="14474"/>
                  <a:pt x="10839" y="14462"/>
                </a:cubicBezTo>
                <a:cubicBezTo>
                  <a:pt x="10369" y="14415"/>
                  <a:pt x="9901" y="14315"/>
                  <a:pt x="9445" y="14187"/>
                </a:cubicBezTo>
                <a:cubicBezTo>
                  <a:pt x="8654" y="13965"/>
                  <a:pt x="7622" y="13627"/>
                  <a:pt x="7109" y="12960"/>
                </a:cubicBezTo>
                <a:cubicBezTo>
                  <a:pt x="7017" y="12843"/>
                  <a:pt x="6964" y="12743"/>
                  <a:pt x="6942" y="12593"/>
                </a:cubicBezTo>
                <a:lnTo>
                  <a:pt x="6942" y="12593"/>
                </a:lnTo>
                <a:cubicBezTo>
                  <a:pt x="6943" y="12597"/>
                  <a:pt x="6943" y="12599"/>
                  <a:pt x="6944" y="12599"/>
                </a:cubicBezTo>
                <a:cubicBezTo>
                  <a:pt x="6949" y="12599"/>
                  <a:pt x="6951" y="12474"/>
                  <a:pt x="6947" y="12474"/>
                </a:cubicBezTo>
                <a:lnTo>
                  <a:pt x="6947" y="12474"/>
                </a:lnTo>
                <a:cubicBezTo>
                  <a:pt x="6947" y="12474"/>
                  <a:pt x="6946" y="12476"/>
                  <a:pt x="6946" y="12479"/>
                </a:cubicBezTo>
                <a:cubicBezTo>
                  <a:pt x="6964" y="12379"/>
                  <a:pt x="6974" y="12354"/>
                  <a:pt x="7013" y="12283"/>
                </a:cubicBezTo>
                <a:cubicBezTo>
                  <a:pt x="7216" y="11923"/>
                  <a:pt x="7634" y="11609"/>
                  <a:pt x="8033" y="11516"/>
                </a:cubicBezTo>
                <a:cubicBezTo>
                  <a:pt x="8153" y="11488"/>
                  <a:pt x="8274" y="11475"/>
                  <a:pt x="8395" y="11475"/>
                </a:cubicBezTo>
                <a:close/>
                <a:moveTo>
                  <a:pt x="3729" y="17061"/>
                </a:moveTo>
                <a:cubicBezTo>
                  <a:pt x="3729" y="17061"/>
                  <a:pt x="3729" y="17062"/>
                  <a:pt x="3729" y="17064"/>
                </a:cubicBezTo>
                <a:lnTo>
                  <a:pt x="3729" y="17064"/>
                </a:lnTo>
                <a:cubicBezTo>
                  <a:pt x="3729" y="17063"/>
                  <a:pt x="3729" y="17062"/>
                  <a:pt x="3729" y="17061"/>
                </a:cubicBezTo>
                <a:cubicBezTo>
                  <a:pt x="3729" y="17061"/>
                  <a:pt x="3729" y="17061"/>
                  <a:pt x="3729" y="17061"/>
                </a:cubicBezTo>
                <a:close/>
                <a:moveTo>
                  <a:pt x="4657" y="16619"/>
                </a:moveTo>
                <a:cubicBezTo>
                  <a:pt x="5017" y="16619"/>
                  <a:pt x="5390" y="16704"/>
                  <a:pt x="5726" y="16808"/>
                </a:cubicBezTo>
                <a:cubicBezTo>
                  <a:pt x="6315" y="16990"/>
                  <a:pt x="6980" y="17291"/>
                  <a:pt x="7494" y="17724"/>
                </a:cubicBezTo>
                <a:lnTo>
                  <a:pt x="7494" y="17724"/>
                </a:lnTo>
                <a:cubicBezTo>
                  <a:pt x="7022" y="17823"/>
                  <a:pt x="6544" y="17881"/>
                  <a:pt x="6061" y="17881"/>
                </a:cubicBezTo>
                <a:cubicBezTo>
                  <a:pt x="5926" y="17881"/>
                  <a:pt x="5790" y="17877"/>
                  <a:pt x="5654" y="17867"/>
                </a:cubicBezTo>
                <a:cubicBezTo>
                  <a:pt x="5119" y="17828"/>
                  <a:pt x="4535" y="17739"/>
                  <a:pt x="4071" y="17453"/>
                </a:cubicBezTo>
                <a:cubicBezTo>
                  <a:pt x="3943" y="17375"/>
                  <a:pt x="3840" y="17278"/>
                  <a:pt x="3779" y="17182"/>
                </a:cubicBezTo>
                <a:cubicBezTo>
                  <a:pt x="3731" y="17107"/>
                  <a:pt x="3742" y="17153"/>
                  <a:pt x="3731" y="17074"/>
                </a:cubicBezTo>
                <a:lnTo>
                  <a:pt x="3731" y="17074"/>
                </a:lnTo>
                <a:cubicBezTo>
                  <a:pt x="3731" y="17072"/>
                  <a:pt x="3730" y="17064"/>
                  <a:pt x="3729" y="17039"/>
                </a:cubicBezTo>
                <a:cubicBezTo>
                  <a:pt x="3728" y="17032"/>
                  <a:pt x="3728" y="17026"/>
                  <a:pt x="3728" y="17021"/>
                </a:cubicBezTo>
                <a:lnTo>
                  <a:pt x="3728" y="17021"/>
                </a:lnTo>
                <a:cubicBezTo>
                  <a:pt x="3729" y="17018"/>
                  <a:pt x="3731" y="17011"/>
                  <a:pt x="3733" y="17000"/>
                </a:cubicBezTo>
                <a:cubicBezTo>
                  <a:pt x="3743" y="16939"/>
                  <a:pt x="3807" y="16861"/>
                  <a:pt x="3850" y="16829"/>
                </a:cubicBezTo>
                <a:cubicBezTo>
                  <a:pt x="3990" y="16725"/>
                  <a:pt x="4086" y="16697"/>
                  <a:pt x="4264" y="16658"/>
                </a:cubicBezTo>
                <a:cubicBezTo>
                  <a:pt x="4391" y="16631"/>
                  <a:pt x="4523" y="16619"/>
                  <a:pt x="4657" y="16619"/>
                </a:cubicBezTo>
                <a:close/>
                <a:moveTo>
                  <a:pt x="17258" y="0"/>
                </a:moveTo>
                <a:cubicBezTo>
                  <a:pt x="17012" y="0"/>
                  <a:pt x="16846" y="399"/>
                  <a:pt x="17111" y="590"/>
                </a:cubicBezTo>
                <a:cubicBezTo>
                  <a:pt x="18099" y="1314"/>
                  <a:pt x="19051" y="2277"/>
                  <a:pt x="19315" y="3515"/>
                </a:cubicBezTo>
                <a:cubicBezTo>
                  <a:pt x="19508" y="4420"/>
                  <a:pt x="19229" y="5322"/>
                  <a:pt x="18691" y="6071"/>
                </a:cubicBezTo>
                <a:cubicBezTo>
                  <a:pt x="18072" y="6930"/>
                  <a:pt x="17093" y="7624"/>
                  <a:pt x="16029" y="7996"/>
                </a:cubicBezTo>
                <a:lnTo>
                  <a:pt x="16029" y="7996"/>
                </a:lnTo>
                <a:cubicBezTo>
                  <a:pt x="15927" y="7703"/>
                  <a:pt x="15800" y="7419"/>
                  <a:pt x="15650" y="7148"/>
                </a:cubicBezTo>
                <a:cubicBezTo>
                  <a:pt x="15289" y="6499"/>
                  <a:pt x="14761" y="5886"/>
                  <a:pt x="14080" y="5562"/>
                </a:cubicBezTo>
                <a:cubicBezTo>
                  <a:pt x="13734" y="5394"/>
                  <a:pt x="13371" y="5311"/>
                  <a:pt x="13008" y="5311"/>
                </a:cubicBezTo>
                <a:cubicBezTo>
                  <a:pt x="12645" y="5311"/>
                  <a:pt x="12281" y="5394"/>
                  <a:pt x="11934" y="5557"/>
                </a:cubicBezTo>
                <a:cubicBezTo>
                  <a:pt x="11545" y="5740"/>
                  <a:pt x="11203" y="6014"/>
                  <a:pt x="10904" y="6321"/>
                </a:cubicBezTo>
                <a:cubicBezTo>
                  <a:pt x="10832" y="6392"/>
                  <a:pt x="10782" y="6524"/>
                  <a:pt x="10825" y="6620"/>
                </a:cubicBezTo>
                <a:cubicBezTo>
                  <a:pt x="11249" y="7647"/>
                  <a:pt x="12037" y="8421"/>
                  <a:pt x="13111" y="8735"/>
                </a:cubicBezTo>
                <a:cubicBezTo>
                  <a:pt x="13505" y="8850"/>
                  <a:pt x="13914" y="8902"/>
                  <a:pt x="14326" y="8902"/>
                </a:cubicBezTo>
                <a:cubicBezTo>
                  <a:pt x="14756" y="8902"/>
                  <a:pt x="15188" y="8845"/>
                  <a:pt x="15608" y="8745"/>
                </a:cubicBezTo>
                <a:lnTo>
                  <a:pt x="15608" y="8745"/>
                </a:lnTo>
                <a:cubicBezTo>
                  <a:pt x="15753" y="9390"/>
                  <a:pt x="15773" y="10065"/>
                  <a:pt x="15660" y="10692"/>
                </a:cubicBezTo>
                <a:cubicBezTo>
                  <a:pt x="15517" y="11498"/>
                  <a:pt x="15164" y="12254"/>
                  <a:pt x="14612" y="12861"/>
                </a:cubicBezTo>
                <a:cubicBezTo>
                  <a:pt x="14005" y="13520"/>
                  <a:pt x="13218" y="13971"/>
                  <a:pt x="12374" y="14260"/>
                </a:cubicBezTo>
                <a:lnTo>
                  <a:pt x="12374" y="14260"/>
                </a:lnTo>
                <a:cubicBezTo>
                  <a:pt x="12336" y="14118"/>
                  <a:pt x="12287" y="13980"/>
                  <a:pt x="12233" y="13852"/>
                </a:cubicBezTo>
                <a:cubicBezTo>
                  <a:pt x="11745" y="12678"/>
                  <a:pt x="10708" y="11648"/>
                  <a:pt x="9541" y="11146"/>
                </a:cubicBezTo>
                <a:cubicBezTo>
                  <a:pt x="9164" y="10980"/>
                  <a:pt x="8752" y="10865"/>
                  <a:pt x="8340" y="10865"/>
                </a:cubicBezTo>
                <a:cubicBezTo>
                  <a:pt x="8175" y="10865"/>
                  <a:pt x="8010" y="10884"/>
                  <a:pt x="7848" y="10924"/>
                </a:cubicBezTo>
                <a:cubicBezTo>
                  <a:pt x="7331" y="11052"/>
                  <a:pt x="6814" y="11445"/>
                  <a:pt x="6524" y="11894"/>
                </a:cubicBezTo>
                <a:cubicBezTo>
                  <a:pt x="5968" y="12757"/>
                  <a:pt x="6696" y="13567"/>
                  <a:pt x="7416" y="14013"/>
                </a:cubicBezTo>
                <a:cubicBezTo>
                  <a:pt x="8340" y="14579"/>
                  <a:pt x="9452" y="14897"/>
                  <a:pt x="10518" y="15043"/>
                </a:cubicBezTo>
                <a:cubicBezTo>
                  <a:pt x="10774" y="15076"/>
                  <a:pt x="11035" y="15103"/>
                  <a:pt x="11295" y="15103"/>
                </a:cubicBezTo>
                <a:cubicBezTo>
                  <a:pt x="11476" y="15103"/>
                  <a:pt x="11657" y="15090"/>
                  <a:pt x="11834" y="15057"/>
                </a:cubicBezTo>
                <a:lnTo>
                  <a:pt x="11834" y="15057"/>
                </a:lnTo>
                <a:cubicBezTo>
                  <a:pt x="11812" y="15199"/>
                  <a:pt x="11764" y="15338"/>
                  <a:pt x="11687" y="15471"/>
                </a:cubicBezTo>
                <a:cubicBezTo>
                  <a:pt x="11427" y="15917"/>
                  <a:pt x="10999" y="16251"/>
                  <a:pt x="10568" y="16523"/>
                </a:cubicBezTo>
                <a:cubicBezTo>
                  <a:pt x="10044" y="16854"/>
                  <a:pt x="9477" y="17110"/>
                  <a:pt x="8896" y="17318"/>
                </a:cubicBezTo>
                <a:cubicBezTo>
                  <a:pt x="8666" y="17400"/>
                  <a:pt x="8433" y="17477"/>
                  <a:pt x="8198" y="17546"/>
                </a:cubicBezTo>
                <a:lnTo>
                  <a:pt x="8198" y="17546"/>
                </a:lnTo>
                <a:cubicBezTo>
                  <a:pt x="7839" y="17180"/>
                  <a:pt x="7389" y="16886"/>
                  <a:pt x="6956" y="16654"/>
                </a:cubicBezTo>
                <a:cubicBezTo>
                  <a:pt x="6329" y="16319"/>
                  <a:pt x="5633" y="16080"/>
                  <a:pt x="4920" y="16016"/>
                </a:cubicBezTo>
                <a:cubicBezTo>
                  <a:pt x="4830" y="16008"/>
                  <a:pt x="4737" y="16004"/>
                  <a:pt x="4643" y="16004"/>
                </a:cubicBezTo>
                <a:cubicBezTo>
                  <a:pt x="4271" y="16004"/>
                  <a:pt x="3883" y="16074"/>
                  <a:pt x="3572" y="16273"/>
                </a:cubicBezTo>
                <a:cubicBezTo>
                  <a:pt x="3255" y="16476"/>
                  <a:pt x="3052" y="16819"/>
                  <a:pt x="3130" y="17204"/>
                </a:cubicBezTo>
                <a:cubicBezTo>
                  <a:pt x="3208" y="17599"/>
                  <a:pt x="3558" y="17892"/>
                  <a:pt x="3900" y="18066"/>
                </a:cubicBezTo>
                <a:cubicBezTo>
                  <a:pt x="4530" y="18388"/>
                  <a:pt x="5253" y="18510"/>
                  <a:pt x="5977" y="18510"/>
                </a:cubicBezTo>
                <a:cubicBezTo>
                  <a:pt x="6498" y="18510"/>
                  <a:pt x="7020" y="18447"/>
                  <a:pt x="7509" y="18348"/>
                </a:cubicBezTo>
                <a:cubicBezTo>
                  <a:pt x="7666" y="18316"/>
                  <a:pt x="7823" y="18282"/>
                  <a:pt x="7982" y="18244"/>
                </a:cubicBezTo>
                <a:lnTo>
                  <a:pt x="7982" y="18244"/>
                </a:lnTo>
                <a:cubicBezTo>
                  <a:pt x="8050" y="18339"/>
                  <a:pt x="8110" y="18439"/>
                  <a:pt x="8162" y="18544"/>
                </a:cubicBezTo>
                <a:cubicBezTo>
                  <a:pt x="8450" y="19129"/>
                  <a:pt x="8272" y="19793"/>
                  <a:pt x="7915" y="20380"/>
                </a:cubicBezTo>
                <a:cubicBezTo>
                  <a:pt x="7441" y="21169"/>
                  <a:pt x="6732" y="21810"/>
                  <a:pt x="6029" y="22395"/>
                </a:cubicBezTo>
                <a:cubicBezTo>
                  <a:pt x="4471" y="23686"/>
                  <a:pt x="2720" y="24702"/>
                  <a:pt x="1069" y="25865"/>
                </a:cubicBezTo>
                <a:cubicBezTo>
                  <a:pt x="784" y="26065"/>
                  <a:pt x="506" y="26272"/>
                  <a:pt x="238" y="26499"/>
                </a:cubicBezTo>
                <a:cubicBezTo>
                  <a:pt x="0" y="26701"/>
                  <a:pt x="221" y="27014"/>
                  <a:pt x="473" y="27014"/>
                </a:cubicBezTo>
                <a:cubicBezTo>
                  <a:pt x="541" y="27014"/>
                  <a:pt x="612" y="26991"/>
                  <a:pt x="677" y="26935"/>
                </a:cubicBezTo>
                <a:cubicBezTo>
                  <a:pt x="1308" y="26392"/>
                  <a:pt x="2103" y="25908"/>
                  <a:pt x="2830" y="25426"/>
                </a:cubicBezTo>
                <a:cubicBezTo>
                  <a:pt x="3804" y="24784"/>
                  <a:pt x="4774" y="24142"/>
                  <a:pt x="5701" y="23440"/>
                </a:cubicBezTo>
                <a:cubicBezTo>
                  <a:pt x="6578" y="22770"/>
                  <a:pt x="7441" y="22053"/>
                  <a:pt x="8119" y="21175"/>
                </a:cubicBezTo>
                <a:cubicBezTo>
                  <a:pt x="8636" y="20499"/>
                  <a:pt x="9049" y="19671"/>
                  <a:pt x="8889" y="18797"/>
                </a:cubicBezTo>
                <a:cubicBezTo>
                  <a:pt x="8842" y="18535"/>
                  <a:pt x="8746" y="18294"/>
                  <a:pt x="8613" y="18074"/>
                </a:cubicBezTo>
                <a:lnTo>
                  <a:pt x="8613" y="18074"/>
                </a:lnTo>
                <a:cubicBezTo>
                  <a:pt x="9548" y="17794"/>
                  <a:pt x="10464" y="17389"/>
                  <a:pt x="11231" y="16819"/>
                </a:cubicBezTo>
                <a:cubicBezTo>
                  <a:pt x="11702" y="16469"/>
                  <a:pt x="12141" y="16045"/>
                  <a:pt x="12362" y="15489"/>
                </a:cubicBezTo>
                <a:cubicBezTo>
                  <a:pt x="12437" y="15300"/>
                  <a:pt x="12468" y="15097"/>
                  <a:pt x="12467" y="14892"/>
                </a:cubicBezTo>
                <a:lnTo>
                  <a:pt x="12467" y="14892"/>
                </a:lnTo>
                <a:cubicBezTo>
                  <a:pt x="12861" y="14763"/>
                  <a:pt x="13246" y="14591"/>
                  <a:pt x="13603" y="14401"/>
                </a:cubicBezTo>
                <a:cubicBezTo>
                  <a:pt x="14516" y="13916"/>
                  <a:pt x="15300" y="13182"/>
                  <a:pt x="15778" y="12262"/>
                </a:cubicBezTo>
                <a:cubicBezTo>
                  <a:pt x="16362" y="11134"/>
                  <a:pt x="16485" y="9804"/>
                  <a:pt x="16197" y="8573"/>
                </a:cubicBezTo>
                <a:lnTo>
                  <a:pt x="16197" y="8573"/>
                </a:lnTo>
                <a:cubicBezTo>
                  <a:pt x="16217" y="8566"/>
                  <a:pt x="16236" y="8560"/>
                  <a:pt x="16256" y="8553"/>
                </a:cubicBezTo>
                <a:cubicBezTo>
                  <a:pt x="18206" y="7851"/>
                  <a:pt x="20210" y="6049"/>
                  <a:pt x="19978" y="3789"/>
                </a:cubicBezTo>
                <a:cubicBezTo>
                  <a:pt x="19817" y="2192"/>
                  <a:pt x="18666" y="965"/>
                  <a:pt x="17421" y="59"/>
                </a:cubicBezTo>
                <a:cubicBezTo>
                  <a:pt x="17365" y="18"/>
                  <a:pt x="17310" y="0"/>
                  <a:pt x="17258" y="0"/>
                </a:cubicBezTo>
                <a:close/>
              </a:path>
            </a:pathLst>
          </a:custGeom>
          <a:solidFill>
            <a:srgbClr val="212B5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3368" name="Google Shape;3368;p92"/>
          <p:cNvSpPr/>
          <p:nvPr/>
        </p:nvSpPr>
        <p:spPr>
          <a:xfrm rot="9797852">
            <a:off x="726573" y="1266651"/>
            <a:ext cx="1373411" cy="1835767"/>
          </a:xfrm>
          <a:custGeom>
            <a:avLst/>
            <a:gdLst/>
            <a:ahLst/>
            <a:cxnLst/>
            <a:rect l="l" t="t" r="r" b="b"/>
            <a:pathLst>
              <a:path w="20211" h="27015" extrusionOk="0">
                <a:moveTo>
                  <a:pt x="13024" y="5921"/>
                </a:moveTo>
                <a:cubicBezTo>
                  <a:pt x="13039" y="5921"/>
                  <a:pt x="13053" y="5921"/>
                  <a:pt x="13068" y="5921"/>
                </a:cubicBezTo>
                <a:cubicBezTo>
                  <a:pt x="13228" y="5925"/>
                  <a:pt x="13275" y="5932"/>
                  <a:pt x="13449" y="5978"/>
                </a:cubicBezTo>
                <a:cubicBezTo>
                  <a:pt x="13621" y="6025"/>
                  <a:pt x="13692" y="6054"/>
                  <a:pt x="13820" y="6121"/>
                </a:cubicBezTo>
                <a:cubicBezTo>
                  <a:pt x="14120" y="6275"/>
                  <a:pt x="14305" y="6421"/>
                  <a:pt x="14533" y="6660"/>
                </a:cubicBezTo>
                <a:cubicBezTo>
                  <a:pt x="14934" y="7077"/>
                  <a:pt x="15239" y="7599"/>
                  <a:pt x="15440" y="8166"/>
                </a:cubicBezTo>
                <a:lnTo>
                  <a:pt x="15440" y="8166"/>
                </a:lnTo>
                <a:cubicBezTo>
                  <a:pt x="15083" y="8248"/>
                  <a:pt x="14722" y="8292"/>
                  <a:pt x="14368" y="8292"/>
                </a:cubicBezTo>
                <a:cubicBezTo>
                  <a:pt x="14140" y="8292"/>
                  <a:pt x="13915" y="8274"/>
                  <a:pt x="13695" y="8236"/>
                </a:cubicBezTo>
                <a:cubicBezTo>
                  <a:pt x="12724" y="8067"/>
                  <a:pt x="11922" y="7510"/>
                  <a:pt x="11491" y="6614"/>
                </a:cubicBezTo>
                <a:lnTo>
                  <a:pt x="11491" y="6614"/>
                </a:lnTo>
                <a:cubicBezTo>
                  <a:pt x="11716" y="6403"/>
                  <a:pt x="11958" y="6226"/>
                  <a:pt x="12244" y="6092"/>
                </a:cubicBezTo>
                <a:cubicBezTo>
                  <a:pt x="12481" y="5981"/>
                  <a:pt x="12754" y="5921"/>
                  <a:pt x="13024" y="5921"/>
                </a:cubicBezTo>
                <a:close/>
                <a:moveTo>
                  <a:pt x="8395" y="11475"/>
                </a:moveTo>
                <a:cubicBezTo>
                  <a:pt x="9299" y="11475"/>
                  <a:pt x="10220" y="12193"/>
                  <a:pt x="10793" y="12796"/>
                </a:cubicBezTo>
                <a:cubicBezTo>
                  <a:pt x="11173" y="13194"/>
                  <a:pt x="11637" y="13806"/>
                  <a:pt x="11795" y="14426"/>
                </a:cubicBezTo>
                <a:lnTo>
                  <a:pt x="11795" y="14426"/>
                </a:lnTo>
                <a:cubicBezTo>
                  <a:pt x="11609" y="14465"/>
                  <a:pt x="11433" y="14481"/>
                  <a:pt x="11241" y="14481"/>
                </a:cubicBezTo>
                <a:cubicBezTo>
                  <a:pt x="11116" y="14481"/>
                  <a:pt x="10985" y="14474"/>
                  <a:pt x="10839" y="14462"/>
                </a:cubicBezTo>
                <a:cubicBezTo>
                  <a:pt x="10369" y="14415"/>
                  <a:pt x="9901" y="14315"/>
                  <a:pt x="9445" y="14187"/>
                </a:cubicBezTo>
                <a:cubicBezTo>
                  <a:pt x="8654" y="13965"/>
                  <a:pt x="7622" y="13627"/>
                  <a:pt x="7109" y="12960"/>
                </a:cubicBezTo>
                <a:cubicBezTo>
                  <a:pt x="7017" y="12843"/>
                  <a:pt x="6964" y="12743"/>
                  <a:pt x="6942" y="12593"/>
                </a:cubicBezTo>
                <a:lnTo>
                  <a:pt x="6942" y="12593"/>
                </a:lnTo>
                <a:cubicBezTo>
                  <a:pt x="6943" y="12597"/>
                  <a:pt x="6943" y="12599"/>
                  <a:pt x="6944" y="12599"/>
                </a:cubicBezTo>
                <a:cubicBezTo>
                  <a:pt x="6949" y="12599"/>
                  <a:pt x="6951" y="12474"/>
                  <a:pt x="6947" y="12474"/>
                </a:cubicBezTo>
                <a:lnTo>
                  <a:pt x="6947" y="12474"/>
                </a:lnTo>
                <a:cubicBezTo>
                  <a:pt x="6947" y="12474"/>
                  <a:pt x="6946" y="12476"/>
                  <a:pt x="6946" y="12479"/>
                </a:cubicBezTo>
                <a:cubicBezTo>
                  <a:pt x="6964" y="12379"/>
                  <a:pt x="6974" y="12354"/>
                  <a:pt x="7013" y="12283"/>
                </a:cubicBezTo>
                <a:cubicBezTo>
                  <a:pt x="7216" y="11923"/>
                  <a:pt x="7634" y="11609"/>
                  <a:pt x="8033" y="11516"/>
                </a:cubicBezTo>
                <a:cubicBezTo>
                  <a:pt x="8153" y="11488"/>
                  <a:pt x="8274" y="11475"/>
                  <a:pt x="8395" y="11475"/>
                </a:cubicBezTo>
                <a:close/>
                <a:moveTo>
                  <a:pt x="3729" y="17061"/>
                </a:moveTo>
                <a:cubicBezTo>
                  <a:pt x="3729" y="17061"/>
                  <a:pt x="3729" y="17062"/>
                  <a:pt x="3729" y="17064"/>
                </a:cubicBezTo>
                <a:lnTo>
                  <a:pt x="3729" y="17064"/>
                </a:lnTo>
                <a:cubicBezTo>
                  <a:pt x="3729" y="17063"/>
                  <a:pt x="3729" y="17062"/>
                  <a:pt x="3729" y="17061"/>
                </a:cubicBezTo>
                <a:cubicBezTo>
                  <a:pt x="3729" y="17061"/>
                  <a:pt x="3729" y="17061"/>
                  <a:pt x="3729" y="17061"/>
                </a:cubicBezTo>
                <a:close/>
                <a:moveTo>
                  <a:pt x="4657" y="16619"/>
                </a:moveTo>
                <a:cubicBezTo>
                  <a:pt x="5017" y="16619"/>
                  <a:pt x="5390" y="16704"/>
                  <a:pt x="5726" y="16808"/>
                </a:cubicBezTo>
                <a:cubicBezTo>
                  <a:pt x="6315" y="16990"/>
                  <a:pt x="6980" y="17291"/>
                  <a:pt x="7494" y="17724"/>
                </a:cubicBezTo>
                <a:lnTo>
                  <a:pt x="7494" y="17724"/>
                </a:lnTo>
                <a:cubicBezTo>
                  <a:pt x="7022" y="17823"/>
                  <a:pt x="6544" y="17881"/>
                  <a:pt x="6061" y="17881"/>
                </a:cubicBezTo>
                <a:cubicBezTo>
                  <a:pt x="5926" y="17881"/>
                  <a:pt x="5790" y="17877"/>
                  <a:pt x="5654" y="17867"/>
                </a:cubicBezTo>
                <a:cubicBezTo>
                  <a:pt x="5119" y="17828"/>
                  <a:pt x="4535" y="17739"/>
                  <a:pt x="4071" y="17453"/>
                </a:cubicBezTo>
                <a:cubicBezTo>
                  <a:pt x="3943" y="17375"/>
                  <a:pt x="3840" y="17278"/>
                  <a:pt x="3779" y="17182"/>
                </a:cubicBezTo>
                <a:cubicBezTo>
                  <a:pt x="3731" y="17107"/>
                  <a:pt x="3742" y="17153"/>
                  <a:pt x="3731" y="17074"/>
                </a:cubicBezTo>
                <a:lnTo>
                  <a:pt x="3731" y="17074"/>
                </a:lnTo>
                <a:cubicBezTo>
                  <a:pt x="3731" y="17072"/>
                  <a:pt x="3730" y="17064"/>
                  <a:pt x="3729" y="17039"/>
                </a:cubicBezTo>
                <a:cubicBezTo>
                  <a:pt x="3728" y="17032"/>
                  <a:pt x="3728" y="17026"/>
                  <a:pt x="3728" y="17021"/>
                </a:cubicBezTo>
                <a:lnTo>
                  <a:pt x="3728" y="17021"/>
                </a:lnTo>
                <a:cubicBezTo>
                  <a:pt x="3729" y="17018"/>
                  <a:pt x="3731" y="17011"/>
                  <a:pt x="3733" y="17000"/>
                </a:cubicBezTo>
                <a:cubicBezTo>
                  <a:pt x="3743" y="16939"/>
                  <a:pt x="3807" y="16861"/>
                  <a:pt x="3850" y="16829"/>
                </a:cubicBezTo>
                <a:cubicBezTo>
                  <a:pt x="3990" y="16725"/>
                  <a:pt x="4086" y="16697"/>
                  <a:pt x="4264" y="16658"/>
                </a:cubicBezTo>
                <a:cubicBezTo>
                  <a:pt x="4391" y="16631"/>
                  <a:pt x="4523" y="16619"/>
                  <a:pt x="4657" y="16619"/>
                </a:cubicBezTo>
                <a:close/>
                <a:moveTo>
                  <a:pt x="17258" y="0"/>
                </a:moveTo>
                <a:cubicBezTo>
                  <a:pt x="17012" y="0"/>
                  <a:pt x="16846" y="399"/>
                  <a:pt x="17111" y="590"/>
                </a:cubicBezTo>
                <a:cubicBezTo>
                  <a:pt x="18099" y="1314"/>
                  <a:pt x="19051" y="2277"/>
                  <a:pt x="19315" y="3515"/>
                </a:cubicBezTo>
                <a:cubicBezTo>
                  <a:pt x="19508" y="4420"/>
                  <a:pt x="19229" y="5322"/>
                  <a:pt x="18691" y="6071"/>
                </a:cubicBezTo>
                <a:cubicBezTo>
                  <a:pt x="18072" y="6930"/>
                  <a:pt x="17093" y="7624"/>
                  <a:pt x="16029" y="7996"/>
                </a:cubicBezTo>
                <a:lnTo>
                  <a:pt x="16029" y="7996"/>
                </a:lnTo>
                <a:cubicBezTo>
                  <a:pt x="15927" y="7703"/>
                  <a:pt x="15800" y="7419"/>
                  <a:pt x="15650" y="7148"/>
                </a:cubicBezTo>
                <a:cubicBezTo>
                  <a:pt x="15289" y="6499"/>
                  <a:pt x="14761" y="5886"/>
                  <a:pt x="14080" y="5562"/>
                </a:cubicBezTo>
                <a:cubicBezTo>
                  <a:pt x="13734" y="5394"/>
                  <a:pt x="13371" y="5311"/>
                  <a:pt x="13008" y="5311"/>
                </a:cubicBezTo>
                <a:cubicBezTo>
                  <a:pt x="12645" y="5311"/>
                  <a:pt x="12281" y="5394"/>
                  <a:pt x="11934" y="5557"/>
                </a:cubicBezTo>
                <a:cubicBezTo>
                  <a:pt x="11545" y="5740"/>
                  <a:pt x="11203" y="6014"/>
                  <a:pt x="10904" y="6321"/>
                </a:cubicBezTo>
                <a:cubicBezTo>
                  <a:pt x="10832" y="6392"/>
                  <a:pt x="10782" y="6524"/>
                  <a:pt x="10825" y="6620"/>
                </a:cubicBezTo>
                <a:cubicBezTo>
                  <a:pt x="11249" y="7647"/>
                  <a:pt x="12037" y="8421"/>
                  <a:pt x="13111" y="8735"/>
                </a:cubicBezTo>
                <a:cubicBezTo>
                  <a:pt x="13505" y="8850"/>
                  <a:pt x="13914" y="8902"/>
                  <a:pt x="14326" y="8902"/>
                </a:cubicBezTo>
                <a:cubicBezTo>
                  <a:pt x="14756" y="8902"/>
                  <a:pt x="15188" y="8845"/>
                  <a:pt x="15608" y="8745"/>
                </a:cubicBezTo>
                <a:lnTo>
                  <a:pt x="15608" y="8745"/>
                </a:lnTo>
                <a:cubicBezTo>
                  <a:pt x="15753" y="9390"/>
                  <a:pt x="15773" y="10065"/>
                  <a:pt x="15660" y="10692"/>
                </a:cubicBezTo>
                <a:cubicBezTo>
                  <a:pt x="15517" y="11498"/>
                  <a:pt x="15164" y="12254"/>
                  <a:pt x="14612" y="12861"/>
                </a:cubicBezTo>
                <a:cubicBezTo>
                  <a:pt x="14005" y="13520"/>
                  <a:pt x="13218" y="13971"/>
                  <a:pt x="12374" y="14260"/>
                </a:cubicBezTo>
                <a:lnTo>
                  <a:pt x="12374" y="14260"/>
                </a:lnTo>
                <a:cubicBezTo>
                  <a:pt x="12336" y="14118"/>
                  <a:pt x="12287" y="13980"/>
                  <a:pt x="12233" y="13852"/>
                </a:cubicBezTo>
                <a:cubicBezTo>
                  <a:pt x="11745" y="12678"/>
                  <a:pt x="10708" y="11648"/>
                  <a:pt x="9541" y="11146"/>
                </a:cubicBezTo>
                <a:cubicBezTo>
                  <a:pt x="9164" y="10980"/>
                  <a:pt x="8752" y="10865"/>
                  <a:pt x="8340" y="10865"/>
                </a:cubicBezTo>
                <a:cubicBezTo>
                  <a:pt x="8175" y="10865"/>
                  <a:pt x="8010" y="10884"/>
                  <a:pt x="7848" y="10924"/>
                </a:cubicBezTo>
                <a:cubicBezTo>
                  <a:pt x="7331" y="11052"/>
                  <a:pt x="6814" y="11445"/>
                  <a:pt x="6524" y="11894"/>
                </a:cubicBezTo>
                <a:cubicBezTo>
                  <a:pt x="5968" y="12757"/>
                  <a:pt x="6696" y="13567"/>
                  <a:pt x="7416" y="14013"/>
                </a:cubicBezTo>
                <a:cubicBezTo>
                  <a:pt x="8340" y="14579"/>
                  <a:pt x="9452" y="14897"/>
                  <a:pt x="10518" y="15043"/>
                </a:cubicBezTo>
                <a:cubicBezTo>
                  <a:pt x="10774" y="15076"/>
                  <a:pt x="11035" y="15103"/>
                  <a:pt x="11295" y="15103"/>
                </a:cubicBezTo>
                <a:cubicBezTo>
                  <a:pt x="11476" y="15103"/>
                  <a:pt x="11657" y="15090"/>
                  <a:pt x="11834" y="15057"/>
                </a:cubicBezTo>
                <a:lnTo>
                  <a:pt x="11834" y="15057"/>
                </a:lnTo>
                <a:cubicBezTo>
                  <a:pt x="11812" y="15199"/>
                  <a:pt x="11764" y="15338"/>
                  <a:pt x="11687" y="15471"/>
                </a:cubicBezTo>
                <a:cubicBezTo>
                  <a:pt x="11427" y="15917"/>
                  <a:pt x="10999" y="16251"/>
                  <a:pt x="10568" y="16523"/>
                </a:cubicBezTo>
                <a:cubicBezTo>
                  <a:pt x="10044" y="16854"/>
                  <a:pt x="9477" y="17110"/>
                  <a:pt x="8896" y="17318"/>
                </a:cubicBezTo>
                <a:cubicBezTo>
                  <a:pt x="8666" y="17400"/>
                  <a:pt x="8433" y="17477"/>
                  <a:pt x="8198" y="17546"/>
                </a:cubicBezTo>
                <a:lnTo>
                  <a:pt x="8198" y="17546"/>
                </a:lnTo>
                <a:cubicBezTo>
                  <a:pt x="7839" y="17180"/>
                  <a:pt x="7389" y="16886"/>
                  <a:pt x="6956" y="16654"/>
                </a:cubicBezTo>
                <a:cubicBezTo>
                  <a:pt x="6329" y="16319"/>
                  <a:pt x="5633" y="16080"/>
                  <a:pt x="4920" y="16016"/>
                </a:cubicBezTo>
                <a:cubicBezTo>
                  <a:pt x="4830" y="16008"/>
                  <a:pt x="4737" y="16004"/>
                  <a:pt x="4643" y="16004"/>
                </a:cubicBezTo>
                <a:cubicBezTo>
                  <a:pt x="4271" y="16004"/>
                  <a:pt x="3883" y="16074"/>
                  <a:pt x="3572" y="16273"/>
                </a:cubicBezTo>
                <a:cubicBezTo>
                  <a:pt x="3255" y="16476"/>
                  <a:pt x="3052" y="16819"/>
                  <a:pt x="3130" y="17204"/>
                </a:cubicBezTo>
                <a:cubicBezTo>
                  <a:pt x="3208" y="17599"/>
                  <a:pt x="3558" y="17892"/>
                  <a:pt x="3900" y="18066"/>
                </a:cubicBezTo>
                <a:cubicBezTo>
                  <a:pt x="4530" y="18388"/>
                  <a:pt x="5253" y="18510"/>
                  <a:pt x="5977" y="18510"/>
                </a:cubicBezTo>
                <a:cubicBezTo>
                  <a:pt x="6498" y="18510"/>
                  <a:pt x="7020" y="18447"/>
                  <a:pt x="7509" y="18348"/>
                </a:cubicBezTo>
                <a:cubicBezTo>
                  <a:pt x="7666" y="18316"/>
                  <a:pt x="7823" y="18282"/>
                  <a:pt x="7982" y="18244"/>
                </a:cubicBezTo>
                <a:lnTo>
                  <a:pt x="7982" y="18244"/>
                </a:lnTo>
                <a:cubicBezTo>
                  <a:pt x="8050" y="18339"/>
                  <a:pt x="8110" y="18439"/>
                  <a:pt x="8162" y="18544"/>
                </a:cubicBezTo>
                <a:cubicBezTo>
                  <a:pt x="8450" y="19129"/>
                  <a:pt x="8272" y="19793"/>
                  <a:pt x="7915" y="20380"/>
                </a:cubicBezTo>
                <a:cubicBezTo>
                  <a:pt x="7441" y="21169"/>
                  <a:pt x="6732" y="21810"/>
                  <a:pt x="6029" y="22395"/>
                </a:cubicBezTo>
                <a:cubicBezTo>
                  <a:pt x="4471" y="23686"/>
                  <a:pt x="2720" y="24702"/>
                  <a:pt x="1069" y="25865"/>
                </a:cubicBezTo>
                <a:cubicBezTo>
                  <a:pt x="784" y="26065"/>
                  <a:pt x="506" y="26272"/>
                  <a:pt x="238" y="26499"/>
                </a:cubicBezTo>
                <a:cubicBezTo>
                  <a:pt x="0" y="26701"/>
                  <a:pt x="221" y="27014"/>
                  <a:pt x="473" y="27014"/>
                </a:cubicBezTo>
                <a:cubicBezTo>
                  <a:pt x="541" y="27014"/>
                  <a:pt x="612" y="26991"/>
                  <a:pt x="677" y="26935"/>
                </a:cubicBezTo>
                <a:cubicBezTo>
                  <a:pt x="1308" y="26392"/>
                  <a:pt x="2103" y="25908"/>
                  <a:pt x="2830" y="25426"/>
                </a:cubicBezTo>
                <a:cubicBezTo>
                  <a:pt x="3804" y="24784"/>
                  <a:pt x="4774" y="24142"/>
                  <a:pt x="5701" y="23440"/>
                </a:cubicBezTo>
                <a:cubicBezTo>
                  <a:pt x="6578" y="22770"/>
                  <a:pt x="7441" y="22053"/>
                  <a:pt x="8119" y="21175"/>
                </a:cubicBezTo>
                <a:cubicBezTo>
                  <a:pt x="8636" y="20499"/>
                  <a:pt x="9049" y="19671"/>
                  <a:pt x="8889" y="18797"/>
                </a:cubicBezTo>
                <a:cubicBezTo>
                  <a:pt x="8842" y="18535"/>
                  <a:pt x="8746" y="18294"/>
                  <a:pt x="8613" y="18074"/>
                </a:cubicBezTo>
                <a:lnTo>
                  <a:pt x="8613" y="18074"/>
                </a:lnTo>
                <a:cubicBezTo>
                  <a:pt x="9548" y="17794"/>
                  <a:pt x="10464" y="17389"/>
                  <a:pt x="11231" y="16819"/>
                </a:cubicBezTo>
                <a:cubicBezTo>
                  <a:pt x="11702" y="16469"/>
                  <a:pt x="12141" y="16045"/>
                  <a:pt x="12362" y="15489"/>
                </a:cubicBezTo>
                <a:cubicBezTo>
                  <a:pt x="12437" y="15300"/>
                  <a:pt x="12468" y="15097"/>
                  <a:pt x="12467" y="14892"/>
                </a:cubicBezTo>
                <a:lnTo>
                  <a:pt x="12467" y="14892"/>
                </a:lnTo>
                <a:cubicBezTo>
                  <a:pt x="12861" y="14763"/>
                  <a:pt x="13246" y="14591"/>
                  <a:pt x="13603" y="14401"/>
                </a:cubicBezTo>
                <a:cubicBezTo>
                  <a:pt x="14516" y="13916"/>
                  <a:pt x="15300" y="13182"/>
                  <a:pt x="15778" y="12262"/>
                </a:cubicBezTo>
                <a:cubicBezTo>
                  <a:pt x="16362" y="11134"/>
                  <a:pt x="16485" y="9804"/>
                  <a:pt x="16197" y="8573"/>
                </a:cubicBezTo>
                <a:lnTo>
                  <a:pt x="16197" y="8573"/>
                </a:lnTo>
                <a:cubicBezTo>
                  <a:pt x="16217" y="8566"/>
                  <a:pt x="16236" y="8560"/>
                  <a:pt x="16256" y="8553"/>
                </a:cubicBezTo>
                <a:cubicBezTo>
                  <a:pt x="18206" y="7851"/>
                  <a:pt x="20210" y="6049"/>
                  <a:pt x="19978" y="3789"/>
                </a:cubicBezTo>
                <a:cubicBezTo>
                  <a:pt x="19817" y="2192"/>
                  <a:pt x="18666" y="965"/>
                  <a:pt x="17421" y="59"/>
                </a:cubicBezTo>
                <a:cubicBezTo>
                  <a:pt x="17365" y="18"/>
                  <a:pt x="17310" y="0"/>
                  <a:pt x="17258" y="0"/>
                </a:cubicBezTo>
                <a:close/>
              </a:path>
            </a:pathLst>
          </a:custGeom>
          <a:solidFill>
            <a:srgbClr val="212B5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grpSp>
        <p:nvGrpSpPr>
          <p:cNvPr id="3369" name="Google Shape;3369;p92"/>
          <p:cNvGrpSpPr/>
          <p:nvPr/>
        </p:nvGrpSpPr>
        <p:grpSpPr>
          <a:xfrm>
            <a:off x="4211826" y="2887979"/>
            <a:ext cx="3768329" cy="162764"/>
            <a:chOff x="4345425" y="2175475"/>
            <a:chExt cx="800750" cy="176025"/>
          </a:xfrm>
        </p:grpSpPr>
        <p:sp>
          <p:nvSpPr>
            <p:cNvPr id="3370" name="Google Shape;3370;p92"/>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3371" name="Google Shape;3371;p92"/>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75"/>
        <p:cNvGrpSpPr/>
        <p:nvPr/>
      </p:nvGrpSpPr>
      <p:grpSpPr>
        <a:xfrm>
          <a:off x="0" y="0"/>
          <a:ext cx="0" cy="0"/>
          <a:chOff x="0" y="0"/>
          <a:chExt cx="0" cy="0"/>
        </a:xfrm>
      </p:grpSpPr>
      <p:sp>
        <p:nvSpPr>
          <p:cNvPr id="3376" name="Google Shape;3376;p93"/>
          <p:cNvSpPr txBox="1">
            <a:spLocks noGrp="1"/>
          </p:cNvSpPr>
          <p:nvPr>
            <p:ph type="title"/>
          </p:nvPr>
        </p:nvSpPr>
        <p:spPr>
          <a:xfrm>
            <a:off x="894833" y="475667"/>
            <a:ext cx="10272000" cy="480000"/>
          </a:xfrm>
          <a:prstGeom prst="rect">
            <a:avLst/>
          </a:prstGeom>
        </p:spPr>
        <p:txBody>
          <a:bodyPr spcFirstLastPara="1" wrap="square" lIns="0" tIns="0" rIns="0" bIns="0" anchor="t" anchorCtr="0">
            <a:noAutofit/>
          </a:bodyPr>
          <a:lstStyle/>
          <a:p>
            <a:r>
              <a:rPr lang="en" dirty="0">
                <a:latin typeface="Walter Turncoat" panose="02000000000000000000" pitchFamily="2" charset="0"/>
                <a:ea typeface="Walter Turncoat" panose="02000000000000000000" pitchFamily="2" charset="0"/>
              </a:rPr>
              <a:t>Why FA and not KMP?</a:t>
            </a:r>
            <a:endParaRPr dirty="0">
              <a:latin typeface="Walter Turncoat" panose="02000000000000000000" pitchFamily="2" charset="0"/>
              <a:ea typeface="Walter Turncoat" panose="02000000000000000000" pitchFamily="2" charset="0"/>
            </a:endParaRPr>
          </a:p>
        </p:txBody>
      </p:sp>
      <p:grpSp>
        <p:nvGrpSpPr>
          <p:cNvPr id="3377" name="Google Shape;3377;p93"/>
          <p:cNvGrpSpPr/>
          <p:nvPr/>
        </p:nvGrpSpPr>
        <p:grpSpPr>
          <a:xfrm>
            <a:off x="716173" y="1037150"/>
            <a:ext cx="5521545" cy="193017"/>
            <a:chOff x="4345425" y="2175475"/>
            <a:chExt cx="800750" cy="176025"/>
          </a:xfrm>
        </p:grpSpPr>
        <p:sp>
          <p:nvSpPr>
            <p:cNvPr id="3378" name="Google Shape;3378;p93"/>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3379" name="Google Shape;3379;p93"/>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grpSp>
      <p:grpSp>
        <p:nvGrpSpPr>
          <p:cNvPr id="3380" name="Google Shape;3380;p93"/>
          <p:cNvGrpSpPr/>
          <p:nvPr/>
        </p:nvGrpSpPr>
        <p:grpSpPr>
          <a:xfrm rot="523858">
            <a:off x="698843" y="1453867"/>
            <a:ext cx="2999131" cy="1002328"/>
            <a:chOff x="4345425" y="2175475"/>
            <a:chExt cx="800750" cy="176025"/>
          </a:xfrm>
        </p:grpSpPr>
        <p:sp>
          <p:nvSpPr>
            <p:cNvPr id="3381" name="Google Shape;3381;p93"/>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sp>
          <p:nvSpPr>
            <p:cNvPr id="3382" name="Google Shape;3382;p93"/>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grpSp>
      <p:sp>
        <p:nvSpPr>
          <p:cNvPr id="3383" name="Google Shape;3383;p93"/>
          <p:cNvSpPr txBox="1">
            <a:spLocks noGrp="1"/>
          </p:cNvSpPr>
          <p:nvPr>
            <p:ph type="subTitle" idx="4294967295"/>
          </p:nvPr>
        </p:nvSpPr>
        <p:spPr>
          <a:xfrm>
            <a:off x="147567" y="1591051"/>
            <a:ext cx="3890800" cy="698000"/>
          </a:xfrm>
          <a:prstGeom prst="rect">
            <a:avLst/>
          </a:prstGeom>
          <a:noFill/>
          <a:ln>
            <a:noFill/>
          </a:ln>
        </p:spPr>
        <p:txBody>
          <a:bodyPr spcFirstLastPara="1" wrap="square" lIns="121900" tIns="121900" rIns="121900" bIns="121900" anchor="ctr" anchorCtr="0">
            <a:noAutofit/>
          </a:bodyPr>
          <a:lstStyle/>
          <a:p>
            <a:pPr marL="0" indent="0" algn="ctr">
              <a:lnSpc>
                <a:spcPct val="100000"/>
              </a:lnSpc>
              <a:buNone/>
            </a:pPr>
            <a:r>
              <a:rPr lang="en" sz="2667">
                <a:latin typeface="Sniglet"/>
                <a:ea typeface="Sniglet"/>
                <a:cs typeface="Sniglet"/>
                <a:sym typeface="Sniglet"/>
              </a:rPr>
              <a:t>What is KMP?</a:t>
            </a:r>
            <a:endParaRPr sz="2667">
              <a:latin typeface="Sniglet"/>
              <a:ea typeface="Sniglet"/>
              <a:cs typeface="Sniglet"/>
              <a:sym typeface="Sniglet"/>
            </a:endParaRPr>
          </a:p>
        </p:txBody>
      </p:sp>
      <p:pic>
        <p:nvPicPr>
          <p:cNvPr id="3384" name="Google Shape;3384;p93"/>
          <p:cNvPicPr preferRelativeResize="0"/>
          <p:nvPr/>
        </p:nvPicPr>
        <p:blipFill rotWithShape="1">
          <a:blip r:embed="rId3">
            <a:alphaModFix/>
          </a:blip>
          <a:srcRect l="-10652" r="-5518" b="-5518"/>
          <a:stretch/>
        </p:blipFill>
        <p:spPr>
          <a:xfrm>
            <a:off x="1044689" y="2746919"/>
            <a:ext cx="2356858" cy="2140836"/>
          </a:xfrm>
          <a:prstGeom prst="rect">
            <a:avLst/>
          </a:prstGeom>
          <a:noFill/>
          <a:ln>
            <a:noFill/>
          </a:ln>
        </p:spPr>
      </p:pic>
      <p:sp>
        <p:nvSpPr>
          <p:cNvPr id="3385" name="Google Shape;3385;p93"/>
          <p:cNvSpPr txBox="1"/>
          <p:nvPr/>
        </p:nvSpPr>
        <p:spPr>
          <a:xfrm>
            <a:off x="178657" y="5054655"/>
            <a:ext cx="4088800" cy="1321924"/>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400" kern="0" dirty="0">
                <a:latin typeface="Sniglet"/>
                <a:ea typeface="Sniglet"/>
                <a:cs typeface="Sniglet"/>
                <a:sym typeface="Sniglet"/>
              </a:rPr>
              <a:t>Knutt-Morris-Pratt Algorithm</a:t>
            </a:r>
            <a:endParaRPr sz="2400" kern="0" dirty="0">
              <a:latin typeface="Sniglet"/>
              <a:ea typeface="Sniglet"/>
              <a:cs typeface="Sniglet"/>
              <a:sym typeface="Sniglet"/>
            </a:endParaRPr>
          </a:p>
          <a:p>
            <a:pPr algn="ctr" defTabSz="1219170">
              <a:buClr>
                <a:srgbClr val="000000"/>
              </a:buClr>
            </a:pPr>
            <a:r>
              <a:rPr lang="en" sz="2400" kern="0" dirty="0">
                <a:latin typeface="Sniglet"/>
                <a:ea typeface="Sniglet"/>
                <a:cs typeface="Sniglet"/>
                <a:sym typeface="Sniglet"/>
              </a:rPr>
              <a:t>(KMP)</a:t>
            </a:r>
            <a:endParaRPr sz="2400" kern="0" dirty="0">
              <a:latin typeface="Sniglet"/>
              <a:ea typeface="Sniglet"/>
              <a:cs typeface="Sniglet"/>
              <a:sym typeface="Sniglet"/>
            </a:endParaRPr>
          </a:p>
        </p:txBody>
      </p:sp>
      <p:sp>
        <p:nvSpPr>
          <p:cNvPr id="3386" name="Google Shape;3386;p93"/>
          <p:cNvSpPr txBox="1"/>
          <p:nvPr/>
        </p:nvSpPr>
        <p:spPr>
          <a:xfrm>
            <a:off x="4119118" y="5057699"/>
            <a:ext cx="4237200" cy="18164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400" kern="0" dirty="0">
                <a:latin typeface="Sniglet"/>
                <a:ea typeface="Sniglet"/>
                <a:cs typeface="Sniglet"/>
                <a:sym typeface="Sniglet"/>
              </a:rPr>
              <a:t>Looks for a word within a text string by observing where a mismatch occurs</a:t>
            </a:r>
            <a:endParaRPr sz="2400" kern="0" dirty="0">
              <a:latin typeface="Sniglet"/>
              <a:ea typeface="Sniglet"/>
              <a:cs typeface="Sniglet"/>
              <a:sym typeface="Sniglet"/>
            </a:endParaRPr>
          </a:p>
        </p:txBody>
      </p:sp>
      <p:pic>
        <p:nvPicPr>
          <p:cNvPr id="3387" name="Google Shape;3387;p93"/>
          <p:cNvPicPr preferRelativeResize="0"/>
          <p:nvPr/>
        </p:nvPicPr>
        <p:blipFill rotWithShape="1">
          <a:blip r:embed="rId4">
            <a:alphaModFix/>
          </a:blip>
          <a:srcRect l="27149" t="47031" r="53765" b="33347"/>
          <a:stretch/>
        </p:blipFill>
        <p:spPr>
          <a:xfrm>
            <a:off x="4539527" y="2776094"/>
            <a:ext cx="3396382" cy="1963212"/>
          </a:xfrm>
          <a:prstGeom prst="rect">
            <a:avLst/>
          </a:prstGeom>
          <a:noFill/>
          <a:ln>
            <a:noFill/>
          </a:ln>
        </p:spPr>
      </p:pic>
      <p:sp>
        <p:nvSpPr>
          <p:cNvPr id="3388" name="Google Shape;3388;p93"/>
          <p:cNvSpPr txBox="1"/>
          <p:nvPr/>
        </p:nvSpPr>
        <p:spPr>
          <a:xfrm>
            <a:off x="8220257" y="5098337"/>
            <a:ext cx="4088800" cy="1730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400" kern="0" dirty="0">
                <a:latin typeface="Sniglet"/>
                <a:ea typeface="Sniglet"/>
                <a:cs typeface="Sniglet"/>
                <a:sym typeface="Sniglet"/>
              </a:rPr>
              <a:t>No mismatch = pattern is found. </a:t>
            </a:r>
          </a:p>
          <a:p>
            <a:pPr algn="ctr" defTabSz="1219170">
              <a:buClr>
                <a:srgbClr val="000000"/>
              </a:buClr>
            </a:pPr>
            <a:r>
              <a:rPr lang="en" sz="2400" kern="0" dirty="0">
                <a:latin typeface="Sniglet"/>
                <a:ea typeface="Sniglet"/>
                <a:cs typeface="Sniglet"/>
                <a:sym typeface="Sniglet"/>
              </a:rPr>
              <a:t>Mismatch = window moves forward based on the LPS[]</a:t>
            </a:r>
            <a:endParaRPr sz="2400" kern="0" dirty="0">
              <a:latin typeface="Sniglet"/>
              <a:ea typeface="Sniglet"/>
              <a:cs typeface="Sniglet"/>
              <a:sym typeface="Sniglet"/>
            </a:endParaRPr>
          </a:p>
        </p:txBody>
      </p:sp>
      <p:pic>
        <p:nvPicPr>
          <p:cNvPr id="3389" name="Google Shape;3389;p93"/>
          <p:cNvPicPr preferRelativeResize="0"/>
          <p:nvPr/>
        </p:nvPicPr>
        <p:blipFill>
          <a:blip r:embed="rId5">
            <a:alphaModFix/>
          </a:blip>
          <a:stretch>
            <a:fillRect/>
          </a:stretch>
        </p:blipFill>
        <p:spPr>
          <a:xfrm>
            <a:off x="9070599" y="2656786"/>
            <a:ext cx="2355580" cy="2355580"/>
          </a:xfrm>
          <a:prstGeom prst="rect">
            <a:avLst/>
          </a:prstGeom>
          <a:noFill/>
          <a:ln>
            <a:noFill/>
          </a:ln>
        </p:spPr>
      </p:pic>
      <p:grpSp>
        <p:nvGrpSpPr>
          <p:cNvPr id="3390" name="Google Shape;3390;p93"/>
          <p:cNvGrpSpPr/>
          <p:nvPr/>
        </p:nvGrpSpPr>
        <p:grpSpPr>
          <a:xfrm rot="2357582">
            <a:off x="8920635" y="1102517"/>
            <a:ext cx="2327512" cy="306905"/>
            <a:chOff x="1394800" y="3522000"/>
            <a:chExt cx="1048650" cy="138275"/>
          </a:xfrm>
        </p:grpSpPr>
        <p:sp>
          <p:nvSpPr>
            <p:cNvPr id="3391" name="Google Shape;3391;p93"/>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392" name="Google Shape;3392;p93"/>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393" name="Google Shape;3393;p93"/>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394" name="Google Shape;3394;p93"/>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395" name="Google Shape;3395;p93"/>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396" name="Google Shape;3396;p93"/>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397" name="Google Shape;3397;p93"/>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398" name="Google Shape;3398;p93"/>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399" name="Google Shape;3399;p93"/>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84"/>
                                        </p:tgtEl>
                                        <p:attrNameLst>
                                          <p:attrName>style.visibility</p:attrName>
                                        </p:attrNameLst>
                                      </p:cBhvr>
                                      <p:to>
                                        <p:strVal val="visible"/>
                                      </p:to>
                                    </p:set>
                                    <p:animEffect transition="in" filter="fade">
                                      <p:cBhvr>
                                        <p:cTn id="7" dur="500"/>
                                        <p:tgtEl>
                                          <p:spTgt spid="33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85"/>
                                        </p:tgtEl>
                                        <p:attrNameLst>
                                          <p:attrName>style.visibility</p:attrName>
                                        </p:attrNameLst>
                                      </p:cBhvr>
                                      <p:to>
                                        <p:strVal val="visible"/>
                                      </p:to>
                                    </p:set>
                                    <p:animEffect transition="in" filter="fade">
                                      <p:cBhvr>
                                        <p:cTn id="10" dur="500"/>
                                        <p:tgtEl>
                                          <p:spTgt spid="338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87"/>
                                        </p:tgtEl>
                                        <p:attrNameLst>
                                          <p:attrName>style.visibility</p:attrName>
                                        </p:attrNameLst>
                                      </p:cBhvr>
                                      <p:to>
                                        <p:strVal val="visible"/>
                                      </p:to>
                                    </p:set>
                                    <p:animEffect transition="in" filter="fade">
                                      <p:cBhvr>
                                        <p:cTn id="15" dur="500"/>
                                        <p:tgtEl>
                                          <p:spTgt spid="338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86"/>
                                        </p:tgtEl>
                                        <p:attrNameLst>
                                          <p:attrName>style.visibility</p:attrName>
                                        </p:attrNameLst>
                                      </p:cBhvr>
                                      <p:to>
                                        <p:strVal val="visible"/>
                                      </p:to>
                                    </p:set>
                                    <p:animEffect transition="in" filter="fade">
                                      <p:cBhvr>
                                        <p:cTn id="18" dur="500"/>
                                        <p:tgtEl>
                                          <p:spTgt spid="338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389"/>
                                        </p:tgtEl>
                                        <p:attrNameLst>
                                          <p:attrName>style.visibility</p:attrName>
                                        </p:attrNameLst>
                                      </p:cBhvr>
                                      <p:to>
                                        <p:strVal val="visible"/>
                                      </p:to>
                                    </p:set>
                                    <p:animEffect transition="in" filter="fade">
                                      <p:cBhvr>
                                        <p:cTn id="23" dur="500"/>
                                        <p:tgtEl>
                                          <p:spTgt spid="338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88"/>
                                        </p:tgtEl>
                                        <p:attrNameLst>
                                          <p:attrName>style.visibility</p:attrName>
                                        </p:attrNameLst>
                                      </p:cBhvr>
                                      <p:to>
                                        <p:strVal val="visible"/>
                                      </p:to>
                                    </p:set>
                                    <p:animEffect transition="in" filter="fade">
                                      <p:cBhvr>
                                        <p:cTn id="26" dur="500"/>
                                        <p:tgtEl>
                                          <p:spTgt spid="3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5" grpId="0"/>
      <p:bldP spid="3386" grpId="0"/>
      <p:bldP spid="338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03"/>
        <p:cNvGrpSpPr/>
        <p:nvPr/>
      </p:nvGrpSpPr>
      <p:grpSpPr>
        <a:xfrm>
          <a:off x="0" y="0"/>
          <a:ext cx="0" cy="0"/>
          <a:chOff x="0" y="0"/>
          <a:chExt cx="0" cy="0"/>
        </a:xfrm>
      </p:grpSpPr>
      <p:sp>
        <p:nvSpPr>
          <p:cNvPr id="3404" name="Google Shape;3404;p94"/>
          <p:cNvSpPr txBox="1">
            <a:spLocks noGrp="1"/>
          </p:cNvSpPr>
          <p:nvPr>
            <p:ph type="title"/>
          </p:nvPr>
        </p:nvSpPr>
        <p:spPr>
          <a:xfrm>
            <a:off x="894833" y="475667"/>
            <a:ext cx="10272000" cy="480000"/>
          </a:xfrm>
          <a:prstGeom prst="rect">
            <a:avLst/>
          </a:prstGeom>
        </p:spPr>
        <p:txBody>
          <a:bodyPr spcFirstLastPara="1" wrap="square" lIns="0" tIns="0" rIns="0" bIns="0" anchor="t" anchorCtr="0">
            <a:noAutofit/>
          </a:bodyPr>
          <a:lstStyle/>
          <a:p>
            <a:r>
              <a:rPr lang="en" dirty="0">
                <a:latin typeface="Walter Turncoat" panose="02000000000000000000" pitchFamily="2" charset="0"/>
                <a:ea typeface="Walter Turncoat" panose="02000000000000000000" pitchFamily="2" charset="0"/>
              </a:rPr>
              <a:t>Why FA and not KMP?</a:t>
            </a:r>
            <a:endParaRPr dirty="0">
              <a:latin typeface="Walter Turncoat" panose="02000000000000000000" pitchFamily="2" charset="0"/>
              <a:ea typeface="Walter Turncoat" panose="02000000000000000000" pitchFamily="2" charset="0"/>
            </a:endParaRPr>
          </a:p>
        </p:txBody>
      </p:sp>
      <p:grpSp>
        <p:nvGrpSpPr>
          <p:cNvPr id="3405" name="Google Shape;3405;p94"/>
          <p:cNvGrpSpPr/>
          <p:nvPr/>
        </p:nvGrpSpPr>
        <p:grpSpPr>
          <a:xfrm>
            <a:off x="716173" y="1037150"/>
            <a:ext cx="5521545" cy="193017"/>
            <a:chOff x="4345425" y="2175475"/>
            <a:chExt cx="800750" cy="176025"/>
          </a:xfrm>
        </p:grpSpPr>
        <p:sp>
          <p:nvSpPr>
            <p:cNvPr id="3406" name="Google Shape;3406;p94"/>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3407" name="Google Shape;3407;p94"/>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grpSp>
      <p:grpSp>
        <p:nvGrpSpPr>
          <p:cNvPr id="3408" name="Google Shape;3408;p94"/>
          <p:cNvGrpSpPr/>
          <p:nvPr/>
        </p:nvGrpSpPr>
        <p:grpSpPr>
          <a:xfrm rot="523858">
            <a:off x="1863360" y="1868867"/>
            <a:ext cx="2999131" cy="1002328"/>
            <a:chOff x="4345425" y="2175475"/>
            <a:chExt cx="800750" cy="176025"/>
          </a:xfrm>
        </p:grpSpPr>
        <p:sp>
          <p:nvSpPr>
            <p:cNvPr id="3409" name="Google Shape;3409;p94"/>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sp>
          <p:nvSpPr>
            <p:cNvPr id="3410" name="Google Shape;3410;p94"/>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grpSp>
      <p:sp>
        <p:nvSpPr>
          <p:cNvPr id="3411" name="Google Shape;3411;p94"/>
          <p:cNvSpPr txBox="1">
            <a:spLocks noGrp="1"/>
          </p:cNvSpPr>
          <p:nvPr>
            <p:ph type="subTitle" idx="4294967295"/>
          </p:nvPr>
        </p:nvSpPr>
        <p:spPr>
          <a:xfrm>
            <a:off x="1417517" y="2021017"/>
            <a:ext cx="3890800" cy="698000"/>
          </a:xfrm>
          <a:prstGeom prst="rect">
            <a:avLst/>
          </a:prstGeom>
          <a:noFill/>
          <a:ln>
            <a:noFill/>
          </a:ln>
        </p:spPr>
        <p:txBody>
          <a:bodyPr spcFirstLastPara="1" wrap="square" lIns="121900" tIns="121900" rIns="121900" bIns="121900" anchor="ctr" anchorCtr="0">
            <a:noAutofit/>
          </a:bodyPr>
          <a:lstStyle/>
          <a:p>
            <a:pPr marL="0" indent="0" algn="ctr">
              <a:lnSpc>
                <a:spcPct val="100000"/>
              </a:lnSpc>
              <a:buNone/>
            </a:pPr>
            <a:r>
              <a:rPr lang="en" sz="2667">
                <a:latin typeface="Sniglet"/>
                <a:ea typeface="Sniglet"/>
                <a:cs typeface="Sniglet"/>
                <a:sym typeface="Sniglet"/>
              </a:rPr>
              <a:t>FA:</a:t>
            </a:r>
            <a:endParaRPr sz="2667">
              <a:latin typeface="Sniglet"/>
              <a:ea typeface="Sniglet"/>
              <a:cs typeface="Sniglet"/>
              <a:sym typeface="Sniglet"/>
            </a:endParaRPr>
          </a:p>
        </p:txBody>
      </p:sp>
      <p:grpSp>
        <p:nvGrpSpPr>
          <p:cNvPr id="3412" name="Google Shape;3412;p94"/>
          <p:cNvGrpSpPr/>
          <p:nvPr/>
        </p:nvGrpSpPr>
        <p:grpSpPr>
          <a:xfrm rot="523858">
            <a:off x="7199209" y="1868867"/>
            <a:ext cx="2999131" cy="1002328"/>
            <a:chOff x="4345425" y="2175475"/>
            <a:chExt cx="800750" cy="176025"/>
          </a:xfrm>
        </p:grpSpPr>
        <p:sp>
          <p:nvSpPr>
            <p:cNvPr id="3413" name="Google Shape;3413;p94"/>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sp>
          <p:nvSpPr>
            <p:cNvPr id="3414" name="Google Shape;3414;p94"/>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grpSp>
      <p:sp>
        <p:nvSpPr>
          <p:cNvPr id="3415" name="Google Shape;3415;p94"/>
          <p:cNvSpPr txBox="1">
            <a:spLocks noGrp="1"/>
          </p:cNvSpPr>
          <p:nvPr>
            <p:ph type="subTitle" idx="4294967295"/>
          </p:nvPr>
        </p:nvSpPr>
        <p:spPr>
          <a:xfrm>
            <a:off x="6753384" y="2021035"/>
            <a:ext cx="3890800" cy="698000"/>
          </a:xfrm>
          <a:prstGeom prst="rect">
            <a:avLst/>
          </a:prstGeom>
          <a:noFill/>
          <a:ln>
            <a:noFill/>
          </a:ln>
        </p:spPr>
        <p:txBody>
          <a:bodyPr spcFirstLastPara="1" wrap="square" lIns="121900" tIns="121900" rIns="121900" bIns="121900" anchor="ctr" anchorCtr="0">
            <a:noAutofit/>
          </a:bodyPr>
          <a:lstStyle/>
          <a:p>
            <a:pPr marL="0" indent="0" algn="ctr">
              <a:lnSpc>
                <a:spcPct val="100000"/>
              </a:lnSpc>
              <a:buNone/>
            </a:pPr>
            <a:r>
              <a:rPr lang="en" sz="2667">
                <a:latin typeface="Sniglet"/>
                <a:ea typeface="Sniglet"/>
                <a:cs typeface="Sniglet"/>
                <a:sym typeface="Sniglet"/>
              </a:rPr>
              <a:t>KMP:</a:t>
            </a:r>
            <a:endParaRPr sz="2667">
              <a:latin typeface="Sniglet"/>
              <a:ea typeface="Sniglet"/>
              <a:cs typeface="Sniglet"/>
              <a:sym typeface="Sniglet"/>
            </a:endParaRPr>
          </a:p>
        </p:txBody>
      </p:sp>
      <p:graphicFrame>
        <p:nvGraphicFramePr>
          <p:cNvPr id="3416" name="Google Shape;3416;p94"/>
          <p:cNvGraphicFramePr/>
          <p:nvPr>
            <p:extLst>
              <p:ext uri="{D42A27DB-BD31-4B8C-83A1-F6EECF244321}">
                <p14:modId xmlns:p14="http://schemas.microsoft.com/office/powerpoint/2010/main" val="1672930164"/>
              </p:ext>
            </p:extLst>
          </p:nvPr>
        </p:nvGraphicFramePr>
        <p:xfrm>
          <a:off x="1111500" y="3223300"/>
          <a:ext cx="10272000" cy="2438360"/>
        </p:xfrm>
        <a:graphic>
          <a:graphicData uri="http://schemas.openxmlformats.org/drawingml/2006/table">
            <a:tbl>
              <a:tblPr>
                <a:noFill/>
              </a:tblPr>
              <a:tblGrid>
                <a:gridCol w="5116200">
                  <a:extLst>
                    <a:ext uri="{9D8B030D-6E8A-4147-A177-3AD203B41FA5}">
                      <a16:colId xmlns:a16="http://schemas.microsoft.com/office/drawing/2014/main" val="20000"/>
                    </a:ext>
                  </a:extLst>
                </a:gridCol>
                <a:gridCol w="5155800">
                  <a:extLst>
                    <a:ext uri="{9D8B030D-6E8A-4147-A177-3AD203B41FA5}">
                      <a16:colId xmlns:a16="http://schemas.microsoft.com/office/drawing/2014/main" val="20001"/>
                    </a:ext>
                  </a:extLst>
                </a:gridCol>
              </a:tblGrid>
              <a:tr h="2438360">
                <a:tc>
                  <a:txBody>
                    <a:bodyPr/>
                    <a:lstStyle/>
                    <a:p>
                      <a:pPr marL="457200" lvl="0" indent="-342900" algn="l" rtl="0">
                        <a:spcBef>
                          <a:spcPts val="0"/>
                        </a:spcBef>
                        <a:spcAft>
                          <a:spcPts val="0"/>
                        </a:spcAft>
                        <a:buSzPts val="1800"/>
                        <a:buFont typeface="Sniglet"/>
                        <a:buChar char="-"/>
                      </a:pPr>
                      <a:r>
                        <a:rPr lang="en" sz="2400" dirty="0">
                          <a:solidFill>
                            <a:schemeClr val="tx1"/>
                          </a:solidFill>
                          <a:latin typeface="Sniglet"/>
                          <a:ea typeface="Sniglet"/>
                          <a:cs typeface="Sniglet"/>
                          <a:sym typeface="Sniglet"/>
                        </a:rPr>
                        <a:t>Increases or decreases states according to matching of letters in pattern and in sequence   </a:t>
                      </a:r>
                      <a:endParaRPr sz="2400" dirty="0">
                        <a:solidFill>
                          <a:schemeClr val="tx1"/>
                        </a:solidFill>
                        <a:latin typeface="Sniglet"/>
                        <a:ea typeface="Sniglet"/>
                        <a:cs typeface="Sniglet"/>
                        <a:sym typeface="Sniglet"/>
                      </a:endParaRPr>
                    </a:p>
                    <a:p>
                      <a:pPr marL="457200" lvl="0" indent="-342900" algn="l" rtl="0">
                        <a:spcBef>
                          <a:spcPts val="0"/>
                        </a:spcBef>
                        <a:spcAft>
                          <a:spcPts val="0"/>
                        </a:spcAft>
                        <a:buSzPts val="1800"/>
                        <a:buFont typeface="Sniglet"/>
                        <a:buChar char="-"/>
                      </a:pPr>
                      <a:r>
                        <a:rPr lang="en" sz="2400" dirty="0">
                          <a:solidFill>
                            <a:schemeClr val="tx1"/>
                          </a:solidFill>
                          <a:latin typeface="Sniglet"/>
                          <a:ea typeface="Sniglet"/>
                          <a:cs typeface="Sniglet"/>
                          <a:sym typeface="Sniglet"/>
                        </a:rPr>
                        <a:t>Checks all the states</a:t>
                      </a:r>
                      <a:endParaRPr sz="2400" dirty="0">
                        <a:solidFill>
                          <a:schemeClr val="tx1"/>
                        </a:solidFill>
                        <a:latin typeface="Sniglet"/>
                        <a:ea typeface="Sniglet"/>
                        <a:cs typeface="Sniglet"/>
                        <a:sym typeface="Sniglet"/>
                      </a:endParaRPr>
                    </a:p>
                    <a:p>
                      <a:pPr marL="457200" lvl="0" indent="-342900" algn="l" rtl="0">
                        <a:spcBef>
                          <a:spcPts val="0"/>
                        </a:spcBef>
                        <a:spcAft>
                          <a:spcPts val="0"/>
                        </a:spcAft>
                        <a:buSzPts val="1800"/>
                        <a:buFont typeface="Sniglet"/>
                        <a:buChar char="-"/>
                      </a:pPr>
                      <a:r>
                        <a:rPr lang="en" sz="2400" dirty="0">
                          <a:solidFill>
                            <a:schemeClr val="tx1"/>
                          </a:solidFill>
                          <a:latin typeface="Sniglet"/>
                          <a:ea typeface="Sniglet"/>
                          <a:cs typeface="Sniglet"/>
                          <a:sym typeface="Sniglet"/>
                        </a:rPr>
                        <a:t>Checks if State = Length</a:t>
                      </a:r>
                      <a:endParaRPr sz="2400" dirty="0">
                        <a:solidFill>
                          <a:schemeClr val="tx1"/>
                        </a:solidFill>
                        <a:latin typeface="Sniglet"/>
                        <a:ea typeface="Sniglet"/>
                        <a:cs typeface="Sniglet"/>
                        <a:sym typeface="Sniglet"/>
                      </a:endParaRPr>
                    </a:p>
                  </a:txBody>
                  <a:tcPr marL="121900" marR="121900" marT="121900" marB="121900"/>
                </a:tc>
                <a:tc>
                  <a:txBody>
                    <a:bodyPr/>
                    <a:lstStyle/>
                    <a:p>
                      <a:pPr marL="457200" lvl="0" indent="-342900" algn="l" rtl="0">
                        <a:spcBef>
                          <a:spcPts val="0"/>
                        </a:spcBef>
                        <a:spcAft>
                          <a:spcPts val="0"/>
                        </a:spcAft>
                        <a:buSzPts val="1800"/>
                        <a:buFont typeface="Sniglet"/>
                        <a:buChar char="-"/>
                      </a:pPr>
                      <a:r>
                        <a:rPr lang="en" sz="2400" dirty="0">
                          <a:latin typeface="Sniglet"/>
                          <a:ea typeface="Sniglet"/>
                          <a:cs typeface="Sniglet"/>
                          <a:sym typeface="Sniglet"/>
                        </a:rPr>
                        <a:t>Compares each and every character </a:t>
                      </a:r>
                      <a:endParaRPr sz="2400" dirty="0">
                        <a:latin typeface="Sniglet"/>
                        <a:ea typeface="Sniglet"/>
                        <a:cs typeface="Sniglet"/>
                        <a:sym typeface="Sniglet"/>
                      </a:endParaRPr>
                    </a:p>
                    <a:p>
                      <a:pPr marL="457200" lvl="0" indent="-342900" algn="l" rtl="0">
                        <a:spcBef>
                          <a:spcPts val="0"/>
                        </a:spcBef>
                        <a:spcAft>
                          <a:spcPts val="0"/>
                        </a:spcAft>
                        <a:buSzPts val="1800"/>
                        <a:buFont typeface="Sniglet"/>
                        <a:buChar char="-"/>
                      </a:pPr>
                      <a:r>
                        <a:rPr lang="en" sz="2400" dirty="0">
                          <a:latin typeface="Sniglet"/>
                          <a:ea typeface="Sniglet"/>
                          <a:cs typeface="Sniglet"/>
                          <a:sym typeface="Sniglet"/>
                        </a:rPr>
                        <a:t>Check the lps[] array</a:t>
                      </a:r>
                      <a:endParaRPr sz="2400" dirty="0">
                        <a:latin typeface="Sniglet"/>
                        <a:ea typeface="Sniglet"/>
                        <a:cs typeface="Sniglet"/>
                        <a:sym typeface="Sniglet"/>
                      </a:endParaRPr>
                    </a:p>
                    <a:p>
                      <a:pPr marL="457200" lvl="0" indent="-342900" algn="l" rtl="0">
                        <a:spcBef>
                          <a:spcPts val="0"/>
                        </a:spcBef>
                        <a:spcAft>
                          <a:spcPts val="0"/>
                        </a:spcAft>
                        <a:buSzPts val="1800"/>
                        <a:buFont typeface="Sniglet"/>
                        <a:buChar char="-"/>
                      </a:pPr>
                      <a:r>
                        <a:rPr lang="en" sz="2400" dirty="0">
                          <a:latin typeface="Sniglet"/>
                          <a:ea typeface="Sniglet"/>
                          <a:cs typeface="Sniglet"/>
                          <a:sym typeface="Sniglet"/>
                        </a:rPr>
                        <a:t>Checks if State = Length</a:t>
                      </a:r>
                      <a:endParaRPr sz="2400" dirty="0">
                        <a:latin typeface="Sniglet"/>
                        <a:ea typeface="Sniglet"/>
                        <a:cs typeface="Sniglet"/>
                        <a:sym typeface="Sniglet"/>
                      </a:endParaRPr>
                    </a:p>
                  </a:txBody>
                  <a:tcPr marL="121900" marR="121900" marT="121900" marB="121900"/>
                </a:tc>
                <a:extLst>
                  <a:ext uri="{0D108BD9-81ED-4DB2-BD59-A6C34878D82A}">
                    <a16:rowId xmlns:a16="http://schemas.microsoft.com/office/drawing/2014/main" val="10000"/>
                  </a:ext>
                </a:extLst>
              </a:tr>
            </a:tbl>
          </a:graphicData>
        </a:graphic>
      </p:graphicFrame>
      <p:grpSp>
        <p:nvGrpSpPr>
          <p:cNvPr id="3417" name="Google Shape;3417;p94"/>
          <p:cNvGrpSpPr/>
          <p:nvPr/>
        </p:nvGrpSpPr>
        <p:grpSpPr>
          <a:xfrm rot="2357582">
            <a:off x="9148701" y="980184"/>
            <a:ext cx="2327512" cy="306905"/>
            <a:chOff x="1394800" y="3522000"/>
            <a:chExt cx="1048650" cy="138275"/>
          </a:xfrm>
        </p:grpSpPr>
        <p:sp>
          <p:nvSpPr>
            <p:cNvPr id="3418" name="Google Shape;3418;p94"/>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19" name="Google Shape;3419;p94"/>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20" name="Google Shape;3420;p94"/>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21" name="Google Shape;3421;p94"/>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22" name="Google Shape;3422;p94"/>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23" name="Google Shape;3423;p94"/>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24" name="Google Shape;3424;p94"/>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25" name="Google Shape;3425;p94"/>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26" name="Google Shape;3426;p94"/>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30"/>
        <p:cNvGrpSpPr/>
        <p:nvPr/>
      </p:nvGrpSpPr>
      <p:grpSpPr>
        <a:xfrm>
          <a:off x="0" y="0"/>
          <a:ext cx="0" cy="0"/>
          <a:chOff x="0" y="0"/>
          <a:chExt cx="0" cy="0"/>
        </a:xfrm>
      </p:grpSpPr>
      <p:sp>
        <p:nvSpPr>
          <p:cNvPr id="3431" name="Google Shape;3431;p95"/>
          <p:cNvSpPr txBox="1">
            <a:spLocks noGrp="1"/>
          </p:cNvSpPr>
          <p:nvPr>
            <p:ph type="title"/>
          </p:nvPr>
        </p:nvSpPr>
        <p:spPr>
          <a:xfrm>
            <a:off x="894833" y="475667"/>
            <a:ext cx="10272000" cy="480000"/>
          </a:xfrm>
          <a:prstGeom prst="rect">
            <a:avLst/>
          </a:prstGeom>
        </p:spPr>
        <p:txBody>
          <a:bodyPr spcFirstLastPara="1" wrap="square" lIns="0" tIns="0" rIns="0" bIns="0" anchor="t" anchorCtr="0">
            <a:noAutofit/>
          </a:bodyPr>
          <a:lstStyle/>
          <a:p>
            <a:r>
              <a:rPr lang="en" dirty="0">
                <a:latin typeface="Walter Turncoat" panose="02000000000000000000" pitchFamily="2" charset="0"/>
                <a:ea typeface="Walter Turncoat" panose="02000000000000000000" pitchFamily="2" charset="0"/>
              </a:rPr>
              <a:t>Why FA and not KMP?</a:t>
            </a:r>
            <a:endParaRPr dirty="0">
              <a:latin typeface="Walter Turncoat" panose="02000000000000000000" pitchFamily="2" charset="0"/>
              <a:ea typeface="Walter Turncoat" panose="02000000000000000000" pitchFamily="2" charset="0"/>
            </a:endParaRPr>
          </a:p>
        </p:txBody>
      </p:sp>
      <p:grpSp>
        <p:nvGrpSpPr>
          <p:cNvPr id="3432" name="Google Shape;3432;p95"/>
          <p:cNvGrpSpPr/>
          <p:nvPr/>
        </p:nvGrpSpPr>
        <p:grpSpPr>
          <a:xfrm>
            <a:off x="716173" y="1037150"/>
            <a:ext cx="5521545" cy="193017"/>
            <a:chOff x="4345425" y="2175475"/>
            <a:chExt cx="800750" cy="176025"/>
          </a:xfrm>
        </p:grpSpPr>
        <p:sp>
          <p:nvSpPr>
            <p:cNvPr id="3433" name="Google Shape;3433;p9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3434" name="Google Shape;3434;p9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grpSp>
      <p:grpSp>
        <p:nvGrpSpPr>
          <p:cNvPr id="3435" name="Google Shape;3435;p95"/>
          <p:cNvGrpSpPr/>
          <p:nvPr/>
        </p:nvGrpSpPr>
        <p:grpSpPr>
          <a:xfrm rot="523858">
            <a:off x="950260" y="1673400"/>
            <a:ext cx="2999131" cy="1002328"/>
            <a:chOff x="4345425" y="2175475"/>
            <a:chExt cx="800750" cy="176025"/>
          </a:xfrm>
        </p:grpSpPr>
        <p:sp>
          <p:nvSpPr>
            <p:cNvPr id="3436" name="Google Shape;3436;p9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sp>
          <p:nvSpPr>
            <p:cNvPr id="3437" name="Google Shape;3437;p9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grpSp>
      <p:sp>
        <p:nvSpPr>
          <p:cNvPr id="3438" name="Google Shape;3438;p95"/>
          <p:cNvSpPr txBox="1">
            <a:spLocks noGrp="1"/>
          </p:cNvSpPr>
          <p:nvPr>
            <p:ph type="subTitle" idx="4294967295"/>
          </p:nvPr>
        </p:nvSpPr>
        <p:spPr>
          <a:xfrm>
            <a:off x="504400" y="1727817"/>
            <a:ext cx="3890800" cy="698000"/>
          </a:xfrm>
          <a:prstGeom prst="rect">
            <a:avLst/>
          </a:prstGeom>
          <a:noFill/>
          <a:ln>
            <a:noFill/>
          </a:ln>
        </p:spPr>
        <p:txBody>
          <a:bodyPr spcFirstLastPara="1" wrap="square" lIns="121900" tIns="121900" rIns="121900" bIns="121900" anchor="ctr" anchorCtr="0">
            <a:noAutofit/>
          </a:bodyPr>
          <a:lstStyle/>
          <a:p>
            <a:pPr marL="0" indent="0" algn="ctr">
              <a:lnSpc>
                <a:spcPct val="100000"/>
              </a:lnSpc>
              <a:buNone/>
            </a:pPr>
            <a:r>
              <a:rPr lang="en" sz="2667">
                <a:latin typeface="Sniglet"/>
                <a:ea typeface="Sniglet"/>
                <a:cs typeface="Sniglet"/>
                <a:sym typeface="Sniglet"/>
              </a:rPr>
              <a:t>Evaluation:</a:t>
            </a:r>
            <a:endParaRPr sz="2667">
              <a:latin typeface="Sniglet"/>
              <a:ea typeface="Sniglet"/>
              <a:cs typeface="Sniglet"/>
              <a:sym typeface="Sniglet"/>
            </a:endParaRPr>
          </a:p>
        </p:txBody>
      </p:sp>
      <p:pic>
        <p:nvPicPr>
          <p:cNvPr id="3440" name="Google Shape;3440;p95"/>
          <p:cNvPicPr preferRelativeResize="0"/>
          <p:nvPr/>
        </p:nvPicPr>
        <p:blipFill>
          <a:blip r:embed="rId3">
            <a:alphaModFix/>
          </a:blip>
          <a:stretch>
            <a:fillRect/>
          </a:stretch>
        </p:blipFill>
        <p:spPr>
          <a:xfrm>
            <a:off x="894833" y="2425833"/>
            <a:ext cx="3762467" cy="3762467"/>
          </a:xfrm>
          <a:prstGeom prst="rect">
            <a:avLst/>
          </a:prstGeom>
          <a:noFill/>
          <a:ln>
            <a:noFill/>
          </a:ln>
        </p:spPr>
      </p:pic>
      <p:grpSp>
        <p:nvGrpSpPr>
          <p:cNvPr id="3441" name="Google Shape;3441;p95"/>
          <p:cNvGrpSpPr/>
          <p:nvPr/>
        </p:nvGrpSpPr>
        <p:grpSpPr>
          <a:xfrm rot="2357582">
            <a:off x="9148701" y="980184"/>
            <a:ext cx="2327512" cy="306905"/>
            <a:chOff x="1394800" y="3522000"/>
            <a:chExt cx="1048650" cy="138275"/>
          </a:xfrm>
        </p:grpSpPr>
        <p:sp>
          <p:nvSpPr>
            <p:cNvPr id="3442" name="Google Shape;3442;p95"/>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43" name="Google Shape;3443;p95"/>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44" name="Google Shape;3444;p95"/>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45" name="Google Shape;3445;p95"/>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46" name="Google Shape;3446;p95"/>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47" name="Google Shape;3447;p95"/>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48" name="Google Shape;3448;p95"/>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49" name="Google Shape;3449;p95"/>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50" name="Google Shape;3450;p95"/>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grpSp>
      <p:sp>
        <p:nvSpPr>
          <p:cNvPr id="3" name="Rectangle 2">
            <a:extLst>
              <a:ext uri="{FF2B5EF4-FFF2-40B4-BE49-F238E27FC236}">
                <a16:creationId xmlns:a16="http://schemas.microsoft.com/office/drawing/2014/main" id="{662DA1B7-EAB9-4CBA-8E3E-27EC82E129A0}"/>
              </a:ext>
            </a:extLst>
          </p:cNvPr>
          <p:cNvSpPr/>
          <p:nvPr/>
        </p:nvSpPr>
        <p:spPr>
          <a:xfrm>
            <a:off x="5163581" y="2425817"/>
            <a:ext cx="6096000" cy="2215991"/>
          </a:xfrm>
          <a:prstGeom prst="rect">
            <a:avLst/>
          </a:prstGeom>
        </p:spPr>
        <p:txBody>
          <a:bodyPr>
            <a:spAutoFit/>
          </a:bodyPr>
          <a:lstStyle/>
          <a:p>
            <a:pPr algn="ctr"/>
            <a:r>
              <a:rPr lang="en-US" sz="2400" dirty="0">
                <a:latin typeface="Sniglet" panose="04070505030100020000" pitchFamily="82" charset="0"/>
              </a:rPr>
              <a:t>Input pattern is long, but the main string is short: KMP &gt; FA</a:t>
            </a:r>
            <a:endParaRPr lang="en-US" sz="2400" dirty="0"/>
          </a:p>
          <a:p>
            <a:pPr algn="ctr"/>
            <a:br>
              <a:rPr lang="en-US" sz="2400" dirty="0"/>
            </a:br>
            <a:r>
              <a:rPr lang="en-US" sz="2400" dirty="0">
                <a:latin typeface="Sniglet" panose="04070505030100020000" pitchFamily="82" charset="0"/>
              </a:rPr>
              <a:t>Both input pattern and the main sequence are long: FA &gt; KMP </a:t>
            </a:r>
            <a:br>
              <a:rPr lang="en-US" dirty="0"/>
            </a:br>
            <a:endParaRPr lang="en-SG" dirty="0"/>
          </a:p>
        </p:txBody>
      </p:sp>
      <p:sp>
        <p:nvSpPr>
          <p:cNvPr id="2" name="TextBox 1">
            <a:extLst>
              <a:ext uri="{FF2B5EF4-FFF2-40B4-BE49-F238E27FC236}">
                <a16:creationId xmlns:a16="http://schemas.microsoft.com/office/drawing/2014/main" id="{FC8FCA31-2880-4E73-91F3-353D063876C0}"/>
              </a:ext>
            </a:extLst>
          </p:cNvPr>
          <p:cNvSpPr txBox="1"/>
          <p:nvPr/>
        </p:nvSpPr>
        <p:spPr>
          <a:xfrm>
            <a:off x="5149177" y="4522084"/>
            <a:ext cx="6546573" cy="738664"/>
          </a:xfrm>
          <a:prstGeom prst="rect">
            <a:avLst/>
          </a:prstGeom>
          <a:noFill/>
        </p:spPr>
        <p:txBody>
          <a:bodyPr wrap="square" rtlCol="0">
            <a:spAutoFit/>
          </a:bodyPr>
          <a:lstStyle/>
          <a:p>
            <a:r>
              <a:rPr lang="en-US" sz="2400" dirty="0">
                <a:latin typeface="Sniglet" panose="020B0604020202020204" charset="0"/>
              </a:rPr>
              <a:t>Why? : FA will have lesser comparisons to make</a:t>
            </a:r>
          </a:p>
          <a:p>
            <a:endParaRPr lang="en-SG" dirty="0"/>
          </a:p>
        </p:txBody>
      </p:sp>
      <p:sp>
        <p:nvSpPr>
          <p:cNvPr id="4" name="TextBox 3">
            <a:extLst>
              <a:ext uri="{FF2B5EF4-FFF2-40B4-BE49-F238E27FC236}">
                <a16:creationId xmlns:a16="http://schemas.microsoft.com/office/drawing/2014/main" id="{EB55FC36-AA8C-4DC5-8098-0BF4B3793E2B}"/>
              </a:ext>
            </a:extLst>
          </p:cNvPr>
          <p:cNvSpPr txBox="1"/>
          <p:nvPr/>
        </p:nvSpPr>
        <p:spPr>
          <a:xfrm>
            <a:off x="4814140" y="5237891"/>
            <a:ext cx="7216648" cy="738664"/>
          </a:xfrm>
          <a:prstGeom prst="rect">
            <a:avLst/>
          </a:prstGeom>
          <a:noFill/>
        </p:spPr>
        <p:txBody>
          <a:bodyPr wrap="square" rtlCol="0">
            <a:spAutoFit/>
          </a:bodyPr>
          <a:lstStyle/>
          <a:p>
            <a:r>
              <a:rPr lang="en-US" sz="2400" dirty="0">
                <a:latin typeface="Sniglet" panose="020B0604020202020204" charset="0"/>
              </a:rPr>
              <a:t>Efficiencies of both KMP and FA are fairly consistent</a:t>
            </a:r>
          </a:p>
          <a:p>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54"/>
        <p:cNvGrpSpPr/>
        <p:nvPr/>
      </p:nvGrpSpPr>
      <p:grpSpPr>
        <a:xfrm>
          <a:off x="0" y="0"/>
          <a:ext cx="0" cy="0"/>
          <a:chOff x="0" y="0"/>
          <a:chExt cx="0" cy="0"/>
        </a:xfrm>
      </p:grpSpPr>
      <p:sp>
        <p:nvSpPr>
          <p:cNvPr id="3455" name="Google Shape;3455;p96"/>
          <p:cNvSpPr txBox="1">
            <a:spLocks noGrp="1"/>
          </p:cNvSpPr>
          <p:nvPr>
            <p:ph type="title"/>
          </p:nvPr>
        </p:nvSpPr>
        <p:spPr>
          <a:xfrm>
            <a:off x="716267" y="133533"/>
            <a:ext cx="8990800" cy="1080400"/>
          </a:xfrm>
          <a:prstGeom prst="rect">
            <a:avLst/>
          </a:prstGeom>
        </p:spPr>
        <p:txBody>
          <a:bodyPr spcFirstLastPara="1" wrap="square" lIns="0" tIns="0" rIns="0" bIns="0" anchor="t" anchorCtr="0">
            <a:noAutofit/>
          </a:bodyPr>
          <a:lstStyle/>
          <a:p>
            <a:r>
              <a:rPr lang="en" dirty="0">
                <a:latin typeface="Walter Turncoat" panose="02000000000000000000" pitchFamily="2" charset="0"/>
                <a:ea typeface="Walter Turncoat" panose="02000000000000000000" pitchFamily="2" charset="0"/>
              </a:rPr>
              <a:t>Why FA and Boyer-Moore-Horspool and not Rabin Karp?</a:t>
            </a:r>
            <a:endParaRPr dirty="0">
              <a:latin typeface="Walter Turncoat" panose="02000000000000000000" pitchFamily="2" charset="0"/>
              <a:ea typeface="Walter Turncoat" panose="02000000000000000000" pitchFamily="2" charset="0"/>
            </a:endParaRPr>
          </a:p>
        </p:txBody>
      </p:sp>
      <p:grpSp>
        <p:nvGrpSpPr>
          <p:cNvPr id="3456" name="Google Shape;3456;p96"/>
          <p:cNvGrpSpPr/>
          <p:nvPr/>
        </p:nvGrpSpPr>
        <p:grpSpPr>
          <a:xfrm>
            <a:off x="439996" y="1269563"/>
            <a:ext cx="9495935" cy="193017"/>
            <a:chOff x="4345425" y="2175475"/>
            <a:chExt cx="800750" cy="176025"/>
          </a:xfrm>
        </p:grpSpPr>
        <p:sp>
          <p:nvSpPr>
            <p:cNvPr id="3457" name="Google Shape;3457;p96"/>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3458" name="Google Shape;3458;p96"/>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grpSp>
      <p:grpSp>
        <p:nvGrpSpPr>
          <p:cNvPr id="3459" name="Google Shape;3459;p96"/>
          <p:cNvGrpSpPr/>
          <p:nvPr/>
        </p:nvGrpSpPr>
        <p:grpSpPr>
          <a:xfrm rot="567281">
            <a:off x="633067" y="1639358"/>
            <a:ext cx="3552013" cy="1168921"/>
            <a:chOff x="4345425" y="2175475"/>
            <a:chExt cx="800750" cy="176025"/>
          </a:xfrm>
        </p:grpSpPr>
        <p:sp>
          <p:nvSpPr>
            <p:cNvPr id="3460" name="Google Shape;3460;p96"/>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sp>
          <p:nvSpPr>
            <p:cNvPr id="3461" name="Google Shape;3461;p96"/>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grpSp>
      <p:sp>
        <p:nvSpPr>
          <p:cNvPr id="3462" name="Google Shape;3462;p96"/>
          <p:cNvSpPr txBox="1">
            <a:spLocks noGrp="1"/>
          </p:cNvSpPr>
          <p:nvPr>
            <p:ph type="subTitle" idx="4294967295"/>
          </p:nvPr>
        </p:nvSpPr>
        <p:spPr>
          <a:xfrm>
            <a:off x="463684" y="1827535"/>
            <a:ext cx="3890800" cy="698000"/>
          </a:xfrm>
          <a:prstGeom prst="rect">
            <a:avLst/>
          </a:prstGeom>
          <a:noFill/>
          <a:ln>
            <a:noFill/>
          </a:ln>
        </p:spPr>
        <p:txBody>
          <a:bodyPr spcFirstLastPara="1" wrap="square" lIns="121900" tIns="121900" rIns="121900" bIns="121900" anchor="ctr" anchorCtr="0">
            <a:noAutofit/>
          </a:bodyPr>
          <a:lstStyle/>
          <a:p>
            <a:pPr marL="0" indent="0" algn="ctr">
              <a:lnSpc>
                <a:spcPct val="100000"/>
              </a:lnSpc>
              <a:buNone/>
            </a:pPr>
            <a:r>
              <a:rPr lang="en" sz="2667">
                <a:latin typeface="Sniglet"/>
                <a:ea typeface="Sniglet"/>
                <a:cs typeface="Sniglet"/>
                <a:sym typeface="Sniglet"/>
              </a:rPr>
              <a:t>What is Rabin Karp?</a:t>
            </a:r>
            <a:endParaRPr sz="2667">
              <a:latin typeface="Sniglet"/>
              <a:ea typeface="Sniglet"/>
              <a:cs typeface="Sniglet"/>
              <a:sym typeface="Sniglet"/>
            </a:endParaRPr>
          </a:p>
        </p:txBody>
      </p:sp>
      <p:pic>
        <p:nvPicPr>
          <p:cNvPr id="3463" name="Google Shape;3463;p96"/>
          <p:cNvPicPr preferRelativeResize="0"/>
          <p:nvPr/>
        </p:nvPicPr>
        <p:blipFill>
          <a:blip r:embed="rId3">
            <a:alphaModFix/>
          </a:blip>
          <a:stretch>
            <a:fillRect/>
          </a:stretch>
        </p:blipFill>
        <p:spPr>
          <a:xfrm>
            <a:off x="9282445" y="3053256"/>
            <a:ext cx="1600496" cy="1600496"/>
          </a:xfrm>
          <a:prstGeom prst="rect">
            <a:avLst/>
          </a:prstGeom>
          <a:noFill/>
          <a:ln>
            <a:noFill/>
          </a:ln>
        </p:spPr>
      </p:pic>
      <p:pic>
        <p:nvPicPr>
          <p:cNvPr id="3464" name="Google Shape;3464;p96"/>
          <p:cNvPicPr preferRelativeResize="0"/>
          <p:nvPr/>
        </p:nvPicPr>
        <p:blipFill>
          <a:blip r:embed="rId4">
            <a:alphaModFix/>
          </a:blip>
          <a:stretch>
            <a:fillRect/>
          </a:stretch>
        </p:blipFill>
        <p:spPr>
          <a:xfrm>
            <a:off x="1670381" y="2939883"/>
            <a:ext cx="1505955" cy="1812402"/>
          </a:xfrm>
          <a:prstGeom prst="rect">
            <a:avLst/>
          </a:prstGeom>
          <a:noFill/>
          <a:ln>
            <a:noFill/>
          </a:ln>
        </p:spPr>
      </p:pic>
      <p:sp>
        <p:nvSpPr>
          <p:cNvPr id="3465" name="Google Shape;3465;p96"/>
          <p:cNvSpPr txBox="1"/>
          <p:nvPr/>
        </p:nvSpPr>
        <p:spPr>
          <a:xfrm>
            <a:off x="5481902" y="3092081"/>
            <a:ext cx="1980816" cy="1398374"/>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7333" b="1" kern="0" dirty="0">
                <a:solidFill>
                  <a:srgbClr val="000000"/>
                </a:solidFill>
                <a:latin typeface="Arial"/>
                <a:cs typeface="Arial"/>
                <a:sym typeface="Arial"/>
              </a:rPr>
              <a:t>=</a:t>
            </a:r>
            <a:endParaRPr sz="17333" b="1" kern="0" dirty="0">
              <a:solidFill>
                <a:srgbClr val="000000"/>
              </a:solidFill>
              <a:latin typeface="Arial"/>
              <a:cs typeface="Arial"/>
              <a:sym typeface="Arial"/>
            </a:endParaRPr>
          </a:p>
        </p:txBody>
      </p:sp>
      <p:sp>
        <p:nvSpPr>
          <p:cNvPr id="3466" name="Google Shape;3466;p96"/>
          <p:cNvSpPr txBox="1"/>
          <p:nvPr/>
        </p:nvSpPr>
        <p:spPr>
          <a:xfrm>
            <a:off x="579126" y="4810176"/>
            <a:ext cx="3810400" cy="13632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400" kern="0" dirty="0">
                <a:latin typeface="Sniglet"/>
                <a:ea typeface="Sniglet"/>
                <a:cs typeface="Sniglet"/>
                <a:sym typeface="Sniglet"/>
              </a:rPr>
              <a:t>Uses hashtag to find t</a:t>
            </a:r>
            <a:r>
              <a:rPr lang="en" sz="2400" kern="0" dirty="0">
                <a:highlight>
                  <a:srgbClr val="FFFFFF"/>
                </a:highlight>
                <a:latin typeface="Sniglet"/>
                <a:ea typeface="Sniglet"/>
                <a:cs typeface="Sniglet"/>
                <a:sym typeface="Sniglet"/>
              </a:rPr>
              <a:t>o find an exact match of a pattern string in a text</a:t>
            </a:r>
            <a:endParaRPr sz="2400" kern="0" dirty="0">
              <a:latin typeface="Sniglet"/>
              <a:ea typeface="Sniglet"/>
              <a:cs typeface="Sniglet"/>
              <a:sym typeface="Sniglet"/>
            </a:endParaRPr>
          </a:p>
        </p:txBody>
      </p:sp>
      <p:sp>
        <p:nvSpPr>
          <p:cNvPr id="3467" name="Google Shape;3467;p96"/>
          <p:cNvSpPr txBox="1"/>
          <p:nvPr/>
        </p:nvSpPr>
        <p:spPr>
          <a:xfrm>
            <a:off x="4816321" y="4810176"/>
            <a:ext cx="3311977" cy="1973933"/>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400" kern="0" dirty="0">
                <a:latin typeface="Sniglet"/>
                <a:ea typeface="Sniglet"/>
                <a:cs typeface="Sniglet"/>
                <a:sym typeface="Sniglet"/>
              </a:rPr>
              <a:t>Hash function: Converts a string into a numeric value,called hash value. E.g. </a:t>
            </a:r>
            <a:r>
              <a:rPr lang="en" sz="2400" i="1" kern="0" dirty="0">
                <a:latin typeface="Sniglet"/>
                <a:ea typeface="Sniglet"/>
                <a:cs typeface="Sniglet"/>
                <a:sym typeface="Sniglet"/>
              </a:rPr>
              <a:t>hash</a:t>
            </a:r>
            <a:r>
              <a:rPr lang="en" sz="2400" kern="0" dirty="0">
                <a:latin typeface="Sniglet"/>
                <a:ea typeface="Sniglet"/>
                <a:cs typeface="Sniglet"/>
                <a:sym typeface="Sniglet"/>
              </a:rPr>
              <a:t>(hello) = 5</a:t>
            </a:r>
            <a:endParaRPr sz="2400" kern="0" dirty="0">
              <a:latin typeface="Sniglet"/>
              <a:ea typeface="Sniglet"/>
              <a:cs typeface="Sniglet"/>
              <a:sym typeface="Sniglet"/>
            </a:endParaRPr>
          </a:p>
        </p:txBody>
      </p:sp>
      <p:sp>
        <p:nvSpPr>
          <p:cNvPr id="3468" name="Google Shape;3468;p96"/>
          <p:cNvSpPr txBox="1"/>
          <p:nvPr/>
        </p:nvSpPr>
        <p:spPr>
          <a:xfrm>
            <a:off x="8555093" y="4816161"/>
            <a:ext cx="3055200" cy="1791829"/>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400" kern="0" dirty="0">
                <a:latin typeface="Sniglet"/>
                <a:ea typeface="Sniglet"/>
                <a:cs typeface="Sniglet"/>
                <a:sym typeface="Sniglet"/>
              </a:rPr>
              <a:t>Performing comparison only at positions that pass the index check </a:t>
            </a:r>
            <a:endParaRPr sz="2400" kern="0" dirty="0">
              <a:latin typeface="Sniglet"/>
              <a:ea typeface="Sniglet"/>
              <a:cs typeface="Sniglet"/>
              <a:sym typeface="Sniglet"/>
            </a:endParaRPr>
          </a:p>
        </p:txBody>
      </p:sp>
      <p:grpSp>
        <p:nvGrpSpPr>
          <p:cNvPr id="3469" name="Google Shape;3469;p96"/>
          <p:cNvGrpSpPr/>
          <p:nvPr/>
        </p:nvGrpSpPr>
        <p:grpSpPr>
          <a:xfrm rot="2357582">
            <a:off x="9793701" y="835817"/>
            <a:ext cx="2327512" cy="306905"/>
            <a:chOff x="1394800" y="3522000"/>
            <a:chExt cx="1048650" cy="138275"/>
          </a:xfrm>
        </p:grpSpPr>
        <p:sp>
          <p:nvSpPr>
            <p:cNvPr id="3470" name="Google Shape;3470;p96"/>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71" name="Google Shape;3471;p96"/>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72" name="Google Shape;3472;p96"/>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73" name="Google Shape;3473;p96"/>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74" name="Google Shape;3474;p96"/>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75" name="Google Shape;3475;p96"/>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76" name="Google Shape;3476;p96"/>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77" name="Google Shape;3477;p96"/>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78" name="Google Shape;3478;p96"/>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64"/>
                                        </p:tgtEl>
                                        <p:attrNameLst>
                                          <p:attrName>style.visibility</p:attrName>
                                        </p:attrNameLst>
                                      </p:cBhvr>
                                      <p:to>
                                        <p:strVal val="visible"/>
                                      </p:to>
                                    </p:set>
                                    <p:animEffect transition="in" filter="fade">
                                      <p:cBhvr>
                                        <p:cTn id="7" dur="500"/>
                                        <p:tgtEl>
                                          <p:spTgt spid="34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66"/>
                                        </p:tgtEl>
                                        <p:attrNameLst>
                                          <p:attrName>style.visibility</p:attrName>
                                        </p:attrNameLst>
                                      </p:cBhvr>
                                      <p:to>
                                        <p:strVal val="visible"/>
                                      </p:to>
                                    </p:set>
                                    <p:animEffect transition="in" filter="fade">
                                      <p:cBhvr>
                                        <p:cTn id="10" dur="500"/>
                                        <p:tgtEl>
                                          <p:spTgt spid="34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65"/>
                                        </p:tgtEl>
                                        <p:attrNameLst>
                                          <p:attrName>style.visibility</p:attrName>
                                        </p:attrNameLst>
                                      </p:cBhvr>
                                      <p:to>
                                        <p:strVal val="visible"/>
                                      </p:to>
                                    </p:set>
                                    <p:animEffect transition="in" filter="fade">
                                      <p:cBhvr>
                                        <p:cTn id="15" dur="500"/>
                                        <p:tgtEl>
                                          <p:spTgt spid="346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467"/>
                                        </p:tgtEl>
                                        <p:attrNameLst>
                                          <p:attrName>style.visibility</p:attrName>
                                        </p:attrNameLst>
                                      </p:cBhvr>
                                      <p:to>
                                        <p:strVal val="visible"/>
                                      </p:to>
                                    </p:set>
                                    <p:animEffect transition="in" filter="fade">
                                      <p:cBhvr>
                                        <p:cTn id="18" dur="500"/>
                                        <p:tgtEl>
                                          <p:spTgt spid="346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63"/>
                                        </p:tgtEl>
                                        <p:attrNameLst>
                                          <p:attrName>style.visibility</p:attrName>
                                        </p:attrNameLst>
                                      </p:cBhvr>
                                      <p:to>
                                        <p:strVal val="visible"/>
                                      </p:to>
                                    </p:set>
                                    <p:animEffect transition="in" filter="fade">
                                      <p:cBhvr>
                                        <p:cTn id="23" dur="500"/>
                                        <p:tgtEl>
                                          <p:spTgt spid="346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68"/>
                                        </p:tgtEl>
                                        <p:attrNameLst>
                                          <p:attrName>style.visibility</p:attrName>
                                        </p:attrNameLst>
                                      </p:cBhvr>
                                      <p:to>
                                        <p:strVal val="visible"/>
                                      </p:to>
                                    </p:set>
                                    <p:animEffect transition="in" filter="fade">
                                      <p:cBhvr>
                                        <p:cTn id="26" dur="500"/>
                                        <p:tgtEl>
                                          <p:spTgt spid="3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5" grpId="0"/>
      <p:bldP spid="3466" grpId="0"/>
      <p:bldP spid="3467" grpId="0"/>
      <p:bldP spid="346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82"/>
        <p:cNvGrpSpPr/>
        <p:nvPr/>
      </p:nvGrpSpPr>
      <p:grpSpPr>
        <a:xfrm>
          <a:off x="0" y="0"/>
          <a:ext cx="0" cy="0"/>
          <a:chOff x="0" y="0"/>
          <a:chExt cx="0" cy="0"/>
        </a:xfrm>
      </p:grpSpPr>
      <p:grpSp>
        <p:nvGrpSpPr>
          <p:cNvPr id="3483" name="Google Shape;3483;p97"/>
          <p:cNvGrpSpPr/>
          <p:nvPr/>
        </p:nvGrpSpPr>
        <p:grpSpPr>
          <a:xfrm rot="523858">
            <a:off x="1058393" y="1690833"/>
            <a:ext cx="2999131" cy="1002328"/>
            <a:chOff x="4345425" y="2175475"/>
            <a:chExt cx="800750" cy="176025"/>
          </a:xfrm>
        </p:grpSpPr>
        <p:sp>
          <p:nvSpPr>
            <p:cNvPr id="3484" name="Google Shape;3484;p9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sp>
          <p:nvSpPr>
            <p:cNvPr id="3485" name="Google Shape;3485;p9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grpSp>
      <p:sp>
        <p:nvSpPr>
          <p:cNvPr id="3486" name="Google Shape;3486;p97"/>
          <p:cNvSpPr txBox="1">
            <a:spLocks noGrp="1"/>
          </p:cNvSpPr>
          <p:nvPr>
            <p:ph type="subTitle" idx="4294967295"/>
          </p:nvPr>
        </p:nvSpPr>
        <p:spPr>
          <a:xfrm>
            <a:off x="612533" y="1764851"/>
            <a:ext cx="3890800" cy="698000"/>
          </a:xfrm>
          <a:prstGeom prst="rect">
            <a:avLst/>
          </a:prstGeom>
          <a:noFill/>
          <a:ln>
            <a:noFill/>
          </a:ln>
        </p:spPr>
        <p:txBody>
          <a:bodyPr spcFirstLastPara="1" wrap="square" lIns="121900" tIns="121900" rIns="121900" bIns="121900" anchor="ctr" anchorCtr="0">
            <a:noAutofit/>
          </a:bodyPr>
          <a:lstStyle/>
          <a:p>
            <a:pPr marL="0" indent="0" algn="ctr">
              <a:lnSpc>
                <a:spcPct val="100000"/>
              </a:lnSpc>
              <a:buNone/>
            </a:pPr>
            <a:r>
              <a:rPr lang="en" sz="2667">
                <a:latin typeface="Sniglet"/>
                <a:ea typeface="Sniglet"/>
                <a:cs typeface="Sniglet"/>
                <a:sym typeface="Sniglet"/>
              </a:rPr>
              <a:t>FA:</a:t>
            </a:r>
            <a:endParaRPr sz="2667">
              <a:latin typeface="Sniglet"/>
              <a:ea typeface="Sniglet"/>
              <a:cs typeface="Sniglet"/>
              <a:sym typeface="Sniglet"/>
            </a:endParaRPr>
          </a:p>
        </p:txBody>
      </p:sp>
      <p:grpSp>
        <p:nvGrpSpPr>
          <p:cNvPr id="3487" name="Google Shape;3487;p97"/>
          <p:cNvGrpSpPr/>
          <p:nvPr/>
        </p:nvGrpSpPr>
        <p:grpSpPr>
          <a:xfrm rot="523858">
            <a:off x="4644343" y="1690833"/>
            <a:ext cx="2999131" cy="1002328"/>
            <a:chOff x="4345425" y="2175475"/>
            <a:chExt cx="800750" cy="176025"/>
          </a:xfrm>
        </p:grpSpPr>
        <p:sp>
          <p:nvSpPr>
            <p:cNvPr id="3488" name="Google Shape;3488;p9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sp>
          <p:nvSpPr>
            <p:cNvPr id="3489" name="Google Shape;3489;p9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grpSp>
      <p:sp>
        <p:nvSpPr>
          <p:cNvPr id="3490" name="Google Shape;3490;p97"/>
          <p:cNvSpPr txBox="1">
            <a:spLocks noGrp="1"/>
          </p:cNvSpPr>
          <p:nvPr>
            <p:ph type="subTitle" idx="4294967295"/>
          </p:nvPr>
        </p:nvSpPr>
        <p:spPr>
          <a:xfrm>
            <a:off x="4198500" y="1764868"/>
            <a:ext cx="3890800" cy="698000"/>
          </a:xfrm>
          <a:prstGeom prst="rect">
            <a:avLst/>
          </a:prstGeom>
          <a:noFill/>
          <a:ln>
            <a:noFill/>
          </a:ln>
        </p:spPr>
        <p:txBody>
          <a:bodyPr spcFirstLastPara="1" wrap="square" lIns="121900" tIns="121900" rIns="121900" bIns="121900" anchor="ctr" anchorCtr="0">
            <a:noAutofit/>
          </a:bodyPr>
          <a:lstStyle/>
          <a:p>
            <a:pPr marL="0" indent="0" algn="ctr">
              <a:lnSpc>
                <a:spcPct val="100000"/>
              </a:lnSpc>
              <a:buNone/>
            </a:pPr>
            <a:r>
              <a:rPr lang="en" sz="2667">
                <a:latin typeface="Sniglet"/>
                <a:ea typeface="Sniglet"/>
                <a:cs typeface="Sniglet"/>
                <a:sym typeface="Sniglet"/>
              </a:rPr>
              <a:t>Rabin Karp:</a:t>
            </a:r>
            <a:endParaRPr sz="2667">
              <a:latin typeface="Sniglet"/>
              <a:ea typeface="Sniglet"/>
              <a:cs typeface="Sniglet"/>
              <a:sym typeface="Sniglet"/>
            </a:endParaRPr>
          </a:p>
        </p:txBody>
      </p:sp>
      <p:graphicFrame>
        <p:nvGraphicFramePr>
          <p:cNvPr id="3491" name="Google Shape;3491;p97"/>
          <p:cNvGraphicFramePr/>
          <p:nvPr>
            <p:extLst>
              <p:ext uri="{D42A27DB-BD31-4B8C-83A1-F6EECF244321}">
                <p14:modId xmlns:p14="http://schemas.microsoft.com/office/powerpoint/2010/main" val="396684901"/>
              </p:ext>
            </p:extLst>
          </p:nvPr>
        </p:nvGraphicFramePr>
        <p:xfrm>
          <a:off x="710785" y="2692967"/>
          <a:ext cx="11127367" cy="3901400"/>
        </p:xfrm>
        <a:graphic>
          <a:graphicData uri="http://schemas.openxmlformats.org/drawingml/2006/table">
            <a:tbl>
              <a:tblPr>
                <a:noFill/>
              </a:tblPr>
              <a:tblGrid>
                <a:gridCol w="3703967">
                  <a:extLst>
                    <a:ext uri="{9D8B030D-6E8A-4147-A177-3AD203B41FA5}">
                      <a16:colId xmlns:a16="http://schemas.microsoft.com/office/drawing/2014/main" val="20000"/>
                    </a:ext>
                  </a:extLst>
                </a:gridCol>
                <a:gridCol w="3735467">
                  <a:extLst>
                    <a:ext uri="{9D8B030D-6E8A-4147-A177-3AD203B41FA5}">
                      <a16:colId xmlns:a16="http://schemas.microsoft.com/office/drawing/2014/main" val="20001"/>
                    </a:ext>
                  </a:extLst>
                </a:gridCol>
                <a:gridCol w="3687933">
                  <a:extLst>
                    <a:ext uri="{9D8B030D-6E8A-4147-A177-3AD203B41FA5}">
                      <a16:colId xmlns:a16="http://schemas.microsoft.com/office/drawing/2014/main" val="20002"/>
                    </a:ext>
                  </a:extLst>
                </a:gridCol>
              </a:tblGrid>
              <a:tr h="3901400">
                <a:tc>
                  <a:txBody>
                    <a:bodyPr/>
                    <a:lstStyle/>
                    <a:p>
                      <a:pPr marL="457200" marR="0" lvl="0" indent="-323850" algn="l" defTabSz="914400" rtl="0" eaLnBrk="1" fontAlgn="auto" latinLnBrk="0" hangingPunct="1">
                        <a:lnSpc>
                          <a:spcPct val="100000"/>
                        </a:lnSpc>
                        <a:spcBef>
                          <a:spcPts val="0"/>
                        </a:spcBef>
                        <a:spcAft>
                          <a:spcPts val="0"/>
                        </a:spcAft>
                        <a:buClr>
                          <a:schemeClr val="dk2"/>
                        </a:buClr>
                        <a:buSzPts val="1500"/>
                        <a:buFont typeface="Sniglet"/>
                        <a:buChar char="-"/>
                        <a:tabLst/>
                        <a:defRPr/>
                      </a:pPr>
                      <a:r>
                        <a:rPr lang="en-US" sz="2000" dirty="0">
                          <a:solidFill>
                            <a:schemeClr val="tx1"/>
                          </a:solidFill>
                          <a:latin typeface="Sniglet"/>
                          <a:ea typeface="Sniglet"/>
                          <a:cs typeface="Sniglet"/>
                          <a:sym typeface="Sniglet"/>
                        </a:rPr>
                        <a:t>Increases or decreases stated according to matching of letters in pattern and in sequence  </a:t>
                      </a:r>
                      <a:endParaRPr lang="en" sz="2000" dirty="0">
                        <a:solidFill>
                          <a:schemeClr val="tx1"/>
                        </a:solidFill>
                        <a:latin typeface="Sniglet"/>
                        <a:ea typeface="Sniglet"/>
                        <a:cs typeface="Sniglet"/>
                        <a:sym typeface="Sniglet"/>
                      </a:endParaRPr>
                    </a:p>
                    <a:p>
                      <a:pPr marL="457200" lvl="0" indent="-323850" algn="l" rtl="0">
                        <a:spcBef>
                          <a:spcPts val="0"/>
                        </a:spcBef>
                        <a:spcAft>
                          <a:spcPts val="0"/>
                        </a:spcAft>
                        <a:buClr>
                          <a:schemeClr val="dk2"/>
                        </a:buClr>
                        <a:buSzPts val="1500"/>
                        <a:buFont typeface="Sniglet"/>
                        <a:buChar char="-"/>
                      </a:pPr>
                      <a:r>
                        <a:rPr lang="en" sz="2000" dirty="0">
                          <a:solidFill>
                            <a:schemeClr val="tx1"/>
                          </a:solidFill>
                          <a:latin typeface="Sniglet"/>
                          <a:ea typeface="Sniglet"/>
                          <a:cs typeface="Sniglet"/>
                          <a:sym typeface="Sniglet"/>
                        </a:rPr>
                        <a:t>Checks all the states</a:t>
                      </a:r>
                      <a:endParaRPr sz="2000" dirty="0">
                        <a:solidFill>
                          <a:schemeClr val="tx1"/>
                        </a:solidFill>
                        <a:latin typeface="Sniglet"/>
                        <a:ea typeface="Sniglet"/>
                        <a:cs typeface="Sniglet"/>
                        <a:sym typeface="Sniglet"/>
                      </a:endParaRPr>
                    </a:p>
                    <a:p>
                      <a:pPr marL="457200" lvl="0" indent="-323850" algn="l" rtl="0">
                        <a:spcBef>
                          <a:spcPts val="0"/>
                        </a:spcBef>
                        <a:spcAft>
                          <a:spcPts val="0"/>
                        </a:spcAft>
                        <a:buClr>
                          <a:schemeClr val="dk2"/>
                        </a:buClr>
                        <a:buSzPts val="1500"/>
                        <a:buFont typeface="Sniglet"/>
                        <a:buChar char="-"/>
                      </a:pPr>
                      <a:r>
                        <a:rPr lang="en" sz="2000" dirty="0">
                          <a:solidFill>
                            <a:schemeClr val="tx1"/>
                          </a:solidFill>
                          <a:latin typeface="Sniglet"/>
                          <a:ea typeface="Sniglet"/>
                          <a:cs typeface="Sniglet"/>
                          <a:sym typeface="Sniglet"/>
                        </a:rPr>
                        <a:t>Checks if State = Length</a:t>
                      </a:r>
                      <a:endParaRPr sz="2000" dirty="0">
                        <a:solidFill>
                          <a:schemeClr val="tx1"/>
                        </a:solidFill>
                        <a:latin typeface="Sniglet"/>
                        <a:ea typeface="Sniglet"/>
                        <a:cs typeface="Sniglet"/>
                        <a:sym typeface="Sniglet"/>
                      </a:endParaRPr>
                    </a:p>
                  </a:txBody>
                  <a:tcPr marL="121900" marR="121900" marT="121900" marB="121900"/>
                </a:tc>
                <a:tc>
                  <a:txBody>
                    <a:bodyPr/>
                    <a:lstStyle/>
                    <a:p>
                      <a:pPr marL="457200" lvl="0" indent="-323850" algn="l" rtl="0">
                        <a:spcBef>
                          <a:spcPts val="0"/>
                        </a:spcBef>
                        <a:spcAft>
                          <a:spcPts val="0"/>
                        </a:spcAft>
                        <a:buClr>
                          <a:schemeClr val="dk2"/>
                        </a:buClr>
                        <a:buSzPts val="1500"/>
                        <a:buFont typeface="Sniglet"/>
                        <a:buChar char="-"/>
                      </a:pPr>
                      <a:r>
                        <a:rPr lang="en" sz="2000" dirty="0">
                          <a:solidFill>
                            <a:schemeClr val="tx1"/>
                          </a:solidFill>
                          <a:latin typeface="Sniglet"/>
                          <a:ea typeface="Sniglet"/>
                          <a:cs typeface="Sniglet"/>
                          <a:sym typeface="Sniglet"/>
                        </a:rPr>
                        <a:t>Calculates hash value of pattern of length m </a:t>
                      </a:r>
                      <a:endParaRPr sz="2000" dirty="0">
                        <a:solidFill>
                          <a:schemeClr val="tx1"/>
                        </a:solidFill>
                        <a:latin typeface="Sniglet"/>
                        <a:ea typeface="Sniglet"/>
                        <a:cs typeface="Sniglet"/>
                        <a:sym typeface="Sniglet"/>
                      </a:endParaRPr>
                    </a:p>
                    <a:p>
                      <a:pPr marL="457200" lvl="0" indent="-323850" algn="l" rtl="0">
                        <a:spcBef>
                          <a:spcPts val="0"/>
                        </a:spcBef>
                        <a:spcAft>
                          <a:spcPts val="0"/>
                        </a:spcAft>
                        <a:buClr>
                          <a:schemeClr val="dk2"/>
                        </a:buClr>
                        <a:buSzPts val="1500"/>
                        <a:buFont typeface="Sniglet"/>
                        <a:buChar char="-"/>
                      </a:pPr>
                      <a:r>
                        <a:rPr lang="en" sz="2000" dirty="0">
                          <a:solidFill>
                            <a:schemeClr val="tx1"/>
                          </a:solidFill>
                          <a:latin typeface="Sniglet"/>
                          <a:ea typeface="Sniglet"/>
                          <a:cs typeface="Sniglet"/>
                          <a:sym typeface="Sniglet"/>
                        </a:rPr>
                        <a:t>Calculates hash value of all substrings in the sequence that are of length m</a:t>
                      </a:r>
                      <a:endParaRPr sz="2000" dirty="0">
                        <a:solidFill>
                          <a:schemeClr val="tx1"/>
                        </a:solidFill>
                        <a:latin typeface="Sniglet"/>
                        <a:ea typeface="Sniglet"/>
                        <a:cs typeface="Sniglet"/>
                        <a:sym typeface="Sniglet"/>
                      </a:endParaRPr>
                    </a:p>
                    <a:p>
                      <a:pPr marL="457200" lvl="0" indent="-323850" algn="l" rtl="0">
                        <a:spcBef>
                          <a:spcPts val="0"/>
                        </a:spcBef>
                        <a:spcAft>
                          <a:spcPts val="0"/>
                        </a:spcAft>
                        <a:buSzPts val="1500"/>
                        <a:buFont typeface="Sniglet"/>
                        <a:buChar char="-"/>
                      </a:pPr>
                      <a:r>
                        <a:rPr lang="en" sz="2000" dirty="0">
                          <a:solidFill>
                            <a:schemeClr val="tx1"/>
                          </a:solidFill>
                          <a:latin typeface="Sniglet"/>
                          <a:ea typeface="Sniglet"/>
                          <a:cs typeface="Sniglet"/>
                          <a:sym typeface="Sniglet"/>
                        </a:rPr>
                        <a:t>Slides the pattern one by one against the sequence, but instead checks the hash value of pattern with hash value of current substring</a:t>
                      </a:r>
                      <a:endParaRPr sz="2000" dirty="0">
                        <a:solidFill>
                          <a:schemeClr val="tx1"/>
                        </a:solidFill>
                        <a:latin typeface="Sniglet"/>
                        <a:ea typeface="Sniglet"/>
                        <a:cs typeface="Sniglet"/>
                        <a:sym typeface="Sniglet"/>
                      </a:endParaRPr>
                    </a:p>
                  </a:txBody>
                  <a:tcPr marL="121900" marR="121900" marT="121900" marB="121900"/>
                </a:tc>
                <a:tc>
                  <a:txBody>
                    <a:bodyPr/>
                    <a:lstStyle/>
                    <a:p>
                      <a:pPr marL="457200" lvl="0" indent="-323850" algn="l" rtl="0">
                        <a:spcBef>
                          <a:spcPts val="0"/>
                        </a:spcBef>
                        <a:spcAft>
                          <a:spcPts val="0"/>
                        </a:spcAft>
                        <a:buSzPts val="1500"/>
                        <a:buFont typeface="Sniglet"/>
                        <a:buChar char="-"/>
                      </a:pPr>
                      <a:r>
                        <a:rPr lang="en" sz="2000" dirty="0">
                          <a:latin typeface="Sniglet"/>
                          <a:ea typeface="Sniglet"/>
                          <a:cs typeface="Sniglet"/>
                          <a:sym typeface="Sniglet"/>
                        </a:rPr>
                        <a:t>Uses bad character heuristics</a:t>
                      </a:r>
                      <a:endParaRPr sz="2000" dirty="0">
                        <a:latin typeface="Sniglet"/>
                        <a:ea typeface="Sniglet"/>
                        <a:cs typeface="Sniglet"/>
                        <a:sym typeface="Sniglet"/>
                      </a:endParaRPr>
                    </a:p>
                    <a:p>
                      <a:pPr marL="457200" lvl="0" indent="-323850" algn="l" rtl="0">
                        <a:spcBef>
                          <a:spcPts val="0"/>
                        </a:spcBef>
                        <a:spcAft>
                          <a:spcPts val="0"/>
                        </a:spcAft>
                        <a:buSzPts val="1500"/>
                        <a:buFont typeface="Sniglet"/>
                        <a:buChar char="-"/>
                      </a:pPr>
                      <a:r>
                        <a:rPr lang="en" sz="2000" dirty="0">
                          <a:latin typeface="Sniglet"/>
                          <a:ea typeface="Sniglet"/>
                          <a:cs typeface="Sniglet"/>
                          <a:sym typeface="Sniglet"/>
                        </a:rPr>
                        <a:t>Finds mismatch between pattern and sequence </a:t>
                      </a:r>
                      <a:endParaRPr sz="2000" dirty="0">
                        <a:latin typeface="Sniglet"/>
                        <a:ea typeface="Sniglet"/>
                        <a:cs typeface="Sniglet"/>
                        <a:sym typeface="Sniglet"/>
                      </a:endParaRPr>
                    </a:p>
                    <a:p>
                      <a:pPr marL="457200" lvl="0" indent="-323850" algn="l" rtl="0">
                        <a:spcBef>
                          <a:spcPts val="0"/>
                        </a:spcBef>
                        <a:spcAft>
                          <a:spcPts val="0"/>
                        </a:spcAft>
                        <a:buSzPts val="1500"/>
                        <a:buFont typeface="Sniglet"/>
                        <a:buChar char="-"/>
                      </a:pPr>
                      <a:r>
                        <a:rPr lang="en" sz="2000" dirty="0">
                          <a:latin typeface="Sniglet"/>
                          <a:ea typeface="Sniglet"/>
                          <a:cs typeface="Sniglet"/>
                          <a:sym typeface="Sniglet"/>
                        </a:rPr>
                        <a:t>Aligns last matching letter to mismatched letter</a:t>
                      </a:r>
                      <a:endParaRPr sz="2000" dirty="0">
                        <a:latin typeface="Sniglet"/>
                        <a:ea typeface="Sniglet"/>
                        <a:cs typeface="Sniglet"/>
                        <a:sym typeface="Sniglet"/>
                      </a:endParaRPr>
                    </a:p>
                    <a:p>
                      <a:pPr marL="457200" lvl="0" indent="-323850" algn="l" rtl="0">
                        <a:spcBef>
                          <a:spcPts val="0"/>
                        </a:spcBef>
                        <a:spcAft>
                          <a:spcPts val="0"/>
                        </a:spcAft>
                        <a:buSzPts val="1500"/>
                        <a:buFont typeface="Sniglet"/>
                        <a:buChar char="-"/>
                      </a:pPr>
                      <a:r>
                        <a:rPr lang="en" sz="2000" dirty="0">
                          <a:latin typeface="Sniglet"/>
                          <a:ea typeface="Sniglet"/>
                          <a:cs typeface="Sniglet"/>
                          <a:sym typeface="Sniglet"/>
                        </a:rPr>
                        <a:t>Shift the entire pattern forward if last letter of pattern does not match the letter in the sequence</a:t>
                      </a:r>
                      <a:endParaRPr sz="2000" dirty="0">
                        <a:latin typeface="Sniglet"/>
                        <a:ea typeface="Sniglet"/>
                        <a:cs typeface="Sniglet"/>
                        <a:sym typeface="Sniglet"/>
                      </a:endParaRPr>
                    </a:p>
                  </a:txBody>
                  <a:tcPr marL="121900" marR="121900" marT="121900" marB="121900"/>
                </a:tc>
                <a:extLst>
                  <a:ext uri="{0D108BD9-81ED-4DB2-BD59-A6C34878D82A}">
                    <a16:rowId xmlns:a16="http://schemas.microsoft.com/office/drawing/2014/main" val="10000"/>
                  </a:ext>
                </a:extLst>
              </a:tr>
            </a:tbl>
          </a:graphicData>
        </a:graphic>
      </p:graphicFrame>
      <p:grpSp>
        <p:nvGrpSpPr>
          <p:cNvPr id="3492" name="Google Shape;3492;p97"/>
          <p:cNvGrpSpPr/>
          <p:nvPr/>
        </p:nvGrpSpPr>
        <p:grpSpPr>
          <a:xfrm rot="2357582">
            <a:off x="9417835" y="661917"/>
            <a:ext cx="2327512" cy="306905"/>
            <a:chOff x="1394800" y="3522000"/>
            <a:chExt cx="1048650" cy="138275"/>
          </a:xfrm>
        </p:grpSpPr>
        <p:sp>
          <p:nvSpPr>
            <p:cNvPr id="3493" name="Google Shape;3493;p97"/>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94" name="Google Shape;3494;p97"/>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95" name="Google Shape;3495;p97"/>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96" name="Google Shape;3496;p97"/>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97" name="Google Shape;3497;p97"/>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98" name="Google Shape;3498;p97"/>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499" name="Google Shape;3499;p97"/>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00" name="Google Shape;3500;p97"/>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01" name="Google Shape;3501;p97"/>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grpSp>
      <p:grpSp>
        <p:nvGrpSpPr>
          <p:cNvPr id="3502" name="Google Shape;3502;p97"/>
          <p:cNvGrpSpPr/>
          <p:nvPr/>
        </p:nvGrpSpPr>
        <p:grpSpPr>
          <a:xfrm rot="523858">
            <a:off x="8134476" y="1690833"/>
            <a:ext cx="2999131" cy="1002328"/>
            <a:chOff x="4345425" y="2175475"/>
            <a:chExt cx="800750" cy="176025"/>
          </a:xfrm>
        </p:grpSpPr>
        <p:sp>
          <p:nvSpPr>
            <p:cNvPr id="3503" name="Google Shape;3503;p9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sp>
          <p:nvSpPr>
            <p:cNvPr id="3504" name="Google Shape;3504;p9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grpSp>
      <p:sp>
        <p:nvSpPr>
          <p:cNvPr id="3505" name="Google Shape;3505;p97"/>
          <p:cNvSpPr txBox="1">
            <a:spLocks noGrp="1"/>
          </p:cNvSpPr>
          <p:nvPr>
            <p:ph type="subTitle" idx="4294967295"/>
          </p:nvPr>
        </p:nvSpPr>
        <p:spPr>
          <a:xfrm>
            <a:off x="7688633" y="1764868"/>
            <a:ext cx="3890800" cy="698000"/>
          </a:xfrm>
          <a:prstGeom prst="rect">
            <a:avLst/>
          </a:prstGeom>
          <a:noFill/>
          <a:ln>
            <a:noFill/>
          </a:ln>
        </p:spPr>
        <p:txBody>
          <a:bodyPr spcFirstLastPara="1" wrap="square" lIns="121900" tIns="121900" rIns="121900" bIns="121900" anchor="ctr" anchorCtr="0">
            <a:noAutofit/>
          </a:bodyPr>
          <a:lstStyle/>
          <a:p>
            <a:pPr marL="0" indent="0" algn="ctr">
              <a:lnSpc>
                <a:spcPct val="100000"/>
              </a:lnSpc>
              <a:buNone/>
            </a:pPr>
            <a:r>
              <a:rPr lang="en" sz="2667">
                <a:latin typeface="Sniglet"/>
                <a:ea typeface="Sniglet"/>
                <a:cs typeface="Sniglet"/>
                <a:sym typeface="Sniglet"/>
              </a:rPr>
              <a:t>Boyer-Moore:</a:t>
            </a:r>
            <a:endParaRPr sz="2667">
              <a:latin typeface="Sniglet"/>
              <a:ea typeface="Sniglet"/>
              <a:cs typeface="Sniglet"/>
              <a:sym typeface="Sniglet"/>
            </a:endParaRPr>
          </a:p>
        </p:txBody>
      </p:sp>
      <p:sp>
        <p:nvSpPr>
          <p:cNvPr id="3506" name="Google Shape;3506;p97"/>
          <p:cNvSpPr txBox="1">
            <a:spLocks noGrp="1"/>
          </p:cNvSpPr>
          <p:nvPr>
            <p:ph type="title"/>
          </p:nvPr>
        </p:nvSpPr>
        <p:spPr>
          <a:xfrm>
            <a:off x="602200" y="150933"/>
            <a:ext cx="8990800" cy="1080400"/>
          </a:xfrm>
          <a:prstGeom prst="rect">
            <a:avLst/>
          </a:prstGeom>
        </p:spPr>
        <p:txBody>
          <a:bodyPr spcFirstLastPara="1" wrap="square" lIns="0" tIns="0" rIns="0" bIns="0" anchor="t" anchorCtr="0">
            <a:noAutofit/>
          </a:bodyPr>
          <a:lstStyle/>
          <a:p>
            <a:r>
              <a:rPr lang="en" dirty="0">
                <a:latin typeface="Walter Turncoat" panose="02000000000000000000" pitchFamily="2" charset="0"/>
                <a:ea typeface="Walter Turncoat" panose="02000000000000000000" pitchFamily="2" charset="0"/>
              </a:rPr>
              <a:t>Why FA and Boyer-Moore-Horspool and not Rabin Karp?</a:t>
            </a:r>
            <a:endParaRPr dirty="0">
              <a:latin typeface="Walter Turncoat" panose="02000000000000000000" pitchFamily="2" charset="0"/>
              <a:ea typeface="Walter Turncoat" panose="02000000000000000000" pitchFamily="2" charset="0"/>
            </a:endParaRPr>
          </a:p>
        </p:txBody>
      </p:sp>
      <p:grpSp>
        <p:nvGrpSpPr>
          <p:cNvPr id="3507" name="Google Shape;3507;p97"/>
          <p:cNvGrpSpPr/>
          <p:nvPr/>
        </p:nvGrpSpPr>
        <p:grpSpPr>
          <a:xfrm>
            <a:off x="431093" y="1257526"/>
            <a:ext cx="9495935" cy="193017"/>
            <a:chOff x="4345425" y="2175475"/>
            <a:chExt cx="800750" cy="176025"/>
          </a:xfrm>
        </p:grpSpPr>
        <p:sp>
          <p:nvSpPr>
            <p:cNvPr id="3508" name="Google Shape;3508;p97"/>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3509" name="Google Shape;3509;p97"/>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13"/>
        <p:cNvGrpSpPr/>
        <p:nvPr/>
      </p:nvGrpSpPr>
      <p:grpSpPr>
        <a:xfrm>
          <a:off x="0" y="0"/>
          <a:ext cx="0" cy="0"/>
          <a:chOff x="0" y="0"/>
          <a:chExt cx="0" cy="0"/>
        </a:xfrm>
      </p:grpSpPr>
      <p:grpSp>
        <p:nvGrpSpPr>
          <p:cNvPr id="3514" name="Google Shape;3514;p98"/>
          <p:cNvGrpSpPr/>
          <p:nvPr/>
        </p:nvGrpSpPr>
        <p:grpSpPr>
          <a:xfrm rot="523858">
            <a:off x="950260" y="1673400"/>
            <a:ext cx="2999131" cy="1002328"/>
            <a:chOff x="4345425" y="2175475"/>
            <a:chExt cx="800750" cy="176025"/>
          </a:xfrm>
        </p:grpSpPr>
        <p:sp>
          <p:nvSpPr>
            <p:cNvPr id="3515" name="Google Shape;3515;p98"/>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sp>
          <p:nvSpPr>
            <p:cNvPr id="3516" name="Google Shape;3516;p98"/>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grpSp>
      <p:sp>
        <p:nvSpPr>
          <p:cNvPr id="3517" name="Google Shape;3517;p98"/>
          <p:cNvSpPr txBox="1">
            <a:spLocks noGrp="1"/>
          </p:cNvSpPr>
          <p:nvPr>
            <p:ph type="subTitle" idx="4294967295"/>
          </p:nvPr>
        </p:nvSpPr>
        <p:spPr>
          <a:xfrm>
            <a:off x="504400" y="1727817"/>
            <a:ext cx="3890800" cy="698000"/>
          </a:xfrm>
          <a:prstGeom prst="rect">
            <a:avLst/>
          </a:prstGeom>
          <a:noFill/>
          <a:ln>
            <a:noFill/>
          </a:ln>
        </p:spPr>
        <p:txBody>
          <a:bodyPr spcFirstLastPara="1" wrap="square" lIns="121900" tIns="121900" rIns="121900" bIns="121900" anchor="ctr" anchorCtr="0">
            <a:noAutofit/>
          </a:bodyPr>
          <a:lstStyle/>
          <a:p>
            <a:pPr marL="0" indent="0" algn="ctr">
              <a:lnSpc>
                <a:spcPct val="100000"/>
              </a:lnSpc>
              <a:buNone/>
            </a:pPr>
            <a:r>
              <a:rPr lang="en" sz="2667">
                <a:latin typeface="Sniglet"/>
                <a:ea typeface="Sniglet"/>
                <a:cs typeface="Sniglet"/>
                <a:sym typeface="Sniglet"/>
              </a:rPr>
              <a:t>Evaluation:</a:t>
            </a:r>
            <a:endParaRPr sz="2667">
              <a:latin typeface="Sniglet"/>
              <a:ea typeface="Sniglet"/>
              <a:cs typeface="Sniglet"/>
              <a:sym typeface="Sniglet"/>
            </a:endParaRPr>
          </a:p>
        </p:txBody>
      </p:sp>
      <p:sp>
        <p:nvSpPr>
          <p:cNvPr id="3518" name="Google Shape;3518;p98"/>
          <p:cNvSpPr txBox="1"/>
          <p:nvPr/>
        </p:nvSpPr>
        <p:spPr>
          <a:xfrm>
            <a:off x="5419567" y="3052867"/>
            <a:ext cx="5521600" cy="1396403"/>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400" kern="0" dirty="0">
                <a:latin typeface="Sniglet"/>
                <a:ea typeface="Sniglet"/>
                <a:cs typeface="Sniglet"/>
                <a:sym typeface="Sniglet"/>
              </a:rPr>
              <a:t>Rabin Karp will be slow when the pattern to be found in the sequence is very long. </a:t>
            </a:r>
            <a:endParaRPr sz="2400" kern="0" dirty="0">
              <a:latin typeface="Sniglet"/>
              <a:ea typeface="Sniglet"/>
              <a:cs typeface="Sniglet"/>
              <a:sym typeface="Sniglet"/>
            </a:endParaRPr>
          </a:p>
          <a:p>
            <a:pPr algn="ctr" defTabSz="1219170">
              <a:buClr>
                <a:srgbClr val="000000"/>
              </a:buClr>
            </a:pPr>
            <a:endParaRPr sz="2400" kern="0" dirty="0">
              <a:latin typeface="Sniglet"/>
              <a:ea typeface="Sniglet"/>
              <a:cs typeface="Sniglet"/>
              <a:sym typeface="Sniglet"/>
            </a:endParaRPr>
          </a:p>
        </p:txBody>
      </p:sp>
      <p:pic>
        <p:nvPicPr>
          <p:cNvPr id="3519" name="Google Shape;3519;p98"/>
          <p:cNvPicPr preferRelativeResize="0"/>
          <p:nvPr/>
        </p:nvPicPr>
        <p:blipFill>
          <a:blip r:embed="rId3">
            <a:alphaModFix/>
          </a:blip>
          <a:stretch>
            <a:fillRect/>
          </a:stretch>
        </p:blipFill>
        <p:spPr>
          <a:xfrm>
            <a:off x="894833" y="2425833"/>
            <a:ext cx="3762467" cy="3762467"/>
          </a:xfrm>
          <a:prstGeom prst="rect">
            <a:avLst/>
          </a:prstGeom>
          <a:noFill/>
          <a:ln>
            <a:noFill/>
          </a:ln>
        </p:spPr>
      </p:pic>
      <p:sp>
        <p:nvSpPr>
          <p:cNvPr id="3520" name="Google Shape;3520;p98"/>
          <p:cNvSpPr txBox="1">
            <a:spLocks noGrp="1"/>
          </p:cNvSpPr>
          <p:nvPr>
            <p:ph type="title"/>
          </p:nvPr>
        </p:nvSpPr>
        <p:spPr>
          <a:xfrm>
            <a:off x="630567" y="184967"/>
            <a:ext cx="8990800" cy="1080400"/>
          </a:xfrm>
          <a:prstGeom prst="rect">
            <a:avLst/>
          </a:prstGeom>
        </p:spPr>
        <p:txBody>
          <a:bodyPr spcFirstLastPara="1" wrap="square" lIns="0" tIns="0" rIns="0" bIns="0" anchor="t" anchorCtr="0">
            <a:noAutofit/>
          </a:bodyPr>
          <a:lstStyle/>
          <a:p>
            <a:r>
              <a:rPr lang="en" dirty="0">
                <a:latin typeface="Walter Turncoat" panose="02000000000000000000" pitchFamily="2" charset="0"/>
                <a:ea typeface="Walter Turncoat" panose="02000000000000000000" pitchFamily="2" charset="0"/>
              </a:rPr>
              <a:t>Why FA and Boyer-Moore-Horspool and not Rabin Karp?</a:t>
            </a:r>
            <a:endParaRPr dirty="0">
              <a:latin typeface="Walter Turncoat" panose="02000000000000000000" pitchFamily="2" charset="0"/>
              <a:ea typeface="Walter Turncoat" panose="02000000000000000000" pitchFamily="2" charset="0"/>
            </a:endParaRPr>
          </a:p>
        </p:txBody>
      </p:sp>
      <p:grpSp>
        <p:nvGrpSpPr>
          <p:cNvPr id="3521" name="Google Shape;3521;p98"/>
          <p:cNvGrpSpPr/>
          <p:nvPr/>
        </p:nvGrpSpPr>
        <p:grpSpPr>
          <a:xfrm rot="2357582">
            <a:off x="9742268" y="887250"/>
            <a:ext cx="2327512" cy="306905"/>
            <a:chOff x="1394800" y="3522000"/>
            <a:chExt cx="1048650" cy="138275"/>
          </a:xfrm>
        </p:grpSpPr>
        <p:sp>
          <p:nvSpPr>
            <p:cNvPr id="3522" name="Google Shape;3522;p98"/>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23" name="Google Shape;3523;p98"/>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24" name="Google Shape;3524;p98"/>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25" name="Google Shape;3525;p98"/>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26" name="Google Shape;3526;p98"/>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27" name="Google Shape;3527;p98"/>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28" name="Google Shape;3528;p98"/>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29" name="Google Shape;3529;p98"/>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30" name="Google Shape;3530;p98"/>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grpSp>
      <p:grpSp>
        <p:nvGrpSpPr>
          <p:cNvPr id="3531" name="Google Shape;3531;p98"/>
          <p:cNvGrpSpPr/>
          <p:nvPr/>
        </p:nvGrpSpPr>
        <p:grpSpPr>
          <a:xfrm>
            <a:off x="430918" y="1341744"/>
            <a:ext cx="9495935" cy="193017"/>
            <a:chOff x="4345425" y="2175475"/>
            <a:chExt cx="800750" cy="176025"/>
          </a:xfrm>
        </p:grpSpPr>
        <p:sp>
          <p:nvSpPr>
            <p:cNvPr id="3532" name="Google Shape;3532;p98"/>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3533" name="Google Shape;3533;p98"/>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grpSp>
      <p:sp>
        <p:nvSpPr>
          <p:cNvPr id="2" name="TextBox 1">
            <a:extLst>
              <a:ext uri="{FF2B5EF4-FFF2-40B4-BE49-F238E27FC236}">
                <a16:creationId xmlns:a16="http://schemas.microsoft.com/office/drawing/2014/main" id="{6B25BB45-0E2D-4820-9D33-BB9BBCBC44C1}"/>
              </a:ext>
            </a:extLst>
          </p:cNvPr>
          <p:cNvSpPr txBox="1"/>
          <p:nvPr/>
        </p:nvSpPr>
        <p:spPr>
          <a:xfrm>
            <a:off x="4840533" y="4583290"/>
            <a:ext cx="6679668" cy="1107996"/>
          </a:xfrm>
          <a:prstGeom prst="rect">
            <a:avLst/>
          </a:prstGeom>
          <a:noFill/>
        </p:spPr>
        <p:txBody>
          <a:bodyPr wrap="square" rtlCol="0">
            <a:spAutoFit/>
          </a:bodyPr>
          <a:lstStyle/>
          <a:p>
            <a:pPr algn="ctr"/>
            <a:r>
              <a:rPr lang="en-US" sz="2400" kern="0" dirty="0">
                <a:latin typeface="Sniglet"/>
                <a:ea typeface="Sniglet"/>
                <a:cs typeface="Sniglet"/>
                <a:sym typeface="Sniglet"/>
              </a:rPr>
              <a:t>It will in fact be no better than the Brute Force/Naive algorithm. </a:t>
            </a:r>
          </a:p>
          <a:p>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37"/>
        <p:cNvGrpSpPr/>
        <p:nvPr/>
      </p:nvGrpSpPr>
      <p:grpSpPr>
        <a:xfrm>
          <a:off x="0" y="0"/>
          <a:ext cx="0" cy="0"/>
          <a:chOff x="0" y="0"/>
          <a:chExt cx="0" cy="0"/>
        </a:xfrm>
      </p:grpSpPr>
      <p:sp>
        <p:nvSpPr>
          <p:cNvPr id="3538" name="Google Shape;3538;p99"/>
          <p:cNvSpPr txBox="1">
            <a:spLocks noGrp="1"/>
          </p:cNvSpPr>
          <p:nvPr>
            <p:ph type="title"/>
          </p:nvPr>
        </p:nvSpPr>
        <p:spPr>
          <a:xfrm>
            <a:off x="733233" y="0"/>
            <a:ext cx="8990800" cy="1080400"/>
          </a:xfrm>
          <a:prstGeom prst="rect">
            <a:avLst/>
          </a:prstGeom>
        </p:spPr>
        <p:txBody>
          <a:bodyPr spcFirstLastPara="1" wrap="square" lIns="0" tIns="0" rIns="0" bIns="0" anchor="t" anchorCtr="0">
            <a:noAutofit/>
          </a:bodyPr>
          <a:lstStyle/>
          <a:p>
            <a:r>
              <a:rPr lang="en" dirty="0"/>
              <a:t>Why Boyer-Moore Horspool and not just Boyer-Moore?</a:t>
            </a:r>
            <a:endParaRPr dirty="0"/>
          </a:p>
        </p:txBody>
      </p:sp>
      <p:grpSp>
        <p:nvGrpSpPr>
          <p:cNvPr id="3539" name="Google Shape;3539;p99"/>
          <p:cNvGrpSpPr/>
          <p:nvPr/>
        </p:nvGrpSpPr>
        <p:grpSpPr>
          <a:xfrm>
            <a:off x="602219" y="1183766"/>
            <a:ext cx="9495941" cy="171361"/>
            <a:chOff x="4345424" y="2195584"/>
            <a:chExt cx="800751" cy="156275"/>
          </a:xfrm>
        </p:grpSpPr>
        <p:sp>
          <p:nvSpPr>
            <p:cNvPr id="3540" name="Google Shape;3540;p99"/>
            <p:cNvSpPr/>
            <p:nvPr/>
          </p:nvSpPr>
          <p:spPr>
            <a:xfrm>
              <a:off x="4345424" y="2195584"/>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3541" name="Google Shape;3541;p99"/>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grpSp>
      <p:grpSp>
        <p:nvGrpSpPr>
          <p:cNvPr id="3542" name="Google Shape;3542;p99"/>
          <p:cNvGrpSpPr/>
          <p:nvPr/>
        </p:nvGrpSpPr>
        <p:grpSpPr>
          <a:xfrm rot="2357582">
            <a:off x="9757035" y="702301"/>
            <a:ext cx="2327512" cy="306905"/>
            <a:chOff x="1394800" y="3522000"/>
            <a:chExt cx="1048650" cy="138275"/>
          </a:xfrm>
        </p:grpSpPr>
        <p:sp>
          <p:nvSpPr>
            <p:cNvPr id="3543" name="Google Shape;3543;p99"/>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44" name="Google Shape;3544;p99"/>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45" name="Google Shape;3545;p99"/>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46" name="Google Shape;3546;p99"/>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47" name="Google Shape;3547;p99"/>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48" name="Google Shape;3548;p99"/>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49" name="Google Shape;3549;p99"/>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50" name="Google Shape;3550;p99"/>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51" name="Google Shape;3551;p99"/>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grpSp>
      <p:grpSp>
        <p:nvGrpSpPr>
          <p:cNvPr id="3552" name="Google Shape;3552;p99"/>
          <p:cNvGrpSpPr/>
          <p:nvPr/>
        </p:nvGrpSpPr>
        <p:grpSpPr>
          <a:xfrm rot="523804">
            <a:off x="1562104" y="1461139"/>
            <a:ext cx="3496763" cy="1002328"/>
            <a:chOff x="4345425" y="2175475"/>
            <a:chExt cx="800750" cy="176025"/>
          </a:xfrm>
        </p:grpSpPr>
        <p:sp>
          <p:nvSpPr>
            <p:cNvPr id="3553" name="Google Shape;3553;p99"/>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sp>
          <p:nvSpPr>
            <p:cNvPr id="3554" name="Google Shape;3554;p99"/>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grpSp>
      <p:sp>
        <p:nvSpPr>
          <p:cNvPr id="3555" name="Google Shape;3555;p99"/>
          <p:cNvSpPr txBox="1">
            <a:spLocks noGrp="1"/>
          </p:cNvSpPr>
          <p:nvPr>
            <p:ph type="subTitle" idx="4294967295"/>
          </p:nvPr>
        </p:nvSpPr>
        <p:spPr>
          <a:xfrm>
            <a:off x="1319883" y="1597084"/>
            <a:ext cx="3890800" cy="698000"/>
          </a:xfrm>
          <a:prstGeom prst="rect">
            <a:avLst/>
          </a:prstGeom>
          <a:noFill/>
          <a:ln>
            <a:noFill/>
          </a:ln>
        </p:spPr>
        <p:txBody>
          <a:bodyPr spcFirstLastPara="1" wrap="square" lIns="121900" tIns="121900" rIns="121900" bIns="121900" anchor="ctr" anchorCtr="0">
            <a:noAutofit/>
          </a:bodyPr>
          <a:lstStyle/>
          <a:p>
            <a:pPr marL="0" indent="0" algn="ctr">
              <a:lnSpc>
                <a:spcPct val="100000"/>
              </a:lnSpc>
              <a:buNone/>
            </a:pPr>
            <a:r>
              <a:rPr lang="en" sz="2667" dirty="0">
                <a:latin typeface="Sniglet"/>
                <a:ea typeface="Sniglet"/>
                <a:cs typeface="Sniglet"/>
                <a:sym typeface="Sniglet"/>
              </a:rPr>
              <a:t>Boyer-Moore Horspool:</a:t>
            </a:r>
            <a:endParaRPr sz="2667" dirty="0">
              <a:latin typeface="Sniglet"/>
              <a:ea typeface="Sniglet"/>
              <a:cs typeface="Sniglet"/>
              <a:sym typeface="Sniglet"/>
            </a:endParaRPr>
          </a:p>
        </p:txBody>
      </p:sp>
      <p:grpSp>
        <p:nvGrpSpPr>
          <p:cNvPr id="3556" name="Google Shape;3556;p99"/>
          <p:cNvGrpSpPr/>
          <p:nvPr/>
        </p:nvGrpSpPr>
        <p:grpSpPr>
          <a:xfrm rot="523858">
            <a:off x="7586738" y="1482674"/>
            <a:ext cx="2999131" cy="1002328"/>
            <a:chOff x="4345425" y="2175475"/>
            <a:chExt cx="800750" cy="176025"/>
          </a:xfrm>
        </p:grpSpPr>
        <p:sp>
          <p:nvSpPr>
            <p:cNvPr id="3557" name="Google Shape;3557;p99"/>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sp>
          <p:nvSpPr>
            <p:cNvPr id="3558" name="Google Shape;3558;p99"/>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grpSp>
      <p:sp>
        <p:nvSpPr>
          <p:cNvPr id="3559" name="Google Shape;3559;p99"/>
          <p:cNvSpPr txBox="1">
            <a:spLocks noGrp="1"/>
          </p:cNvSpPr>
          <p:nvPr>
            <p:ph type="subTitle" idx="4294967295"/>
          </p:nvPr>
        </p:nvSpPr>
        <p:spPr>
          <a:xfrm>
            <a:off x="7197979" y="1590413"/>
            <a:ext cx="3890800" cy="698000"/>
          </a:xfrm>
          <a:prstGeom prst="rect">
            <a:avLst/>
          </a:prstGeom>
          <a:noFill/>
          <a:ln>
            <a:noFill/>
          </a:ln>
        </p:spPr>
        <p:txBody>
          <a:bodyPr spcFirstLastPara="1" wrap="square" lIns="121900" tIns="121900" rIns="121900" bIns="121900" anchor="ctr" anchorCtr="0">
            <a:noAutofit/>
          </a:bodyPr>
          <a:lstStyle/>
          <a:p>
            <a:pPr marL="0" indent="0" algn="ctr">
              <a:lnSpc>
                <a:spcPct val="100000"/>
              </a:lnSpc>
              <a:buNone/>
            </a:pPr>
            <a:r>
              <a:rPr lang="en" sz="2667" dirty="0">
                <a:latin typeface="Sniglet"/>
                <a:ea typeface="Sniglet"/>
                <a:cs typeface="Sniglet"/>
                <a:sym typeface="Sniglet"/>
              </a:rPr>
              <a:t>Boyer-Moore:</a:t>
            </a:r>
            <a:endParaRPr sz="2667" dirty="0">
              <a:latin typeface="Sniglet"/>
              <a:ea typeface="Sniglet"/>
              <a:cs typeface="Sniglet"/>
              <a:sym typeface="Sniglet"/>
            </a:endParaRPr>
          </a:p>
        </p:txBody>
      </p:sp>
      <p:graphicFrame>
        <p:nvGraphicFramePr>
          <p:cNvPr id="3560" name="Google Shape;3560;p99"/>
          <p:cNvGraphicFramePr/>
          <p:nvPr>
            <p:extLst>
              <p:ext uri="{D42A27DB-BD31-4B8C-83A1-F6EECF244321}">
                <p14:modId xmlns:p14="http://schemas.microsoft.com/office/powerpoint/2010/main" val="1357110638"/>
              </p:ext>
            </p:extLst>
          </p:nvPr>
        </p:nvGraphicFramePr>
        <p:xfrm>
          <a:off x="602219" y="2444357"/>
          <a:ext cx="11098640" cy="4236520"/>
        </p:xfrm>
        <a:graphic>
          <a:graphicData uri="http://schemas.openxmlformats.org/drawingml/2006/table">
            <a:tbl>
              <a:tblPr>
                <a:noFill/>
              </a:tblPr>
              <a:tblGrid>
                <a:gridCol w="5527904">
                  <a:extLst>
                    <a:ext uri="{9D8B030D-6E8A-4147-A177-3AD203B41FA5}">
                      <a16:colId xmlns:a16="http://schemas.microsoft.com/office/drawing/2014/main" val="20000"/>
                    </a:ext>
                  </a:extLst>
                </a:gridCol>
                <a:gridCol w="5570736">
                  <a:extLst>
                    <a:ext uri="{9D8B030D-6E8A-4147-A177-3AD203B41FA5}">
                      <a16:colId xmlns:a16="http://schemas.microsoft.com/office/drawing/2014/main" val="20001"/>
                    </a:ext>
                  </a:extLst>
                </a:gridCol>
              </a:tblGrid>
              <a:tr h="695854">
                <a:tc>
                  <a:txBody>
                    <a:bodyPr/>
                    <a:lstStyle/>
                    <a:p>
                      <a:pPr marL="0" lvl="0" indent="0" algn="ctr" rtl="0">
                        <a:spcBef>
                          <a:spcPts val="0"/>
                        </a:spcBef>
                        <a:spcAft>
                          <a:spcPts val="0"/>
                        </a:spcAft>
                        <a:buNone/>
                      </a:pPr>
                      <a:r>
                        <a:rPr lang="en" sz="1800" dirty="0">
                          <a:solidFill>
                            <a:schemeClr val="tx1"/>
                          </a:solidFill>
                          <a:latin typeface="Sniglet"/>
                          <a:ea typeface="Sniglet"/>
                          <a:cs typeface="Sniglet"/>
                          <a:sym typeface="Sniglet"/>
                        </a:rPr>
                        <a:t>Bad Character Heuristics</a:t>
                      </a:r>
                      <a:endParaRPr sz="1800" dirty="0">
                        <a:solidFill>
                          <a:schemeClr val="tx1"/>
                        </a:solidFill>
                        <a:latin typeface="Sniglet"/>
                        <a:ea typeface="Sniglet"/>
                        <a:cs typeface="Sniglet"/>
                        <a:sym typeface="Sniglet"/>
                      </a:endParaRPr>
                    </a:p>
                  </a:txBody>
                  <a:tcPr marL="121900" marR="121900" marT="121900" marB="121900" anchor="ctr"/>
                </a:tc>
                <a:tc>
                  <a:txBody>
                    <a:bodyPr/>
                    <a:lstStyle/>
                    <a:p>
                      <a:pPr marL="0" lvl="0" indent="0" algn="ctr" rtl="0">
                        <a:spcBef>
                          <a:spcPts val="0"/>
                        </a:spcBef>
                        <a:spcAft>
                          <a:spcPts val="0"/>
                        </a:spcAft>
                        <a:buNone/>
                      </a:pPr>
                      <a:r>
                        <a:rPr lang="en" sz="1800">
                          <a:solidFill>
                            <a:schemeClr val="tx1"/>
                          </a:solidFill>
                          <a:latin typeface="Sniglet"/>
                          <a:ea typeface="Sniglet"/>
                          <a:cs typeface="Sniglet"/>
                          <a:sym typeface="Sniglet"/>
                        </a:rPr>
                        <a:t>Both Bad Character Heuristics and Good Suffix Heuristics </a:t>
                      </a:r>
                      <a:endParaRPr sz="1800">
                        <a:solidFill>
                          <a:schemeClr val="tx1"/>
                        </a:solidFill>
                        <a:latin typeface="Sniglet"/>
                        <a:ea typeface="Sniglet"/>
                        <a:cs typeface="Sniglet"/>
                        <a:sym typeface="Sniglet"/>
                      </a:endParaRPr>
                    </a:p>
                  </a:txBody>
                  <a:tcPr marL="121900" marR="121900" marT="121900" marB="121900" anchor="ctr"/>
                </a:tc>
                <a:extLst>
                  <a:ext uri="{0D108BD9-81ED-4DB2-BD59-A6C34878D82A}">
                    <a16:rowId xmlns:a16="http://schemas.microsoft.com/office/drawing/2014/main" val="10000"/>
                  </a:ext>
                </a:extLst>
              </a:tr>
              <a:tr h="936739">
                <a:tc>
                  <a:txBody>
                    <a:bodyPr/>
                    <a:lstStyle/>
                    <a:p>
                      <a:pPr marL="0" lvl="0" indent="0" algn="ctr" rtl="0">
                        <a:spcBef>
                          <a:spcPts val="0"/>
                        </a:spcBef>
                        <a:spcAft>
                          <a:spcPts val="0"/>
                        </a:spcAft>
                        <a:buNone/>
                      </a:pPr>
                      <a:r>
                        <a:rPr lang="en" sz="1800" dirty="0">
                          <a:solidFill>
                            <a:schemeClr val="tx1"/>
                          </a:solidFill>
                          <a:latin typeface="Sniglet"/>
                          <a:ea typeface="Sniglet"/>
                          <a:cs typeface="Sniglet"/>
                          <a:sym typeface="Sniglet"/>
                        </a:rPr>
                        <a:t>Does not need to check every single character of the sequence as it can skip some using the Bad Match table. </a:t>
                      </a:r>
                      <a:endParaRPr sz="1800" dirty="0">
                        <a:solidFill>
                          <a:schemeClr val="tx1"/>
                        </a:solidFill>
                        <a:latin typeface="Sniglet"/>
                        <a:ea typeface="Sniglet"/>
                        <a:cs typeface="Sniglet"/>
                        <a:sym typeface="Sniglet"/>
                      </a:endParaRPr>
                    </a:p>
                  </a:txBody>
                  <a:tcPr marL="121900" marR="121900" marT="121900" marB="121900" anchor="ctr"/>
                </a:tc>
                <a:tc rowSpan="2">
                  <a:txBody>
                    <a:bodyPr/>
                    <a:lstStyle/>
                    <a:p>
                      <a:pPr marL="0" lvl="0" indent="0" algn="ctr" rtl="0">
                        <a:spcBef>
                          <a:spcPts val="0"/>
                        </a:spcBef>
                        <a:spcAft>
                          <a:spcPts val="0"/>
                        </a:spcAft>
                        <a:buNone/>
                      </a:pPr>
                      <a:r>
                        <a:rPr lang="en" sz="1800">
                          <a:solidFill>
                            <a:schemeClr val="tx1"/>
                          </a:solidFill>
                          <a:latin typeface="Sniglet"/>
                          <a:ea typeface="Sniglet"/>
                          <a:cs typeface="Sniglet"/>
                          <a:sym typeface="Sniglet"/>
                        </a:rPr>
                        <a:t>Unable to skip several characters as once as each suffix also has to be matched and checked</a:t>
                      </a:r>
                      <a:endParaRPr sz="1800">
                        <a:solidFill>
                          <a:schemeClr val="tx1"/>
                        </a:solidFill>
                        <a:latin typeface="Sniglet"/>
                        <a:ea typeface="Sniglet"/>
                        <a:cs typeface="Sniglet"/>
                        <a:sym typeface="Sniglet"/>
                      </a:endParaRPr>
                    </a:p>
                  </a:txBody>
                  <a:tcPr marL="121900" marR="121900" marT="121900" marB="121900" anchor="ctr"/>
                </a:tc>
                <a:extLst>
                  <a:ext uri="{0D108BD9-81ED-4DB2-BD59-A6C34878D82A}">
                    <a16:rowId xmlns:a16="http://schemas.microsoft.com/office/drawing/2014/main" val="10001"/>
                  </a:ext>
                </a:extLst>
              </a:tr>
              <a:tr h="771414">
                <a:tc>
                  <a:txBody>
                    <a:bodyPr/>
                    <a:lstStyle/>
                    <a:p>
                      <a:pPr marL="0" lvl="0" indent="0" algn="ctr" rtl="0">
                        <a:spcBef>
                          <a:spcPts val="0"/>
                        </a:spcBef>
                        <a:spcAft>
                          <a:spcPts val="0"/>
                        </a:spcAft>
                        <a:buNone/>
                      </a:pPr>
                      <a:r>
                        <a:rPr lang="en" sz="1800" dirty="0">
                          <a:solidFill>
                            <a:schemeClr val="tx1"/>
                          </a:solidFill>
                          <a:latin typeface="Sniglet"/>
                          <a:ea typeface="Sniglet"/>
                          <a:cs typeface="Sniglet"/>
                          <a:sym typeface="Sniglet"/>
                        </a:rPr>
                        <a:t>Able to skip a lot of characters as the pattern being searched becomes longer. </a:t>
                      </a:r>
                      <a:endParaRPr sz="1800" dirty="0">
                        <a:solidFill>
                          <a:schemeClr val="tx1"/>
                        </a:solidFill>
                        <a:latin typeface="Sniglet"/>
                        <a:ea typeface="Sniglet"/>
                        <a:cs typeface="Sniglet"/>
                        <a:sym typeface="Sniglet"/>
                      </a:endParaRPr>
                    </a:p>
                  </a:txBody>
                  <a:tcPr marL="121900" marR="121900" marT="121900" marB="121900" anchor="ctr"/>
                </a:tc>
                <a:tc vMerge="1">
                  <a:txBody>
                    <a:bodyPr/>
                    <a:lstStyle/>
                    <a:p>
                      <a:endParaRPr lang="en-US"/>
                    </a:p>
                  </a:txBody>
                  <a:tcPr/>
                </a:tc>
                <a:extLst>
                  <a:ext uri="{0D108BD9-81ED-4DB2-BD59-A6C34878D82A}">
                    <a16:rowId xmlns:a16="http://schemas.microsoft.com/office/drawing/2014/main" val="10002"/>
                  </a:ext>
                </a:extLst>
              </a:tr>
              <a:tr h="771414">
                <a:tc>
                  <a:txBody>
                    <a:bodyPr/>
                    <a:lstStyle/>
                    <a:p>
                      <a:pPr marL="0" lvl="0" indent="0" algn="ctr" rtl="0">
                        <a:spcBef>
                          <a:spcPts val="0"/>
                        </a:spcBef>
                        <a:spcAft>
                          <a:spcPts val="0"/>
                        </a:spcAft>
                        <a:buNone/>
                      </a:pPr>
                      <a:r>
                        <a:rPr lang="en" sz="1800" dirty="0">
                          <a:solidFill>
                            <a:schemeClr val="tx1"/>
                          </a:solidFill>
                          <a:latin typeface="Sniglet"/>
                          <a:ea typeface="Sniglet"/>
                          <a:cs typeface="Sniglet"/>
                          <a:sym typeface="Sniglet"/>
                        </a:rPr>
                        <a:t>Pre-processing is faster resulting in the overall time complexity to be faster. </a:t>
                      </a:r>
                      <a:endParaRPr sz="1800" dirty="0">
                        <a:solidFill>
                          <a:schemeClr val="tx1"/>
                        </a:solidFill>
                        <a:latin typeface="Sniglet"/>
                        <a:ea typeface="Sniglet"/>
                        <a:cs typeface="Sniglet"/>
                        <a:sym typeface="Sniglet"/>
                      </a:endParaRPr>
                    </a:p>
                  </a:txBody>
                  <a:tcPr marL="121900" marR="121900" marT="121900" marB="121900" anchor="ctr"/>
                </a:tc>
                <a:tc>
                  <a:txBody>
                    <a:bodyPr/>
                    <a:lstStyle/>
                    <a:p>
                      <a:pPr marL="0" lvl="0" indent="0" algn="ctr" rtl="0">
                        <a:spcBef>
                          <a:spcPts val="0"/>
                        </a:spcBef>
                        <a:spcAft>
                          <a:spcPts val="0"/>
                        </a:spcAft>
                        <a:buNone/>
                      </a:pPr>
                      <a:r>
                        <a:rPr lang="en" sz="1800" dirty="0">
                          <a:solidFill>
                            <a:schemeClr val="tx1"/>
                          </a:solidFill>
                          <a:latin typeface="Sniglet"/>
                          <a:ea typeface="Sniglet"/>
                          <a:cs typeface="Sniglet"/>
                          <a:sym typeface="Sniglet"/>
                        </a:rPr>
                        <a:t>Preprocessing takes longer as both bad character and good suffix heuristics is applied to the pattern. </a:t>
                      </a:r>
                      <a:endParaRPr sz="1800" dirty="0">
                        <a:solidFill>
                          <a:schemeClr val="tx1"/>
                        </a:solidFill>
                        <a:latin typeface="Sniglet"/>
                        <a:ea typeface="Sniglet"/>
                        <a:cs typeface="Sniglet"/>
                        <a:sym typeface="Sniglet"/>
                      </a:endParaRPr>
                    </a:p>
                  </a:txBody>
                  <a:tcPr marL="121900" marR="121900" marT="121900" marB="121900" anchor="ctr"/>
                </a:tc>
                <a:extLst>
                  <a:ext uri="{0D108BD9-81ED-4DB2-BD59-A6C34878D82A}">
                    <a16:rowId xmlns:a16="http://schemas.microsoft.com/office/drawing/2014/main" val="10003"/>
                  </a:ext>
                </a:extLst>
              </a:tr>
              <a:tr h="771414">
                <a:tc>
                  <a:txBody>
                    <a:bodyPr/>
                    <a:lstStyle/>
                    <a:p>
                      <a:pPr marL="0" lvl="0" indent="0" algn="ctr" rtl="0">
                        <a:spcBef>
                          <a:spcPts val="0"/>
                        </a:spcBef>
                        <a:spcAft>
                          <a:spcPts val="0"/>
                        </a:spcAft>
                        <a:buNone/>
                      </a:pPr>
                      <a:r>
                        <a:rPr lang="en" sz="1800" dirty="0">
                          <a:solidFill>
                            <a:schemeClr val="tx1"/>
                          </a:solidFill>
                          <a:latin typeface="Sniglet"/>
                          <a:ea typeface="Sniglet"/>
                          <a:cs typeface="Sniglet"/>
                          <a:sym typeface="Sniglet"/>
                        </a:rPr>
                        <a:t>Internal loop of coding is simpler</a:t>
                      </a:r>
                      <a:endParaRPr sz="1800" dirty="0">
                        <a:solidFill>
                          <a:schemeClr val="tx1"/>
                        </a:solidFill>
                        <a:latin typeface="Sniglet"/>
                        <a:ea typeface="Sniglet"/>
                        <a:cs typeface="Sniglet"/>
                        <a:sym typeface="Sniglet"/>
                      </a:endParaRPr>
                    </a:p>
                  </a:txBody>
                  <a:tcPr marL="121900" marR="121900" marT="121900" marB="121900" anchor="ctr"/>
                </a:tc>
                <a:tc>
                  <a:txBody>
                    <a:bodyPr/>
                    <a:lstStyle/>
                    <a:p>
                      <a:pPr marL="0" lvl="0" indent="0" algn="ctr" rtl="0">
                        <a:spcBef>
                          <a:spcPts val="0"/>
                        </a:spcBef>
                        <a:spcAft>
                          <a:spcPts val="0"/>
                        </a:spcAft>
                        <a:buNone/>
                      </a:pPr>
                      <a:r>
                        <a:rPr lang="en" sz="1800" dirty="0">
                          <a:solidFill>
                            <a:schemeClr val="tx1"/>
                          </a:solidFill>
                          <a:latin typeface="Sniglet"/>
                          <a:ea typeface="Sniglet"/>
                          <a:cs typeface="Sniglet"/>
                          <a:sym typeface="Sniglet"/>
                        </a:rPr>
                        <a:t>Writing and readability of the code becomes more complex with the addition of good suffix heuristics</a:t>
                      </a:r>
                      <a:endParaRPr sz="1800" dirty="0">
                        <a:solidFill>
                          <a:schemeClr val="tx1"/>
                        </a:solidFill>
                        <a:latin typeface="Sniglet"/>
                        <a:ea typeface="Sniglet"/>
                        <a:cs typeface="Sniglet"/>
                        <a:sym typeface="Sniglet"/>
                      </a:endParaRPr>
                    </a:p>
                  </a:txBody>
                  <a:tcPr marL="121900" marR="121900" marT="121900" marB="12190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64"/>
        <p:cNvGrpSpPr/>
        <p:nvPr/>
      </p:nvGrpSpPr>
      <p:grpSpPr>
        <a:xfrm>
          <a:off x="0" y="0"/>
          <a:ext cx="0" cy="0"/>
          <a:chOff x="0" y="0"/>
          <a:chExt cx="0" cy="0"/>
        </a:xfrm>
      </p:grpSpPr>
      <p:grpSp>
        <p:nvGrpSpPr>
          <p:cNvPr id="3565" name="Google Shape;3565;p100"/>
          <p:cNvGrpSpPr/>
          <p:nvPr/>
        </p:nvGrpSpPr>
        <p:grpSpPr>
          <a:xfrm rot="523858">
            <a:off x="950260" y="1673400"/>
            <a:ext cx="2999131" cy="1002328"/>
            <a:chOff x="4345425" y="2175475"/>
            <a:chExt cx="800750" cy="176025"/>
          </a:xfrm>
        </p:grpSpPr>
        <p:sp>
          <p:nvSpPr>
            <p:cNvPr id="3566" name="Google Shape;3566;p10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sp>
          <p:nvSpPr>
            <p:cNvPr id="3567" name="Google Shape;3567;p10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grpSp>
      <p:sp>
        <p:nvSpPr>
          <p:cNvPr id="3568" name="Google Shape;3568;p100"/>
          <p:cNvSpPr txBox="1">
            <a:spLocks noGrp="1"/>
          </p:cNvSpPr>
          <p:nvPr>
            <p:ph type="subTitle" idx="4294967295"/>
          </p:nvPr>
        </p:nvSpPr>
        <p:spPr>
          <a:xfrm>
            <a:off x="504400" y="1727817"/>
            <a:ext cx="3890800" cy="698000"/>
          </a:xfrm>
          <a:prstGeom prst="rect">
            <a:avLst/>
          </a:prstGeom>
          <a:noFill/>
          <a:ln>
            <a:noFill/>
          </a:ln>
        </p:spPr>
        <p:txBody>
          <a:bodyPr spcFirstLastPara="1" wrap="square" lIns="121900" tIns="121900" rIns="121900" bIns="121900" anchor="ctr" anchorCtr="0">
            <a:noAutofit/>
          </a:bodyPr>
          <a:lstStyle/>
          <a:p>
            <a:pPr marL="0" indent="0" algn="ctr">
              <a:lnSpc>
                <a:spcPct val="100000"/>
              </a:lnSpc>
              <a:buNone/>
            </a:pPr>
            <a:r>
              <a:rPr lang="en" sz="2667">
                <a:latin typeface="Sniglet"/>
                <a:ea typeface="Sniglet"/>
                <a:cs typeface="Sniglet"/>
                <a:sym typeface="Sniglet"/>
              </a:rPr>
              <a:t>Evaluation:</a:t>
            </a:r>
            <a:endParaRPr sz="2667">
              <a:latin typeface="Sniglet"/>
              <a:ea typeface="Sniglet"/>
              <a:cs typeface="Sniglet"/>
              <a:sym typeface="Sniglet"/>
            </a:endParaRPr>
          </a:p>
        </p:txBody>
      </p:sp>
      <p:sp>
        <p:nvSpPr>
          <p:cNvPr id="3569" name="Google Shape;3569;p100"/>
          <p:cNvSpPr txBox="1"/>
          <p:nvPr/>
        </p:nvSpPr>
        <p:spPr>
          <a:xfrm>
            <a:off x="5552412" y="2583114"/>
            <a:ext cx="5521600" cy="33780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400" kern="0" dirty="0">
                <a:latin typeface="Sniglet"/>
                <a:ea typeface="Sniglet"/>
                <a:cs typeface="Sniglet"/>
                <a:sym typeface="Sniglet"/>
              </a:rPr>
              <a:t>Implementation of both algorithms is fairly similar. </a:t>
            </a:r>
            <a:endParaRPr sz="2400" kern="0" dirty="0">
              <a:latin typeface="Sniglet"/>
              <a:ea typeface="Sniglet"/>
              <a:cs typeface="Sniglet"/>
              <a:sym typeface="Sniglet"/>
            </a:endParaRPr>
          </a:p>
          <a:p>
            <a:pPr algn="ctr" defTabSz="1219170">
              <a:buClr>
                <a:srgbClr val="000000"/>
              </a:buClr>
            </a:pPr>
            <a:endParaRPr sz="2400" kern="0" dirty="0">
              <a:latin typeface="Sniglet"/>
              <a:ea typeface="Sniglet"/>
              <a:cs typeface="Sniglet"/>
              <a:sym typeface="Sniglet"/>
            </a:endParaRPr>
          </a:p>
          <a:p>
            <a:pPr algn="ctr" defTabSz="1219170">
              <a:buClr>
                <a:srgbClr val="000000"/>
              </a:buClr>
            </a:pPr>
            <a:r>
              <a:rPr lang="en" sz="2400" kern="0" dirty="0">
                <a:latin typeface="Sniglet"/>
                <a:ea typeface="Sniglet"/>
                <a:cs typeface="Sniglet"/>
                <a:sym typeface="Sniglet"/>
              </a:rPr>
              <a:t>Boyer-Moore Horspool: </a:t>
            </a:r>
          </a:p>
          <a:p>
            <a:pPr algn="ctr" defTabSz="1219170">
              <a:buClr>
                <a:srgbClr val="000000"/>
              </a:buClr>
            </a:pPr>
            <a:r>
              <a:rPr lang="en" sz="2400" kern="0" dirty="0">
                <a:latin typeface="Sniglet"/>
                <a:ea typeface="Sniglet"/>
                <a:cs typeface="Sniglet"/>
                <a:sym typeface="Sniglet"/>
              </a:rPr>
              <a:t> Easier to code</a:t>
            </a:r>
          </a:p>
          <a:p>
            <a:pPr algn="ctr" defTabSz="1219170">
              <a:buClr>
                <a:srgbClr val="000000"/>
              </a:buClr>
            </a:pPr>
            <a:r>
              <a:rPr lang="en" sz="2400" kern="0" dirty="0">
                <a:latin typeface="Sniglet"/>
                <a:ea typeface="Sniglet"/>
                <a:cs typeface="Sniglet"/>
                <a:sym typeface="Sniglet"/>
              </a:rPr>
              <a:t>    Works better with longer inputs </a:t>
            </a:r>
          </a:p>
          <a:p>
            <a:pPr algn="ctr" defTabSz="1219170">
              <a:buClr>
                <a:srgbClr val="000000"/>
              </a:buClr>
            </a:pPr>
            <a:endParaRPr lang="en" sz="2400" kern="0" dirty="0">
              <a:latin typeface="Sniglet"/>
              <a:ea typeface="Sniglet"/>
              <a:cs typeface="Sniglet"/>
              <a:sym typeface="Sniglet"/>
            </a:endParaRPr>
          </a:p>
          <a:p>
            <a:pPr algn="ctr" defTabSz="1219170">
              <a:buClr>
                <a:srgbClr val="000000"/>
              </a:buClr>
            </a:pPr>
            <a:endParaRPr lang="en" sz="2400" kern="0" dirty="0">
              <a:latin typeface="Sniglet"/>
              <a:ea typeface="Sniglet"/>
              <a:cs typeface="Sniglet"/>
              <a:sym typeface="Sniglet"/>
            </a:endParaRPr>
          </a:p>
          <a:p>
            <a:pPr algn="ctr" defTabSz="1219170">
              <a:buClr>
                <a:srgbClr val="000000"/>
              </a:buClr>
            </a:pPr>
            <a:r>
              <a:rPr lang="en" sz="2400" kern="0" dirty="0">
                <a:latin typeface="Sniglet"/>
                <a:ea typeface="Sniglet"/>
                <a:cs typeface="Sniglet"/>
                <a:sym typeface="Sniglet"/>
              </a:rPr>
              <a:t>Faster pre-processing speed.</a:t>
            </a:r>
            <a:endParaRPr sz="2400" kern="0" dirty="0">
              <a:latin typeface="Sniglet"/>
              <a:ea typeface="Sniglet"/>
              <a:cs typeface="Sniglet"/>
              <a:sym typeface="Sniglet"/>
            </a:endParaRPr>
          </a:p>
        </p:txBody>
      </p:sp>
      <p:pic>
        <p:nvPicPr>
          <p:cNvPr id="3570" name="Google Shape;3570;p100"/>
          <p:cNvPicPr preferRelativeResize="0"/>
          <p:nvPr/>
        </p:nvPicPr>
        <p:blipFill>
          <a:blip r:embed="rId3">
            <a:alphaModFix/>
          </a:blip>
          <a:stretch>
            <a:fillRect/>
          </a:stretch>
        </p:blipFill>
        <p:spPr>
          <a:xfrm>
            <a:off x="894833" y="2425833"/>
            <a:ext cx="3762467" cy="3762467"/>
          </a:xfrm>
          <a:prstGeom prst="rect">
            <a:avLst/>
          </a:prstGeom>
          <a:noFill/>
          <a:ln>
            <a:noFill/>
          </a:ln>
        </p:spPr>
      </p:pic>
      <p:sp>
        <p:nvSpPr>
          <p:cNvPr id="3571" name="Google Shape;3571;p100"/>
          <p:cNvSpPr txBox="1">
            <a:spLocks noGrp="1"/>
          </p:cNvSpPr>
          <p:nvPr>
            <p:ph type="title"/>
          </p:nvPr>
        </p:nvSpPr>
        <p:spPr>
          <a:xfrm>
            <a:off x="630567" y="184967"/>
            <a:ext cx="8990800" cy="1080400"/>
          </a:xfrm>
          <a:prstGeom prst="rect">
            <a:avLst/>
          </a:prstGeom>
        </p:spPr>
        <p:txBody>
          <a:bodyPr spcFirstLastPara="1" wrap="square" lIns="0" tIns="0" rIns="0" bIns="0" anchor="t" anchorCtr="0">
            <a:noAutofit/>
          </a:bodyPr>
          <a:lstStyle/>
          <a:p>
            <a:pPr>
              <a:buClr>
                <a:schemeClr val="dk2"/>
              </a:buClr>
              <a:buSzPts val="1100"/>
            </a:pPr>
            <a:r>
              <a:rPr lang="en" dirty="0"/>
              <a:t>Why Boyer-Moore Horspool and not just Boyer-Moore?</a:t>
            </a:r>
            <a:endParaRPr dirty="0"/>
          </a:p>
          <a:p>
            <a:endParaRPr dirty="0"/>
          </a:p>
        </p:txBody>
      </p:sp>
      <p:grpSp>
        <p:nvGrpSpPr>
          <p:cNvPr id="3572" name="Google Shape;3572;p100"/>
          <p:cNvGrpSpPr/>
          <p:nvPr/>
        </p:nvGrpSpPr>
        <p:grpSpPr>
          <a:xfrm rot="2357582">
            <a:off x="9742268" y="887250"/>
            <a:ext cx="2327512" cy="306905"/>
            <a:chOff x="1394800" y="3522000"/>
            <a:chExt cx="1048650" cy="138275"/>
          </a:xfrm>
        </p:grpSpPr>
        <p:sp>
          <p:nvSpPr>
            <p:cNvPr id="3573" name="Google Shape;3573;p100"/>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74" name="Google Shape;3574;p100"/>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75" name="Google Shape;3575;p100"/>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76" name="Google Shape;3576;p100"/>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77" name="Google Shape;3577;p100"/>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78" name="Google Shape;3578;p100"/>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79" name="Google Shape;3579;p100"/>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80" name="Google Shape;3580;p100"/>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581" name="Google Shape;3581;p100"/>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grpSp>
      <p:grpSp>
        <p:nvGrpSpPr>
          <p:cNvPr id="3582" name="Google Shape;3582;p100"/>
          <p:cNvGrpSpPr/>
          <p:nvPr/>
        </p:nvGrpSpPr>
        <p:grpSpPr>
          <a:xfrm>
            <a:off x="463693" y="1341750"/>
            <a:ext cx="9495935" cy="193017"/>
            <a:chOff x="4345425" y="2175475"/>
            <a:chExt cx="800750" cy="176025"/>
          </a:xfrm>
        </p:grpSpPr>
        <p:sp>
          <p:nvSpPr>
            <p:cNvPr id="3583" name="Google Shape;3583;p100"/>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3584" name="Google Shape;3584;p100"/>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grpSp>
      <p:pic>
        <p:nvPicPr>
          <p:cNvPr id="3" name="Graphic 2" descr="Checkmark">
            <a:extLst>
              <a:ext uri="{FF2B5EF4-FFF2-40B4-BE49-F238E27FC236}">
                <a16:creationId xmlns:a16="http://schemas.microsoft.com/office/drawing/2014/main" id="{087F454F-5BB2-4DC7-A68B-AC4D41D612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670939">
            <a:off x="7033924" y="4200223"/>
            <a:ext cx="344447" cy="344447"/>
          </a:xfrm>
          <a:prstGeom prst="rect">
            <a:avLst/>
          </a:prstGeom>
        </p:spPr>
      </p:pic>
      <p:pic>
        <p:nvPicPr>
          <p:cNvPr id="24" name="Graphic 23" descr="Checkmark">
            <a:extLst>
              <a:ext uri="{FF2B5EF4-FFF2-40B4-BE49-F238E27FC236}">
                <a16:creationId xmlns:a16="http://schemas.microsoft.com/office/drawing/2014/main" id="{30187D57-7C02-486C-BC65-DDD8F4CEFF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670939">
            <a:off x="5973832" y="4514608"/>
            <a:ext cx="344447" cy="344447"/>
          </a:xfrm>
          <a:prstGeom prst="rect">
            <a:avLst/>
          </a:prstGeom>
        </p:spPr>
      </p:pic>
      <p:pic>
        <p:nvPicPr>
          <p:cNvPr id="5" name="Graphic 4" descr="Arrow Straight">
            <a:extLst>
              <a:ext uri="{FF2B5EF4-FFF2-40B4-BE49-F238E27FC236}">
                <a16:creationId xmlns:a16="http://schemas.microsoft.com/office/drawing/2014/main" id="{EF4550A5-1D5D-4346-8E5A-CFBE74203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7901131" y="4874153"/>
            <a:ext cx="744769" cy="744769"/>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88"/>
        <p:cNvGrpSpPr/>
        <p:nvPr/>
      </p:nvGrpSpPr>
      <p:grpSpPr>
        <a:xfrm>
          <a:off x="0" y="0"/>
          <a:ext cx="0" cy="0"/>
          <a:chOff x="0" y="0"/>
          <a:chExt cx="0" cy="0"/>
        </a:xfrm>
      </p:grpSpPr>
      <p:sp>
        <p:nvSpPr>
          <p:cNvPr id="3589" name="Google Shape;3589;p101"/>
          <p:cNvSpPr txBox="1">
            <a:spLocks noGrp="1"/>
          </p:cNvSpPr>
          <p:nvPr>
            <p:ph type="title"/>
          </p:nvPr>
        </p:nvSpPr>
        <p:spPr>
          <a:xfrm>
            <a:off x="3772812" y="2639595"/>
            <a:ext cx="4646400" cy="1392800"/>
          </a:xfrm>
          <a:prstGeom prst="rect">
            <a:avLst/>
          </a:prstGeom>
          <a:noFill/>
          <a:ln>
            <a:noFill/>
          </a:ln>
        </p:spPr>
        <p:txBody>
          <a:bodyPr spcFirstLastPara="1" wrap="square" lIns="0" tIns="0" rIns="0" bIns="0" anchor="t" anchorCtr="0">
            <a:noAutofit/>
          </a:bodyPr>
          <a:lstStyle/>
          <a:p>
            <a:r>
              <a:rPr lang="en" sz="4800">
                <a:latin typeface="Walter Turncoat"/>
                <a:ea typeface="Walter Turncoat"/>
                <a:cs typeface="Walter Turncoat"/>
                <a:sym typeface="Walter Turncoat"/>
              </a:rPr>
              <a:t>Final</a:t>
            </a:r>
            <a:br>
              <a:rPr lang="en" sz="4800">
                <a:latin typeface="Walter Turncoat"/>
                <a:ea typeface="Walter Turncoat"/>
                <a:cs typeface="Walter Turncoat"/>
                <a:sym typeface="Walter Turncoat"/>
              </a:rPr>
            </a:br>
            <a:r>
              <a:rPr lang="en" sz="4800">
                <a:latin typeface="Walter Turncoat"/>
                <a:ea typeface="Walter Turncoat"/>
                <a:cs typeface="Walter Turncoat"/>
                <a:sym typeface="Walter Turncoat"/>
              </a:rPr>
              <a:t>Judgement</a:t>
            </a:r>
            <a:endParaRPr sz="4800">
              <a:latin typeface="Walter Turncoat"/>
              <a:ea typeface="Walter Turncoat"/>
              <a:cs typeface="Walter Turncoat"/>
              <a:sym typeface="Walter Turncoat"/>
            </a:endParaRPr>
          </a:p>
        </p:txBody>
      </p:sp>
      <p:grpSp>
        <p:nvGrpSpPr>
          <p:cNvPr id="3590" name="Google Shape;3590;p101"/>
          <p:cNvGrpSpPr/>
          <p:nvPr/>
        </p:nvGrpSpPr>
        <p:grpSpPr>
          <a:xfrm>
            <a:off x="4204150" y="3988575"/>
            <a:ext cx="3699892" cy="183324"/>
            <a:chOff x="4345425" y="2175475"/>
            <a:chExt cx="800750" cy="176025"/>
          </a:xfrm>
        </p:grpSpPr>
        <p:sp>
          <p:nvSpPr>
            <p:cNvPr id="3591" name="Google Shape;3591;p10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3592" name="Google Shape;3592;p10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grpSp>
      <p:grpSp>
        <p:nvGrpSpPr>
          <p:cNvPr id="3593" name="Google Shape;3593;p101"/>
          <p:cNvGrpSpPr/>
          <p:nvPr/>
        </p:nvGrpSpPr>
        <p:grpSpPr>
          <a:xfrm>
            <a:off x="4184760" y="3254913"/>
            <a:ext cx="3768329" cy="162764"/>
            <a:chOff x="4345425" y="2175475"/>
            <a:chExt cx="800750" cy="176025"/>
          </a:xfrm>
        </p:grpSpPr>
        <p:sp>
          <p:nvSpPr>
            <p:cNvPr id="3594" name="Google Shape;3594;p101"/>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3595" name="Google Shape;3595;p101"/>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grpSp>
      <p:sp>
        <p:nvSpPr>
          <p:cNvPr id="3596" name="Google Shape;3596;p101"/>
          <p:cNvSpPr/>
          <p:nvPr/>
        </p:nvSpPr>
        <p:spPr>
          <a:xfrm>
            <a:off x="9780235" y="4656802"/>
            <a:ext cx="1373405" cy="1835759"/>
          </a:xfrm>
          <a:custGeom>
            <a:avLst/>
            <a:gdLst/>
            <a:ahLst/>
            <a:cxnLst/>
            <a:rect l="l" t="t" r="r" b="b"/>
            <a:pathLst>
              <a:path w="20211" h="27015" extrusionOk="0">
                <a:moveTo>
                  <a:pt x="13024" y="5921"/>
                </a:moveTo>
                <a:cubicBezTo>
                  <a:pt x="13039" y="5921"/>
                  <a:pt x="13053" y="5921"/>
                  <a:pt x="13068" y="5921"/>
                </a:cubicBezTo>
                <a:cubicBezTo>
                  <a:pt x="13228" y="5925"/>
                  <a:pt x="13275" y="5932"/>
                  <a:pt x="13449" y="5978"/>
                </a:cubicBezTo>
                <a:cubicBezTo>
                  <a:pt x="13621" y="6025"/>
                  <a:pt x="13692" y="6054"/>
                  <a:pt x="13820" y="6121"/>
                </a:cubicBezTo>
                <a:cubicBezTo>
                  <a:pt x="14120" y="6275"/>
                  <a:pt x="14305" y="6421"/>
                  <a:pt x="14533" y="6660"/>
                </a:cubicBezTo>
                <a:cubicBezTo>
                  <a:pt x="14934" y="7077"/>
                  <a:pt x="15239" y="7599"/>
                  <a:pt x="15440" y="8166"/>
                </a:cubicBezTo>
                <a:lnTo>
                  <a:pt x="15440" y="8166"/>
                </a:lnTo>
                <a:cubicBezTo>
                  <a:pt x="15083" y="8248"/>
                  <a:pt x="14722" y="8292"/>
                  <a:pt x="14368" y="8292"/>
                </a:cubicBezTo>
                <a:cubicBezTo>
                  <a:pt x="14140" y="8292"/>
                  <a:pt x="13915" y="8274"/>
                  <a:pt x="13695" y="8236"/>
                </a:cubicBezTo>
                <a:cubicBezTo>
                  <a:pt x="12724" y="8067"/>
                  <a:pt x="11922" y="7510"/>
                  <a:pt x="11491" y="6614"/>
                </a:cubicBezTo>
                <a:lnTo>
                  <a:pt x="11491" y="6614"/>
                </a:lnTo>
                <a:cubicBezTo>
                  <a:pt x="11716" y="6403"/>
                  <a:pt x="11958" y="6226"/>
                  <a:pt x="12244" y="6092"/>
                </a:cubicBezTo>
                <a:cubicBezTo>
                  <a:pt x="12481" y="5981"/>
                  <a:pt x="12754" y="5921"/>
                  <a:pt x="13024" y="5921"/>
                </a:cubicBezTo>
                <a:close/>
                <a:moveTo>
                  <a:pt x="8395" y="11475"/>
                </a:moveTo>
                <a:cubicBezTo>
                  <a:pt x="9299" y="11475"/>
                  <a:pt x="10220" y="12193"/>
                  <a:pt x="10793" y="12796"/>
                </a:cubicBezTo>
                <a:cubicBezTo>
                  <a:pt x="11173" y="13194"/>
                  <a:pt x="11637" y="13806"/>
                  <a:pt x="11795" y="14426"/>
                </a:cubicBezTo>
                <a:lnTo>
                  <a:pt x="11795" y="14426"/>
                </a:lnTo>
                <a:cubicBezTo>
                  <a:pt x="11609" y="14465"/>
                  <a:pt x="11433" y="14481"/>
                  <a:pt x="11241" y="14481"/>
                </a:cubicBezTo>
                <a:cubicBezTo>
                  <a:pt x="11116" y="14481"/>
                  <a:pt x="10985" y="14474"/>
                  <a:pt x="10839" y="14462"/>
                </a:cubicBezTo>
                <a:cubicBezTo>
                  <a:pt x="10369" y="14415"/>
                  <a:pt x="9901" y="14315"/>
                  <a:pt x="9445" y="14187"/>
                </a:cubicBezTo>
                <a:cubicBezTo>
                  <a:pt x="8654" y="13965"/>
                  <a:pt x="7622" y="13627"/>
                  <a:pt x="7109" y="12960"/>
                </a:cubicBezTo>
                <a:cubicBezTo>
                  <a:pt x="7017" y="12843"/>
                  <a:pt x="6964" y="12743"/>
                  <a:pt x="6942" y="12593"/>
                </a:cubicBezTo>
                <a:lnTo>
                  <a:pt x="6942" y="12593"/>
                </a:lnTo>
                <a:cubicBezTo>
                  <a:pt x="6943" y="12597"/>
                  <a:pt x="6943" y="12599"/>
                  <a:pt x="6944" y="12599"/>
                </a:cubicBezTo>
                <a:cubicBezTo>
                  <a:pt x="6949" y="12599"/>
                  <a:pt x="6951" y="12474"/>
                  <a:pt x="6947" y="12474"/>
                </a:cubicBezTo>
                <a:lnTo>
                  <a:pt x="6947" y="12474"/>
                </a:lnTo>
                <a:cubicBezTo>
                  <a:pt x="6947" y="12474"/>
                  <a:pt x="6946" y="12476"/>
                  <a:pt x="6946" y="12479"/>
                </a:cubicBezTo>
                <a:cubicBezTo>
                  <a:pt x="6964" y="12379"/>
                  <a:pt x="6974" y="12354"/>
                  <a:pt x="7013" y="12283"/>
                </a:cubicBezTo>
                <a:cubicBezTo>
                  <a:pt x="7216" y="11923"/>
                  <a:pt x="7634" y="11609"/>
                  <a:pt x="8033" y="11516"/>
                </a:cubicBezTo>
                <a:cubicBezTo>
                  <a:pt x="8153" y="11488"/>
                  <a:pt x="8274" y="11475"/>
                  <a:pt x="8395" y="11475"/>
                </a:cubicBezTo>
                <a:close/>
                <a:moveTo>
                  <a:pt x="3729" y="17061"/>
                </a:moveTo>
                <a:cubicBezTo>
                  <a:pt x="3729" y="17061"/>
                  <a:pt x="3729" y="17062"/>
                  <a:pt x="3729" y="17064"/>
                </a:cubicBezTo>
                <a:lnTo>
                  <a:pt x="3729" y="17064"/>
                </a:lnTo>
                <a:cubicBezTo>
                  <a:pt x="3729" y="17063"/>
                  <a:pt x="3729" y="17062"/>
                  <a:pt x="3729" y="17061"/>
                </a:cubicBezTo>
                <a:cubicBezTo>
                  <a:pt x="3729" y="17061"/>
                  <a:pt x="3729" y="17061"/>
                  <a:pt x="3729" y="17061"/>
                </a:cubicBezTo>
                <a:close/>
                <a:moveTo>
                  <a:pt x="4657" y="16619"/>
                </a:moveTo>
                <a:cubicBezTo>
                  <a:pt x="5017" y="16619"/>
                  <a:pt x="5390" y="16704"/>
                  <a:pt x="5726" y="16808"/>
                </a:cubicBezTo>
                <a:cubicBezTo>
                  <a:pt x="6315" y="16990"/>
                  <a:pt x="6980" y="17291"/>
                  <a:pt x="7494" y="17724"/>
                </a:cubicBezTo>
                <a:lnTo>
                  <a:pt x="7494" y="17724"/>
                </a:lnTo>
                <a:cubicBezTo>
                  <a:pt x="7022" y="17823"/>
                  <a:pt x="6544" y="17881"/>
                  <a:pt x="6061" y="17881"/>
                </a:cubicBezTo>
                <a:cubicBezTo>
                  <a:pt x="5926" y="17881"/>
                  <a:pt x="5790" y="17877"/>
                  <a:pt x="5654" y="17867"/>
                </a:cubicBezTo>
                <a:cubicBezTo>
                  <a:pt x="5119" y="17828"/>
                  <a:pt x="4535" y="17739"/>
                  <a:pt x="4071" y="17453"/>
                </a:cubicBezTo>
                <a:cubicBezTo>
                  <a:pt x="3943" y="17375"/>
                  <a:pt x="3840" y="17278"/>
                  <a:pt x="3779" y="17182"/>
                </a:cubicBezTo>
                <a:cubicBezTo>
                  <a:pt x="3731" y="17107"/>
                  <a:pt x="3742" y="17153"/>
                  <a:pt x="3731" y="17074"/>
                </a:cubicBezTo>
                <a:lnTo>
                  <a:pt x="3731" y="17074"/>
                </a:lnTo>
                <a:cubicBezTo>
                  <a:pt x="3731" y="17072"/>
                  <a:pt x="3730" y="17064"/>
                  <a:pt x="3729" y="17039"/>
                </a:cubicBezTo>
                <a:cubicBezTo>
                  <a:pt x="3728" y="17032"/>
                  <a:pt x="3728" y="17026"/>
                  <a:pt x="3728" y="17021"/>
                </a:cubicBezTo>
                <a:lnTo>
                  <a:pt x="3728" y="17021"/>
                </a:lnTo>
                <a:cubicBezTo>
                  <a:pt x="3729" y="17018"/>
                  <a:pt x="3731" y="17011"/>
                  <a:pt x="3733" y="17000"/>
                </a:cubicBezTo>
                <a:cubicBezTo>
                  <a:pt x="3743" y="16939"/>
                  <a:pt x="3807" y="16861"/>
                  <a:pt x="3850" y="16829"/>
                </a:cubicBezTo>
                <a:cubicBezTo>
                  <a:pt x="3990" y="16725"/>
                  <a:pt x="4086" y="16697"/>
                  <a:pt x="4264" y="16658"/>
                </a:cubicBezTo>
                <a:cubicBezTo>
                  <a:pt x="4391" y="16631"/>
                  <a:pt x="4523" y="16619"/>
                  <a:pt x="4657" y="16619"/>
                </a:cubicBezTo>
                <a:close/>
                <a:moveTo>
                  <a:pt x="17258" y="0"/>
                </a:moveTo>
                <a:cubicBezTo>
                  <a:pt x="17012" y="0"/>
                  <a:pt x="16846" y="399"/>
                  <a:pt x="17111" y="590"/>
                </a:cubicBezTo>
                <a:cubicBezTo>
                  <a:pt x="18099" y="1314"/>
                  <a:pt x="19051" y="2277"/>
                  <a:pt x="19315" y="3515"/>
                </a:cubicBezTo>
                <a:cubicBezTo>
                  <a:pt x="19508" y="4420"/>
                  <a:pt x="19229" y="5322"/>
                  <a:pt x="18691" y="6071"/>
                </a:cubicBezTo>
                <a:cubicBezTo>
                  <a:pt x="18072" y="6930"/>
                  <a:pt x="17093" y="7624"/>
                  <a:pt x="16029" y="7996"/>
                </a:cubicBezTo>
                <a:lnTo>
                  <a:pt x="16029" y="7996"/>
                </a:lnTo>
                <a:cubicBezTo>
                  <a:pt x="15927" y="7703"/>
                  <a:pt x="15800" y="7419"/>
                  <a:pt x="15650" y="7148"/>
                </a:cubicBezTo>
                <a:cubicBezTo>
                  <a:pt x="15289" y="6499"/>
                  <a:pt x="14761" y="5886"/>
                  <a:pt x="14080" y="5562"/>
                </a:cubicBezTo>
                <a:cubicBezTo>
                  <a:pt x="13734" y="5394"/>
                  <a:pt x="13371" y="5311"/>
                  <a:pt x="13008" y="5311"/>
                </a:cubicBezTo>
                <a:cubicBezTo>
                  <a:pt x="12645" y="5311"/>
                  <a:pt x="12281" y="5394"/>
                  <a:pt x="11934" y="5557"/>
                </a:cubicBezTo>
                <a:cubicBezTo>
                  <a:pt x="11545" y="5740"/>
                  <a:pt x="11203" y="6014"/>
                  <a:pt x="10904" y="6321"/>
                </a:cubicBezTo>
                <a:cubicBezTo>
                  <a:pt x="10832" y="6392"/>
                  <a:pt x="10782" y="6524"/>
                  <a:pt x="10825" y="6620"/>
                </a:cubicBezTo>
                <a:cubicBezTo>
                  <a:pt x="11249" y="7647"/>
                  <a:pt x="12037" y="8421"/>
                  <a:pt x="13111" y="8735"/>
                </a:cubicBezTo>
                <a:cubicBezTo>
                  <a:pt x="13505" y="8850"/>
                  <a:pt x="13914" y="8902"/>
                  <a:pt x="14326" y="8902"/>
                </a:cubicBezTo>
                <a:cubicBezTo>
                  <a:pt x="14756" y="8902"/>
                  <a:pt x="15188" y="8845"/>
                  <a:pt x="15608" y="8745"/>
                </a:cubicBezTo>
                <a:lnTo>
                  <a:pt x="15608" y="8745"/>
                </a:lnTo>
                <a:cubicBezTo>
                  <a:pt x="15753" y="9390"/>
                  <a:pt x="15773" y="10065"/>
                  <a:pt x="15660" y="10692"/>
                </a:cubicBezTo>
                <a:cubicBezTo>
                  <a:pt x="15517" y="11498"/>
                  <a:pt x="15164" y="12254"/>
                  <a:pt x="14612" y="12861"/>
                </a:cubicBezTo>
                <a:cubicBezTo>
                  <a:pt x="14005" y="13520"/>
                  <a:pt x="13218" y="13971"/>
                  <a:pt x="12374" y="14260"/>
                </a:cubicBezTo>
                <a:lnTo>
                  <a:pt x="12374" y="14260"/>
                </a:lnTo>
                <a:cubicBezTo>
                  <a:pt x="12336" y="14118"/>
                  <a:pt x="12287" y="13980"/>
                  <a:pt x="12233" y="13852"/>
                </a:cubicBezTo>
                <a:cubicBezTo>
                  <a:pt x="11745" y="12678"/>
                  <a:pt x="10708" y="11648"/>
                  <a:pt x="9541" y="11146"/>
                </a:cubicBezTo>
                <a:cubicBezTo>
                  <a:pt x="9164" y="10980"/>
                  <a:pt x="8752" y="10865"/>
                  <a:pt x="8340" y="10865"/>
                </a:cubicBezTo>
                <a:cubicBezTo>
                  <a:pt x="8175" y="10865"/>
                  <a:pt x="8010" y="10884"/>
                  <a:pt x="7848" y="10924"/>
                </a:cubicBezTo>
                <a:cubicBezTo>
                  <a:pt x="7331" y="11052"/>
                  <a:pt x="6814" y="11445"/>
                  <a:pt x="6524" y="11894"/>
                </a:cubicBezTo>
                <a:cubicBezTo>
                  <a:pt x="5968" y="12757"/>
                  <a:pt x="6696" y="13567"/>
                  <a:pt x="7416" y="14013"/>
                </a:cubicBezTo>
                <a:cubicBezTo>
                  <a:pt x="8340" y="14579"/>
                  <a:pt x="9452" y="14897"/>
                  <a:pt x="10518" y="15043"/>
                </a:cubicBezTo>
                <a:cubicBezTo>
                  <a:pt x="10774" y="15076"/>
                  <a:pt x="11035" y="15103"/>
                  <a:pt x="11295" y="15103"/>
                </a:cubicBezTo>
                <a:cubicBezTo>
                  <a:pt x="11476" y="15103"/>
                  <a:pt x="11657" y="15090"/>
                  <a:pt x="11834" y="15057"/>
                </a:cubicBezTo>
                <a:lnTo>
                  <a:pt x="11834" y="15057"/>
                </a:lnTo>
                <a:cubicBezTo>
                  <a:pt x="11812" y="15199"/>
                  <a:pt x="11764" y="15338"/>
                  <a:pt x="11687" y="15471"/>
                </a:cubicBezTo>
                <a:cubicBezTo>
                  <a:pt x="11427" y="15917"/>
                  <a:pt x="10999" y="16251"/>
                  <a:pt x="10568" y="16523"/>
                </a:cubicBezTo>
                <a:cubicBezTo>
                  <a:pt x="10044" y="16854"/>
                  <a:pt x="9477" y="17110"/>
                  <a:pt x="8896" y="17318"/>
                </a:cubicBezTo>
                <a:cubicBezTo>
                  <a:pt x="8666" y="17400"/>
                  <a:pt x="8433" y="17477"/>
                  <a:pt x="8198" y="17546"/>
                </a:cubicBezTo>
                <a:lnTo>
                  <a:pt x="8198" y="17546"/>
                </a:lnTo>
                <a:cubicBezTo>
                  <a:pt x="7839" y="17180"/>
                  <a:pt x="7389" y="16886"/>
                  <a:pt x="6956" y="16654"/>
                </a:cubicBezTo>
                <a:cubicBezTo>
                  <a:pt x="6329" y="16319"/>
                  <a:pt x="5633" y="16080"/>
                  <a:pt x="4920" y="16016"/>
                </a:cubicBezTo>
                <a:cubicBezTo>
                  <a:pt x="4830" y="16008"/>
                  <a:pt x="4737" y="16004"/>
                  <a:pt x="4643" y="16004"/>
                </a:cubicBezTo>
                <a:cubicBezTo>
                  <a:pt x="4271" y="16004"/>
                  <a:pt x="3883" y="16074"/>
                  <a:pt x="3572" y="16273"/>
                </a:cubicBezTo>
                <a:cubicBezTo>
                  <a:pt x="3255" y="16476"/>
                  <a:pt x="3052" y="16819"/>
                  <a:pt x="3130" y="17204"/>
                </a:cubicBezTo>
                <a:cubicBezTo>
                  <a:pt x="3208" y="17599"/>
                  <a:pt x="3558" y="17892"/>
                  <a:pt x="3900" y="18066"/>
                </a:cubicBezTo>
                <a:cubicBezTo>
                  <a:pt x="4530" y="18388"/>
                  <a:pt x="5253" y="18510"/>
                  <a:pt x="5977" y="18510"/>
                </a:cubicBezTo>
                <a:cubicBezTo>
                  <a:pt x="6498" y="18510"/>
                  <a:pt x="7020" y="18447"/>
                  <a:pt x="7509" y="18348"/>
                </a:cubicBezTo>
                <a:cubicBezTo>
                  <a:pt x="7666" y="18316"/>
                  <a:pt x="7823" y="18282"/>
                  <a:pt x="7982" y="18244"/>
                </a:cubicBezTo>
                <a:lnTo>
                  <a:pt x="7982" y="18244"/>
                </a:lnTo>
                <a:cubicBezTo>
                  <a:pt x="8050" y="18339"/>
                  <a:pt x="8110" y="18439"/>
                  <a:pt x="8162" y="18544"/>
                </a:cubicBezTo>
                <a:cubicBezTo>
                  <a:pt x="8450" y="19129"/>
                  <a:pt x="8272" y="19793"/>
                  <a:pt x="7915" y="20380"/>
                </a:cubicBezTo>
                <a:cubicBezTo>
                  <a:pt x="7441" y="21169"/>
                  <a:pt x="6732" y="21810"/>
                  <a:pt x="6029" y="22395"/>
                </a:cubicBezTo>
                <a:cubicBezTo>
                  <a:pt x="4471" y="23686"/>
                  <a:pt x="2720" y="24702"/>
                  <a:pt x="1069" y="25865"/>
                </a:cubicBezTo>
                <a:cubicBezTo>
                  <a:pt x="784" y="26065"/>
                  <a:pt x="506" y="26272"/>
                  <a:pt x="238" y="26499"/>
                </a:cubicBezTo>
                <a:cubicBezTo>
                  <a:pt x="0" y="26701"/>
                  <a:pt x="221" y="27014"/>
                  <a:pt x="473" y="27014"/>
                </a:cubicBezTo>
                <a:cubicBezTo>
                  <a:pt x="541" y="27014"/>
                  <a:pt x="612" y="26991"/>
                  <a:pt x="677" y="26935"/>
                </a:cubicBezTo>
                <a:cubicBezTo>
                  <a:pt x="1308" y="26392"/>
                  <a:pt x="2103" y="25908"/>
                  <a:pt x="2830" y="25426"/>
                </a:cubicBezTo>
                <a:cubicBezTo>
                  <a:pt x="3804" y="24784"/>
                  <a:pt x="4774" y="24142"/>
                  <a:pt x="5701" y="23440"/>
                </a:cubicBezTo>
                <a:cubicBezTo>
                  <a:pt x="6578" y="22770"/>
                  <a:pt x="7441" y="22053"/>
                  <a:pt x="8119" y="21175"/>
                </a:cubicBezTo>
                <a:cubicBezTo>
                  <a:pt x="8636" y="20499"/>
                  <a:pt x="9049" y="19671"/>
                  <a:pt x="8889" y="18797"/>
                </a:cubicBezTo>
                <a:cubicBezTo>
                  <a:pt x="8842" y="18535"/>
                  <a:pt x="8746" y="18294"/>
                  <a:pt x="8613" y="18074"/>
                </a:cubicBezTo>
                <a:lnTo>
                  <a:pt x="8613" y="18074"/>
                </a:lnTo>
                <a:cubicBezTo>
                  <a:pt x="9548" y="17794"/>
                  <a:pt x="10464" y="17389"/>
                  <a:pt x="11231" y="16819"/>
                </a:cubicBezTo>
                <a:cubicBezTo>
                  <a:pt x="11702" y="16469"/>
                  <a:pt x="12141" y="16045"/>
                  <a:pt x="12362" y="15489"/>
                </a:cubicBezTo>
                <a:cubicBezTo>
                  <a:pt x="12437" y="15300"/>
                  <a:pt x="12468" y="15097"/>
                  <a:pt x="12467" y="14892"/>
                </a:cubicBezTo>
                <a:lnTo>
                  <a:pt x="12467" y="14892"/>
                </a:lnTo>
                <a:cubicBezTo>
                  <a:pt x="12861" y="14763"/>
                  <a:pt x="13246" y="14591"/>
                  <a:pt x="13603" y="14401"/>
                </a:cubicBezTo>
                <a:cubicBezTo>
                  <a:pt x="14516" y="13916"/>
                  <a:pt x="15300" y="13182"/>
                  <a:pt x="15778" y="12262"/>
                </a:cubicBezTo>
                <a:cubicBezTo>
                  <a:pt x="16362" y="11134"/>
                  <a:pt x="16485" y="9804"/>
                  <a:pt x="16197" y="8573"/>
                </a:cubicBezTo>
                <a:lnTo>
                  <a:pt x="16197" y="8573"/>
                </a:lnTo>
                <a:cubicBezTo>
                  <a:pt x="16217" y="8566"/>
                  <a:pt x="16236" y="8560"/>
                  <a:pt x="16256" y="8553"/>
                </a:cubicBezTo>
                <a:cubicBezTo>
                  <a:pt x="18206" y="7851"/>
                  <a:pt x="20210" y="6049"/>
                  <a:pt x="19978" y="3789"/>
                </a:cubicBezTo>
                <a:cubicBezTo>
                  <a:pt x="19817" y="2192"/>
                  <a:pt x="18666" y="965"/>
                  <a:pt x="17421" y="59"/>
                </a:cubicBezTo>
                <a:cubicBezTo>
                  <a:pt x="17365" y="18"/>
                  <a:pt x="17310" y="0"/>
                  <a:pt x="17258" y="0"/>
                </a:cubicBezTo>
                <a:close/>
              </a:path>
            </a:pathLst>
          </a:custGeom>
          <a:solidFill>
            <a:srgbClr val="212B5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3597" name="Google Shape;3597;p101"/>
          <p:cNvSpPr/>
          <p:nvPr/>
        </p:nvSpPr>
        <p:spPr>
          <a:xfrm rot="9797852">
            <a:off x="726573" y="1266651"/>
            <a:ext cx="1373411" cy="1835767"/>
          </a:xfrm>
          <a:custGeom>
            <a:avLst/>
            <a:gdLst/>
            <a:ahLst/>
            <a:cxnLst/>
            <a:rect l="l" t="t" r="r" b="b"/>
            <a:pathLst>
              <a:path w="20211" h="27015" extrusionOk="0">
                <a:moveTo>
                  <a:pt x="13024" y="5921"/>
                </a:moveTo>
                <a:cubicBezTo>
                  <a:pt x="13039" y="5921"/>
                  <a:pt x="13053" y="5921"/>
                  <a:pt x="13068" y="5921"/>
                </a:cubicBezTo>
                <a:cubicBezTo>
                  <a:pt x="13228" y="5925"/>
                  <a:pt x="13275" y="5932"/>
                  <a:pt x="13449" y="5978"/>
                </a:cubicBezTo>
                <a:cubicBezTo>
                  <a:pt x="13621" y="6025"/>
                  <a:pt x="13692" y="6054"/>
                  <a:pt x="13820" y="6121"/>
                </a:cubicBezTo>
                <a:cubicBezTo>
                  <a:pt x="14120" y="6275"/>
                  <a:pt x="14305" y="6421"/>
                  <a:pt x="14533" y="6660"/>
                </a:cubicBezTo>
                <a:cubicBezTo>
                  <a:pt x="14934" y="7077"/>
                  <a:pt x="15239" y="7599"/>
                  <a:pt x="15440" y="8166"/>
                </a:cubicBezTo>
                <a:lnTo>
                  <a:pt x="15440" y="8166"/>
                </a:lnTo>
                <a:cubicBezTo>
                  <a:pt x="15083" y="8248"/>
                  <a:pt x="14722" y="8292"/>
                  <a:pt x="14368" y="8292"/>
                </a:cubicBezTo>
                <a:cubicBezTo>
                  <a:pt x="14140" y="8292"/>
                  <a:pt x="13915" y="8274"/>
                  <a:pt x="13695" y="8236"/>
                </a:cubicBezTo>
                <a:cubicBezTo>
                  <a:pt x="12724" y="8067"/>
                  <a:pt x="11922" y="7510"/>
                  <a:pt x="11491" y="6614"/>
                </a:cubicBezTo>
                <a:lnTo>
                  <a:pt x="11491" y="6614"/>
                </a:lnTo>
                <a:cubicBezTo>
                  <a:pt x="11716" y="6403"/>
                  <a:pt x="11958" y="6226"/>
                  <a:pt x="12244" y="6092"/>
                </a:cubicBezTo>
                <a:cubicBezTo>
                  <a:pt x="12481" y="5981"/>
                  <a:pt x="12754" y="5921"/>
                  <a:pt x="13024" y="5921"/>
                </a:cubicBezTo>
                <a:close/>
                <a:moveTo>
                  <a:pt x="8395" y="11475"/>
                </a:moveTo>
                <a:cubicBezTo>
                  <a:pt x="9299" y="11475"/>
                  <a:pt x="10220" y="12193"/>
                  <a:pt x="10793" y="12796"/>
                </a:cubicBezTo>
                <a:cubicBezTo>
                  <a:pt x="11173" y="13194"/>
                  <a:pt x="11637" y="13806"/>
                  <a:pt x="11795" y="14426"/>
                </a:cubicBezTo>
                <a:lnTo>
                  <a:pt x="11795" y="14426"/>
                </a:lnTo>
                <a:cubicBezTo>
                  <a:pt x="11609" y="14465"/>
                  <a:pt x="11433" y="14481"/>
                  <a:pt x="11241" y="14481"/>
                </a:cubicBezTo>
                <a:cubicBezTo>
                  <a:pt x="11116" y="14481"/>
                  <a:pt x="10985" y="14474"/>
                  <a:pt x="10839" y="14462"/>
                </a:cubicBezTo>
                <a:cubicBezTo>
                  <a:pt x="10369" y="14415"/>
                  <a:pt x="9901" y="14315"/>
                  <a:pt x="9445" y="14187"/>
                </a:cubicBezTo>
                <a:cubicBezTo>
                  <a:pt x="8654" y="13965"/>
                  <a:pt x="7622" y="13627"/>
                  <a:pt x="7109" y="12960"/>
                </a:cubicBezTo>
                <a:cubicBezTo>
                  <a:pt x="7017" y="12843"/>
                  <a:pt x="6964" y="12743"/>
                  <a:pt x="6942" y="12593"/>
                </a:cubicBezTo>
                <a:lnTo>
                  <a:pt x="6942" y="12593"/>
                </a:lnTo>
                <a:cubicBezTo>
                  <a:pt x="6943" y="12597"/>
                  <a:pt x="6943" y="12599"/>
                  <a:pt x="6944" y="12599"/>
                </a:cubicBezTo>
                <a:cubicBezTo>
                  <a:pt x="6949" y="12599"/>
                  <a:pt x="6951" y="12474"/>
                  <a:pt x="6947" y="12474"/>
                </a:cubicBezTo>
                <a:lnTo>
                  <a:pt x="6947" y="12474"/>
                </a:lnTo>
                <a:cubicBezTo>
                  <a:pt x="6947" y="12474"/>
                  <a:pt x="6946" y="12476"/>
                  <a:pt x="6946" y="12479"/>
                </a:cubicBezTo>
                <a:cubicBezTo>
                  <a:pt x="6964" y="12379"/>
                  <a:pt x="6974" y="12354"/>
                  <a:pt x="7013" y="12283"/>
                </a:cubicBezTo>
                <a:cubicBezTo>
                  <a:pt x="7216" y="11923"/>
                  <a:pt x="7634" y="11609"/>
                  <a:pt x="8033" y="11516"/>
                </a:cubicBezTo>
                <a:cubicBezTo>
                  <a:pt x="8153" y="11488"/>
                  <a:pt x="8274" y="11475"/>
                  <a:pt x="8395" y="11475"/>
                </a:cubicBezTo>
                <a:close/>
                <a:moveTo>
                  <a:pt x="3729" y="17061"/>
                </a:moveTo>
                <a:cubicBezTo>
                  <a:pt x="3729" y="17061"/>
                  <a:pt x="3729" y="17062"/>
                  <a:pt x="3729" y="17064"/>
                </a:cubicBezTo>
                <a:lnTo>
                  <a:pt x="3729" y="17064"/>
                </a:lnTo>
                <a:cubicBezTo>
                  <a:pt x="3729" y="17063"/>
                  <a:pt x="3729" y="17062"/>
                  <a:pt x="3729" y="17061"/>
                </a:cubicBezTo>
                <a:cubicBezTo>
                  <a:pt x="3729" y="17061"/>
                  <a:pt x="3729" y="17061"/>
                  <a:pt x="3729" y="17061"/>
                </a:cubicBezTo>
                <a:close/>
                <a:moveTo>
                  <a:pt x="4657" y="16619"/>
                </a:moveTo>
                <a:cubicBezTo>
                  <a:pt x="5017" y="16619"/>
                  <a:pt x="5390" y="16704"/>
                  <a:pt x="5726" y="16808"/>
                </a:cubicBezTo>
                <a:cubicBezTo>
                  <a:pt x="6315" y="16990"/>
                  <a:pt x="6980" y="17291"/>
                  <a:pt x="7494" y="17724"/>
                </a:cubicBezTo>
                <a:lnTo>
                  <a:pt x="7494" y="17724"/>
                </a:lnTo>
                <a:cubicBezTo>
                  <a:pt x="7022" y="17823"/>
                  <a:pt x="6544" y="17881"/>
                  <a:pt x="6061" y="17881"/>
                </a:cubicBezTo>
                <a:cubicBezTo>
                  <a:pt x="5926" y="17881"/>
                  <a:pt x="5790" y="17877"/>
                  <a:pt x="5654" y="17867"/>
                </a:cubicBezTo>
                <a:cubicBezTo>
                  <a:pt x="5119" y="17828"/>
                  <a:pt x="4535" y="17739"/>
                  <a:pt x="4071" y="17453"/>
                </a:cubicBezTo>
                <a:cubicBezTo>
                  <a:pt x="3943" y="17375"/>
                  <a:pt x="3840" y="17278"/>
                  <a:pt x="3779" y="17182"/>
                </a:cubicBezTo>
                <a:cubicBezTo>
                  <a:pt x="3731" y="17107"/>
                  <a:pt x="3742" y="17153"/>
                  <a:pt x="3731" y="17074"/>
                </a:cubicBezTo>
                <a:lnTo>
                  <a:pt x="3731" y="17074"/>
                </a:lnTo>
                <a:cubicBezTo>
                  <a:pt x="3731" y="17072"/>
                  <a:pt x="3730" y="17064"/>
                  <a:pt x="3729" y="17039"/>
                </a:cubicBezTo>
                <a:cubicBezTo>
                  <a:pt x="3728" y="17032"/>
                  <a:pt x="3728" y="17026"/>
                  <a:pt x="3728" y="17021"/>
                </a:cubicBezTo>
                <a:lnTo>
                  <a:pt x="3728" y="17021"/>
                </a:lnTo>
                <a:cubicBezTo>
                  <a:pt x="3729" y="17018"/>
                  <a:pt x="3731" y="17011"/>
                  <a:pt x="3733" y="17000"/>
                </a:cubicBezTo>
                <a:cubicBezTo>
                  <a:pt x="3743" y="16939"/>
                  <a:pt x="3807" y="16861"/>
                  <a:pt x="3850" y="16829"/>
                </a:cubicBezTo>
                <a:cubicBezTo>
                  <a:pt x="3990" y="16725"/>
                  <a:pt x="4086" y="16697"/>
                  <a:pt x="4264" y="16658"/>
                </a:cubicBezTo>
                <a:cubicBezTo>
                  <a:pt x="4391" y="16631"/>
                  <a:pt x="4523" y="16619"/>
                  <a:pt x="4657" y="16619"/>
                </a:cubicBezTo>
                <a:close/>
                <a:moveTo>
                  <a:pt x="17258" y="0"/>
                </a:moveTo>
                <a:cubicBezTo>
                  <a:pt x="17012" y="0"/>
                  <a:pt x="16846" y="399"/>
                  <a:pt x="17111" y="590"/>
                </a:cubicBezTo>
                <a:cubicBezTo>
                  <a:pt x="18099" y="1314"/>
                  <a:pt x="19051" y="2277"/>
                  <a:pt x="19315" y="3515"/>
                </a:cubicBezTo>
                <a:cubicBezTo>
                  <a:pt x="19508" y="4420"/>
                  <a:pt x="19229" y="5322"/>
                  <a:pt x="18691" y="6071"/>
                </a:cubicBezTo>
                <a:cubicBezTo>
                  <a:pt x="18072" y="6930"/>
                  <a:pt x="17093" y="7624"/>
                  <a:pt x="16029" y="7996"/>
                </a:cubicBezTo>
                <a:lnTo>
                  <a:pt x="16029" y="7996"/>
                </a:lnTo>
                <a:cubicBezTo>
                  <a:pt x="15927" y="7703"/>
                  <a:pt x="15800" y="7419"/>
                  <a:pt x="15650" y="7148"/>
                </a:cubicBezTo>
                <a:cubicBezTo>
                  <a:pt x="15289" y="6499"/>
                  <a:pt x="14761" y="5886"/>
                  <a:pt x="14080" y="5562"/>
                </a:cubicBezTo>
                <a:cubicBezTo>
                  <a:pt x="13734" y="5394"/>
                  <a:pt x="13371" y="5311"/>
                  <a:pt x="13008" y="5311"/>
                </a:cubicBezTo>
                <a:cubicBezTo>
                  <a:pt x="12645" y="5311"/>
                  <a:pt x="12281" y="5394"/>
                  <a:pt x="11934" y="5557"/>
                </a:cubicBezTo>
                <a:cubicBezTo>
                  <a:pt x="11545" y="5740"/>
                  <a:pt x="11203" y="6014"/>
                  <a:pt x="10904" y="6321"/>
                </a:cubicBezTo>
                <a:cubicBezTo>
                  <a:pt x="10832" y="6392"/>
                  <a:pt x="10782" y="6524"/>
                  <a:pt x="10825" y="6620"/>
                </a:cubicBezTo>
                <a:cubicBezTo>
                  <a:pt x="11249" y="7647"/>
                  <a:pt x="12037" y="8421"/>
                  <a:pt x="13111" y="8735"/>
                </a:cubicBezTo>
                <a:cubicBezTo>
                  <a:pt x="13505" y="8850"/>
                  <a:pt x="13914" y="8902"/>
                  <a:pt x="14326" y="8902"/>
                </a:cubicBezTo>
                <a:cubicBezTo>
                  <a:pt x="14756" y="8902"/>
                  <a:pt x="15188" y="8845"/>
                  <a:pt x="15608" y="8745"/>
                </a:cubicBezTo>
                <a:lnTo>
                  <a:pt x="15608" y="8745"/>
                </a:lnTo>
                <a:cubicBezTo>
                  <a:pt x="15753" y="9390"/>
                  <a:pt x="15773" y="10065"/>
                  <a:pt x="15660" y="10692"/>
                </a:cubicBezTo>
                <a:cubicBezTo>
                  <a:pt x="15517" y="11498"/>
                  <a:pt x="15164" y="12254"/>
                  <a:pt x="14612" y="12861"/>
                </a:cubicBezTo>
                <a:cubicBezTo>
                  <a:pt x="14005" y="13520"/>
                  <a:pt x="13218" y="13971"/>
                  <a:pt x="12374" y="14260"/>
                </a:cubicBezTo>
                <a:lnTo>
                  <a:pt x="12374" y="14260"/>
                </a:lnTo>
                <a:cubicBezTo>
                  <a:pt x="12336" y="14118"/>
                  <a:pt x="12287" y="13980"/>
                  <a:pt x="12233" y="13852"/>
                </a:cubicBezTo>
                <a:cubicBezTo>
                  <a:pt x="11745" y="12678"/>
                  <a:pt x="10708" y="11648"/>
                  <a:pt x="9541" y="11146"/>
                </a:cubicBezTo>
                <a:cubicBezTo>
                  <a:pt x="9164" y="10980"/>
                  <a:pt x="8752" y="10865"/>
                  <a:pt x="8340" y="10865"/>
                </a:cubicBezTo>
                <a:cubicBezTo>
                  <a:pt x="8175" y="10865"/>
                  <a:pt x="8010" y="10884"/>
                  <a:pt x="7848" y="10924"/>
                </a:cubicBezTo>
                <a:cubicBezTo>
                  <a:pt x="7331" y="11052"/>
                  <a:pt x="6814" y="11445"/>
                  <a:pt x="6524" y="11894"/>
                </a:cubicBezTo>
                <a:cubicBezTo>
                  <a:pt x="5968" y="12757"/>
                  <a:pt x="6696" y="13567"/>
                  <a:pt x="7416" y="14013"/>
                </a:cubicBezTo>
                <a:cubicBezTo>
                  <a:pt x="8340" y="14579"/>
                  <a:pt x="9452" y="14897"/>
                  <a:pt x="10518" y="15043"/>
                </a:cubicBezTo>
                <a:cubicBezTo>
                  <a:pt x="10774" y="15076"/>
                  <a:pt x="11035" y="15103"/>
                  <a:pt x="11295" y="15103"/>
                </a:cubicBezTo>
                <a:cubicBezTo>
                  <a:pt x="11476" y="15103"/>
                  <a:pt x="11657" y="15090"/>
                  <a:pt x="11834" y="15057"/>
                </a:cubicBezTo>
                <a:lnTo>
                  <a:pt x="11834" y="15057"/>
                </a:lnTo>
                <a:cubicBezTo>
                  <a:pt x="11812" y="15199"/>
                  <a:pt x="11764" y="15338"/>
                  <a:pt x="11687" y="15471"/>
                </a:cubicBezTo>
                <a:cubicBezTo>
                  <a:pt x="11427" y="15917"/>
                  <a:pt x="10999" y="16251"/>
                  <a:pt x="10568" y="16523"/>
                </a:cubicBezTo>
                <a:cubicBezTo>
                  <a:pt x="10044" y="16854"/>
                  <a:pt x="9477" y="17110"/>
                  <a:pt x="8896" y="17318"/>
                </a:cubicBezTo>
                <a:cubicBezTo>
                  <a:pt x="8666" y="17400"/>
                  <a:pt x="8433" y="17477"/>
                  <a:pt x="8198" y="17546"/>
                </a:cubicBezTo>
                <a:lnTo>
                  <a:pt x="8198" y="17546"/>
                </a:lnTo>
                <a:cubicBezTo>
                  <a:pt x="7839" y="17180"/>
                  <a:pt x="7389" y="16886"/>
                  <a:pt x="6956" y="16654"/>
                </a:cubicBezTo>
                <a:cubicBezTo>
                  <a:pt x="6329" y="16319"/>
                  <a:pt x="5633" y="16080"/>
                  <a:pt x="4920" y="16016"/>
                </a:cubicBezTo>
                <a:cubicBezTo>
                  <a:pt x="4830" y="16008"/>
                  <a:pt x="4737" y="16004"/>
                  <a:pt x="4643" y="16004"/>
                </a:cubicBezTo>
                <a:cubicBezTo>
                  <a:pt x="4271" y="16004"/>
                  <a:pt x="3883" y="16074"/>
                  <a:pt x="3572" y="16273"/>
                </a:cubicBezTo>
                <a:cubicBezTo>
                  <a:pt x="3255" y="16476"/>
                  <a:pt x="3052" y="16819"/>
                  <a:pt x="3130" y="17204"/>
                </a:cubicBezTo>
                <a:cubicBezTo>
                  <a:pt x="3208" y="17599"/>
                  <a:pt x="3558" y="17892"/>
                  <a:pt x="3900" y="18066"/>
                </a:cubicBezTo>
                <a:cubicBezTo>
                  <a:pt x="4530" y="18388"/>
                  <a:pt x="5253" y="18510"/>
                  <a:pt x="5977" y="18510"/>
                </a:cubicBezTo>
                <a:cubicBezTo>
                  <a:pt x="6498" y="18510"/>
                  <a:pt x="7020" y="18447"/>
                  <a:pt x="7509" y="18348"/>
                </a:cubicBezTo>
                <a:cubicBezTo>
                  <a:pt x="7666" y="18316"/>
                  <a:pt x="7823" y="18282"/>
                  <a:pt x="7982" y="18244"/>
                </a:cubicBezTo>
                <a:lnTo>
                  <a:pt x="7982" y="18244"/>
                </a:lnTo>
                <a:cubicBezTo>
                  <a:pt x="8050" y="18339"/>
                  <a:pt x="8110" y="18439"/>
                  <a:pt x="8162" y="18544"/>
                </a:cubicBezTo>
                <a:cubicBezTo>
                  <a:pt x="8450" y="19129"/>
                  <a:pt x="8272" y="19793"/>
                  <a:pt x="7915" y="20380"/>
                </a:cubicBezTo>
                <a:cubicBezTo>
                  <a:pt x="7441" y="21169"/>
                  <a:pt x="6732" y="21810"/>
                  <a:pt x="6029" y="22395"/>
                </a:cubicBezTo>
                <a:cubicBezTo>
                  <a:pt x="4471" y="23686"/>
                  <a:pt x="2720" y="24702"/>
                  <a:pt x="1069" y="25865"/>
                </a:cubicBezTo>
                <a:cubicBezTo>
                  <a:pt x="784" y="26065"/>
                  <a:pt x="506" y="26272"/>
                  <a:pt x="238" y="26499"/>
                </a:cubicBezTo>
                <a:cubicBezTo>
                  <a:pt x="0" y="26701"/>
                  <a:pt x="221" y="27014"/>
                  <a:pt x="473" y="27014"/>
                </a:cubicBezTo>
                <a:cubicBezTo>
                  <a:pt x="541" y="27014"/>
                  <a:pt x="612" y="26991"/>
                  <a:pt x="677" y="26935"/>
                </a:cubicBezTo>
                <a:cubicBezTo>
                  <a:pt x="1308" y="26392"/>
                  <a:pt x="2103" y="25908"/>
                  <a:pt x="2830" y="25426"/>
                </a:cubicBezTo>
                <a:cubicBezTo>
                  <a:pt x="3804" y="24784"/>
                  <a:pt x="4774" y="24142"/>
                  <a:pt x="5701" y="23440"/>
                </a:cubicBezTo>
                <a:cubicBezTo>
                  <a:pt x="6578" y="22770"/>
                  <a:pt x="7441" y="22053"/>
                  <a:pt x="8119" y="21175"/>
                </a:cubicBezTo>
                <a:cubicBezTo>
                  <a:pt x="8636" y="20499"/>
                  <a:pt x="9049" y="19671"/>
                  <a:pt x="8889" y="18797"/>
                </a:cubicBezTo>
                <a:cubicBezTo>
                  <a:pt x="8842" y="18535"/>
                  <a:pt x="8746" y="18294"/>
                  <a:pt x="8613" y="18074"/>
                </a:cubicBezTo>
                <a:lnTo>
                  <a:pt x="8613" y="18074"/>
                </a:lnTo>
                <a:cubicBezTo>
                  <a:pt x="9548" y="17794"/>
                  <a:pt x="10464" y="17389"/>
                  <a:pt x="11231" y="16819"/>
                </a:cubicBezTo>
                <a:cubicBezTo>
                  <a:pt x="11702" y="16469"/>
                  <a:pt x="12141" y="16045"/>
                  <a:pt x="12362" y="15489"/>
                </a:cubicBezTo>
                <a:cubicBezTo>
                  <a:pt x="12437" y="15300"/>
                  <a:pt x="12468" y="15097"/>
                  <a:pt x="12467" y="14892"/>
                </a:cubicBezTo>
                <a:lnTo>
                  <a:pt x="12467" y="14892"/>
                </a:lnTo>
                <a:cubicBezTo>
                  <a:pt x="12861" y="14763"/>
                  <a:pt x="13246" y="14591"/>
                  <a:pt x="13603" y="14401"/>
                </a:cubicBezTo>
                <a:cubicBezTo>
                  <a:pt x="14516" y="13916"/>
                  <a:pt x="15300" y="13182"/>
                  <a:pt x="15778" y="12262"/>
                </a:cubicBezTo>
                <a:cubicBezTo>
                  <a:pt x="16362" y="11134"/>
                  <a:pt x="16485" y="9804"/>
                  <a:pt x="16197" y="8573"/>
                </a:cubicBezTo>
                <a:lnTo>
                  <a:pt x="16197" y="8573"/>
                </a:lnTo>
                <a:cubicBezTo>
                  <a:pt x="16217" y="8566"/>
                  <a:pt x="16236" y="8560"/>
                  <a:pt x="16256" y="8553"/>
                </a:cubicBezTo>
                <a:cubicBezTo>
                  <a:pt x="18206" y="7851"/>
                  <a:pt x="20210" y="6049"/>
                  <a:pt x="19978" y="3789"/>
                </a:cubicBezTo>
                <a:cubicBezTo>
                  <a:pt x="19817" y="2192"/>
                  <a:pt x="18666" y="965"/>
                  <a:pt x="17421" y="59"/>
                </a:cubicBezTo>
                <a:cubicBezTo>
                  <a:pt x="17365" y="18"/>
                  <a:pt x="17310" y="0"/>
                  <a:pt x="17258" y="0"/>
                </a:cubicBezTo>
                <a:close/>
              </a:path>
            </a:pathLst>
          </a:custGeom>
          <a:solidFill>
            <a:srgbClr val="212B5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graphicFrame>
        <p:nvGraphicFramePr>
          <p:cNvPr id="70" name="Google Shape;1753;p47">
            <a:extLst>
              <a:ext uri="{FF2B5EF4-FFF2-40B4-BE49-F238E27FC236}">
                <a16:creationId xmlns:a16="http://schemas.microsoft.com/office/drawing/2014/main" id="{9515B39F-CE74-4F68-99E0-C36826A71CC6}"/>
              </a:ext>
            </a:extLst>
          </p:cNvPr>
          <p:cNvGraphicFramePr/>
          <p:nvPr>
            <p:extLst>
              <p:ext uri="{D42A27DB-BD31-4B8C-83A1-F6EECF244321}">
                <p14:modId xmlns:p14="http://schemas.microsoft.com/office/powerpoint/2010/main" val="1264022984"/>
              </p:ext>
            </p:extLst>
          </p:nvPr>
        </p:nvGraphicFramePr>
        <p:xfrm>
          <a:off x="1113906" y="2222717"/>
          <a:ext cx="3310576" cy="3295458"/>
        </p:xfrm>
        <a:graphic>
          <a:graphicData uri="http://schemas.openxmlformats.org/drawingml/2006/table">
            <a:tbl>
              <a:tblPr>
                <a:noFill/>
              </a:tblPr>
              <a:tblGrid>
                <a:gridCol w="719775">
                  <a:extLst>
                    <a:ext uri="{9D8B030D-6E8A-4147-A177-3AD203B41FA5}">
                      <a16:colId xmlns:a16="http://schemas.microsoft.com/office/drawing/2014/main" val="20000"/>
                    </a:ext>
                  </a:extLst>
                </a:gridCol>
                <a:gridCol w="604456">
                  <a:extLst>
                    <a:ext uri="{9D8B030D-6E8A-4147-A177-3AD203B41FA5}">
                      <a16:colId xmlns:a16="http://schemas.microsoft.com/office/drawing/2014/main" val="20001"/>
                    </a:ext>
                  </a:extLst>
                </a:gridCol>
                <a:gridCol w="662115">
                  <a:extLst>
                    <a:ext uri="{9D8B030D-6E8A-4147-A177-3AD203B41FA5}">
                      <a16:colId xmlns:a16="http://schemas.microsoft.com/office/drawing/2014/main" val="20002"/>
                    </a:ext>
                  </a:extLst>
                </a:gridCol>
                <a:gridCol w="662115">
                  <a:extLst>
                    <a:ext uri="{9D8B030D-6E8A-4147-A177-3AD203B41FA5}">
                      <a16:colId xmlns:a16="http://schemas.microsoft.com/office/drawing/2014/main" val="20003"/>
                    </a:ext>
                  </a:extLst>
                </a:gridCol>
                <a:gridCol w="662115">
                  <a:extLst>
                    <a:ext uri="{9D8B030D-6E8A-4147-A177-3AD203B41FA5}">
                      <a16:colId xmlns:a16="http://schemas.microsoft.com/office/drawing/2014/main" val="224896901"/>
                    </a:ext>
                  </a:extLst>
                </a:gridCol>
              </a:tblGrid>
              <a:tr h="735318">
                <a:tc>
                  <a:txBody>
                    <a:bodyPr/>
                    <a:lstStyle/>
                    <a:p>
                      <a:pPr marL="0" lvl="0" indent="0" algn="l" rtl="0">
                        <a:spcBef>
                          <a:spcPts val="0"/>
                        </a:spcBef>
                        <a:spcAft>
                          <a:spcPts val="0"/>
                        </a:spcAft>
                        <a:buNone/>
                      </a:pP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A</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C</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T</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G</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00650">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0</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00650">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1</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00650">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2</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00650">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3</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990688340"/>
                  </a:ext>
                </a:extLst>
              </a:tr>
              <a:tr h="400650">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4</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138924846"/>
                  </a:ext>
                </a:extLst>
              </a:tr>
              <a:tr h="400650">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5</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463712009"/>
                  </a:ext>
                </a:extLst>
              </a:tr>
            </a:tbl>
          </a:graphicData>
        </a:graphic>
      </p:graphicFrame>
      <p:sp>
        <p:nvSpPr>
          <p:cNvPr id="26" name="Rectangle 25">
            <a:extLst>
              <a:ext uri="{FF2B5EF4-FFF2-40B4-BE49-F238E27FC236}">
                <a16:creationId xmlns:a16="http://schemas.microsoft.com/office/drawing/2014/main" id="{04395669-1E2E-42F9-812E-85E3A91E64B6}"/>
              </a:ext>
            </a:extLst>
          </p:cNvPr>
          <p:cNvSpPr/>
          <p:nvPr/>
        </p:nvSpPr>
        <p:spPr>
          <a:xfrm>
            <a:off x="6511687" y="3429000"/>
            <a:ext cx="3158237" cy="1015663"/>
          </a:xfrm>
          <a:prstGeom prst="rect">
            <a:avLst/>
          </a:prstGeom>
        </p:spPr>
        <p:txBody>
          <a:bodyPr wrap="none">
            <a:spAutoFit/>
          </a:bodyPr>
          <a:lstStyle/>
          <a:p>
            <a:r>
              <a:rPr lang="en-SG" sz="6000" dirty="0">
                <a:latin typeface="Sniglet" panose="04070505030100020000" pitchFamily="82" charset="0"/>
                <a:ea typeface="Walter Turncoat" panose="02000000000000000000" pitchFamily="2" charset="0"/>
              </a:rPr>
              <a:t>A C A C G</a:t>
            </a:r>
            <a:endParaRPr lang="en-SG" dirty="0">
              <a:latin typeface="Sniglet" panose="04070505030100020000" pitchFamily="82" charset="0"/>
            </a:endParaRPr>
          </a:p>
        </p:txBody>
      </p:sp>
      <p:sp>
        <p:nvSpPr>
          <p:cNvPr id="1546" name="Google Shape;1546;p45"/>
          <p:cNvSpPr txBox="1">
            <a:spLocks noGrp="1"/>
          </p:cNvSpPr>
          <p:nvPr>
            <p:ph type="title"/>
          </p:nvPr>
        </p:nvSpPr>
        <p:spPr>
          <a:xfrm>
            <a:off x="960000" y="834300"/>
            <a:ext cx="10272000" cy="763600"/>
          </a:xfrm>
          <a:prstGeom prst="rect">
            <a:avLst/>
          </a:prstGeom>
        </p:spPr>
        <p:txBody>
          <a:bodyPr spcFirstLastPara="1" wrap="square" lIns="0" tIns="0" rIns="0" bIns="0" anchor="t" anchorCtr="0">
            <a:noAutofit/>
          </a:bodyPr>
          <a:lstStyle/>
          <a:p>
            <a:r>
              <a:rPr lang="en-SG" dirty="0">
                <a:latin typeface="Walter Turncoat" panose="02000000000000000000" pitchFamily="2" charset="0"/>
                <a:ea typeface="Walter Turncoat" panose="02000000000000000000" pitchFamily="2" charset="0"/>
              </a:rPr>
              <a:t>Pre-processing Stage (ACACG)</a:t>
            </a:r>
            <a:endParaRPr dirty="0">
              <a:latin typeface="Walter Turncoat" panose="02000000000000000000" pitchFamily="2" charset="0"/>
              <a:ea typeface="Walter Turncoat" panose="02000000000000000000" pitchFamily="2" charset="0"/>
            </a:endParaRPr>
          </a:p>
        </p:txBody>
      </p:sp>
      <p:grpSp>
        <p:nvGrpSpPr>
          <p:cNvPr id="1577" name="Google Shape;1577;p45"/>
          <p:cNvGrpSpPr/>
          <p:nvPr/>
        </p:nvGrpSpPr>
        <p:grpSpPr>
          <a:xfrm>
            <a:off x="4932287" y="6161238"/>
            <a:ext cx="2327444" cy="306897"/>
            <a:chOff x="1394800" y="3522000"/>
            <a:chExt cx="1048650" cy="138275"/>
          </a:xfrm>
        </p:grpSpPr>
        <p:sp>
          <p:nvSpPr>
            <p:cNvPr id="1578" name="Google Shape;1578;p45"/>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79" name="Google Shape;1579;p45"/>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0" name="Google Shape;1580;p45"/>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1" name="Google Shape;1581;p45"/>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2" name="Google Shape;1582;p45"/>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3" name="Google Shape;1583;p45"/>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4" name="Google Shape;1584;p45"/>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5" name="Google Shape;1585;p45"/>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6" name="Google Shape;1586;p45"/>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pSp>
        <p:nvGrpSpPr>
          <p:cNvPr id="190" name="Google Shape;1543;p45">
            <a:extLst>
              <a:ext uri="{FF2B5EF4-FFF2-40B4-BE49-F238E27FC236}">
                <a16:creationId xmlns:a16="http://schemas.microsoft.com/office/drawing/2014/main" id="{4F6BE1BC-7C19-462B-BDB4-8AD81F46B1D8}"/>
              </a:ext>
            </a:extLst>
          </p:cNvPr>
          <p:cNvGrpSpPr/>
          <p:nvPr/>
        </p:nvGrpSpPr>
        <p:grpSpPr>
          <a:xfrm flipH="1">
            <a:off x="1100255" y="1251518"/>
            <a:ext cx="9963572" cy="234700"/>
            <a:chOff x="4345425" y="2175475"/>
            <a:chExt cx="800750" cy="176025"/>
          </a:xfrm>
          <a:solidFill>
            <a:schemeClr val="accent1"/>
          </a:solidFill>
        </p:grpSpPr>
        <p:sp>
          <p:nvSpPr>
            <p:cNvPr id="191" name="Google Shape;1544;p45">
              <a:extLst>
                <a:ext uri="{FF2B5EF4-FFF2-40B4-BE49-F238E27FC236}">
                  <a16:creationId xmlns:a16="http://schemas.microsoft.com/office/drawing/2014/main" id="{4E1DD96C-3E03-4872-B0FE-497B52DFCA36}"/>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grpFill/>
            <a:ln>
              <a:noFill/>
            </a:ln>
          </p:spPr>
          <p:txBody>
            <a:bodyPr spcFirstLastPara="1" wrap="square" lIns="121900" tIns="121900" rIns="121900" bIns="121900" anchor="ctr" anchorCtr="0">
              <a:noAutofit/>
            </a:bodyPr>
            <a:lstStyle/>
            <a:p>
              <a:endParaRPr sz="2400"/>
            </a:p>
          </p:txBody>
        </p:sp>
        <p:sp>
          <p:nvSpPr>
            <p:cNvPr id="192" name="Google Shape;1545;p45">
              <a:extLst>
                <a:ext uri="{FF2B5EF4-FFF2-40B4-BE49-F238E27FC236}">
                  <a16:creationId xmlns:a16="http://schemas.microsoft.com/office/drawing/2014/main" id="{C1D9329B-7525-4E3C-8046-78F03DD1CE03}"/>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3267200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01"/>
        <p:cNvGrpSpPr/>
        <p:nvPr/>
      </p:nvGrpSpPr>
      <p:grpSpPr>
        <a:xfrm>
          <a:off x="0" y="0"/>
          <a:ext cx="0" cy="0"/>
          <a:chOff x="0" y="0"/>
          <a:chExt cx="0" cy="0"/>
        </a:xfrm>
      </p:grpSpPr>
      <p:sp>
        <p:nvSpPr>
          <p:cNvPr id="3602" name="Google Shape;3602;p102"/>
          <p:cNvSpPr txBox="1">
            <a:spLocks noGrp="1"/>
          </p:cNvSpPr>
          <p:nvPr>
            <p:ph type="title"/>
          </p:nvPr>
        </p:nvSpPr>
        <p:spPr>
          <a:xfrm>
            <a:off x="797099" y="377899"/>
            <a:ext cx="8190489" cy="511035"/>
          </a:xfrm>
          <a:prstGeom prst="rect">
            <a:avLst/>
          </a:prstGeom>
        </p:spPr>
        <p:txBody>
          <a:bodyPr spcFirstLastPara="1" wrap="square" lIns="0" tIns="0" rIns="0" bIns="0" anchor="t" anchorCtr="0">
            <a:noAutofit/>
          </a:bodyPr>
          <a:lstStyle/>
          <a:p>
            <a:r>
              <a:rPr lang="en" dirty="0">
                <a:latin typeface="Walter Turncoat" panose="02000000000000000000" pitchFamily="2" charset="0"/>
                <a:ea typeface="Walter Turncoat" panose="02000000000000000000" pitchFamily="2" charset="0"/>
              </a:rPr>
              <a:t>When to Use Each Algorithm?</a:t>
            </a:r>
            <a:endParaRPr dirty="0">
              <a:latin typeface="Walter Turncoat" panose="02000000000000000000" pitchFamily="2" charset="0"/>
              <a:ea typeface="Walter Turncoat" panose="02000000000000000000" pitchFamily="2" charset="0"/>
            </a:endParaRPr>
          </a:p>
        </p:txBody>
      </p:sp>
      <p:grpSp>
        <p:nvGrpSpPr>
          <p:cNvPr id="3603" name="Google Shape;3603;p102"/>
          <p:cNvGrpSpPr/>
          <p:nvPr/>
        </p:nvGrpSpPr>
        <p:grpSpPr>
          <a:xfrm>
            <a:off x="748551" y="904800"/>
            <a:ext cx="7288544" cy="201784"/>
            <a:chOff x="4345425" y="2175475"/>
            <a:chExt cx="800750" cy="176025"/>
          </a:xfrm>
        </p:grpSpPr>
        <p:sp>
          <p:nvSpPr>
            <p:cNvPr id="3604" name="Google Shape;3604;p102"/>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3605" name="Google Shape;3605;p102"/>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grpSp>
      <p:grpSp>
        <p:nvGrpSpPr>
          <p:cNvPr id="3606" name="Google Shape;3606;p102"/>
          <p:cNvGrpSpPr/>
          <p:nvPr/>
        </p:nvGrpSpPr>
        <p:grpSpPr>
          <a:xfrm rot="491289">
            <a:off x="580952" y="1380399"/>
            <a:ext cx="3785675" cy="1198989"/>
            <a:chOff x="4345425" y="2175475"/>
            <a:chExt cx="800750" cy="176025"/>
          </a:xfrm>
        </p:grpSpPr>
        <p:sp>
          <p:nvSpPr>
            <p:cNvPr id="3607" name="Google Shape;3607;p102"/>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sp>
          <p:nvSpPr>
            <p:cNvPr id="3608" name="Google Shape;3608;p102"/>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grpSp>
      <p:sp>
        <p:nvSpPr>
          <p:cNvPr id="3609" name="Google Shape;3609;p102"/>
          <p:cNvSpPr txBox="1">
            <a:spLocks noGrp="1"/>
          </p:cNvSpPr>
          <p:nvPr>
            <p:ph type="subTitle" idx="4294967295"/>
          </p:nvPr>
        </p:nvSpPr>
        <p:spPr>
          <a:xfrm>
            <a:off x="642367" y="1561760"/>
            <a:ext cx="3662800" cy="615600"/>
          </a:xfrm>
          <a:prstGeom prst="rect">
            <a:avLst/>
          </a:prstGeom>
          <a:noFill/>
          <a:ln>
            <a:noFill/>
          </a:ln>
        </p:spPr>
        <p:txBody>
          <a:bodyPr spcFirstLastPara="1" wrap="square" lIns="121900" tIns="121900" rIns="121900" bIns="121900" anchor="ctr" anchorCtr="0">
            <a:noAutofit/>
          </a:bodyPr>
          <a:lstStyle/>
          <a:p>
            <a:pPr marL="0" indent="0" algn="ctr">
              <a:lnSpc>
                <a:spcPct val="100000"/>
              </a:lnSpc>
              <a:buNone/>
            </a:pPr>
            <a:r>
              <a:rPr lang="en" sz="2667">
                <a:latin typeface="Sniglet"/>
                <a:ea typeface="Sniglet"/>
                <a:cs typeface="Sniglet"/>
                <a:sym typeface="Sniglet"/>
              </a:rPr>
              <a:t>Finite Automata (FA):</a:t>
            </a:r>
            <a:endParaRPr sz="2667">
              <a:latin typeface="Sniglet"/>
              <a:ea typeface="Sniglet"/>
              <a:cs typeface="Sniglet"/>
              <a:sym typeface="Sniglet"/>
            </a:endParaRPr>
          </a:p>
        </p:txBody>
      </p:sp>
      <p:grpSp>
        <p:nvGrpSpPr>
          <p:cNvPr id="3610" name="Google Shape;3610;p102"/>
          <p:cNvGrpSpPr/>
          <p:nvPr/>
        </p:nvGrpSpPr>
        <p:grpSpPr>
          <a:xfrm rot="2357582">
            <a:off x="9717501" y="980184"/>
            <a:ext cx="2327512" cy="306905"/>
            <a:chOff x="1394800" y="3522000"/>
            <a:chExt cx="1048650" cy="138275"/>
          </a:xfrm>
        </p:grpSpPr>
        <p:sp>
          <p:nvSpPr>
            <p:cNvPr id="3611" name="Google Shape;3611;p102"/>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612" name="Google Shape;3612;p102"/>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613" name="Google Shape;3613;p102"/>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614" name="Google Shape;3614;p102"/>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615" name="Google Shape;3615;p102"/>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616" name="Google Shape;3616;p102"/>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617" name="Google Shape;3617;p102"/>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618" name="Google Shape;3618;p102"/>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619" name="Google Shape;3619;p102"/>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grpSp>
      <p:pic>
        <p:nvPicPr>
          <p:cNvPr id="3620" name="Google Shape;3620;p102"/>
          <p:cNvPicPr preferRelativeResize="0"/>
          <p:nvPr/>
        </p:nvPicPr>
        <p:blipFill>
          <a:blip r:embed="rId3">
            <a:alphaModFix/>
          </a:blip>
          <a:stretch>
            <a:fillRect/>
          </a:stretch>
        </p:blipFill>
        <p:spPr>
          <a:xfrm>
            <a:off x="2213811" y="2688616"/>
            <a:ext cx="2300789" cy="2300789"/>
          </a:xfrm>
          <a:prstGeom prst="rect">
            <a:avLst/>
          </a:prstGeom>
          <a:noFill/>
          <a:ln>
            <a:noFill/>
          </a:ln>
        </p:spPr>
      </p:pic>
      <p:sp>
        <p:nvSpPr>
          <p:cNvPr id="3621" name="Google Shape;3621;p102"/>
          <p:cNvSpPr txBox="1"/>
          <p:nvPr/>
        </p:nvSpPr>
        <p:spPr>
          <a:xfrm>
            <a:off x="961191" y="5345674"/>
            <a:ext cx="5237200" cy="11464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400" kern="0" dirty="0">
                <a:latin typeface="Sniglet"/>
                <a:ea typeface="Sniglet"/>
                <a:cs typeface="Sniglet"/>
                <a:sym typeface="Sniglet"/>
              </a:rPr>
              <a:t>General Searching Algorithm</a:t>
            </a:r>
            <a:endParaRPr sz="2400" kern="0" dirty="0">
              <a:latin typeface="Sniglet"/>
              <a:ea typeface="Sniglet"/>
              <a:cs typeface="Sniglet"/>
              <a:sym typeface="Sniglet"/>
            </a:endParaRPr>
          </a:p>
        </p:txBody>
      </p:sp>
      <p:pic>
        <p:nvPicPr>
          <p:cNvPr id="3622" name="Google Shape;3622;p102"/>
          <p:cNvPicPr preferRelativeResize="0"/>
          <p:nvPr/>
        </p:nvPicPr>
        <p:blipFill rotWithShape="1">
          <a:blip r:embed="rId4">
            <a:alphaModFix/>
          </a:blip>
          <a:srcRect b="9395"/>
          <a:stretch/>
        </p:blipFill>
        <p:spPr>
          <a:xfrm>
            <a:off x="7936143" y="2403280"/>
            <a:ext cx="2619564" cy="2563446"/>
          </a:xfrm>
          <a:prstGeom prst="rect">
            <a:avLst/>
          </a:prstGeom>
          <a:noFill/>
          <a:ln>
            <a:noFill/>
          </a:ln>
        </p:spPr>
      </p:pic>
      <p:sp>
        <p:nvSpPr>
          <p:cNvPr id="3623" name="Google Shape;3623;p102"/>
          <p:cNvSpPr txBox="1"/>
          <p:nvPr/>
        </p:nvSpPr>
        <p:spPr>
          <a:xfrm>
            <a:off x="6627325" y="5345674"/>
            <a:ext cx="5237200" cy="11464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400" kern="0" dirty="0">
                <a:latin typeface="Sniglet"/>
                <a:ea typeface="Sniglet"/>
                <a:cs typeface="Sniglet"/>
                <a:sym typeface="Sniglet"/>
              </a:rPr>
              <a:t>Consistent Time Complexity</a:t>
            </a:r>
            <a:endParaRPr sz="2400" kern="0" dirty="0">
              <a:latin typeface="Sniglet"/>
              <a:ea typeface="Sniglet"/>
              <a:cs typeface="Sniglet"/>
              <a:sym typeface="Snigle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20"/>
                                        </p:tgtEl>
                                        <p:attrNameLst>
                                          <p:attrName>style.visibility</p:attrName>
                                        </p:attrNameLst>
                                      </p:cBhvr>
                                      <p:to>
                                        <p:strVal val="visible"/>
                                      </p:to>
                                    </p:set>
                                    <p:animEffect transition="in" filter="fade">
                                      <p:cBhvr>
                                        <p:cTn id="7" dur="500"/>
                                        <p:tgtEl>
                                          <p:spTgt spid="36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21"/>
                                        </p:tgtEl>
                                        <p:attrNameLst>
                                          <p:attrName>style.visibility</p:attrName>
                                        </p:attrNameLst>
                                      </p:cBhvr>
                                      <p:to>
                                        <p:strVal val="visible"/>
                                      </p:to>
                                    </p:set>
                                    <p:animEffect transition="in" filter="fade">
                                      <p:cBhvr>
                                        <p:cTn id="10" dur="500"/>
                                        <p:tgtEl>
                                          <p:spTgt spid="36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22"/>
                                        </p:tgtEl>
                                        <p:attrNameLst>
                                          <p:attrName>style.visibility</p:attrName>
                                        </p:attrNameLst>
                                      </p:cBhvr>
                                      <p:to>
                                        <p:strVal val="visible"/>
                                      </p:to>
                                    </p:set>
                                    <p:animEffect transition="in" filter="fade">
                                      <p:cBhvr>
                                        <p:cTn id="15" dur="500"/>
                                        <p:tgtEl>
                                          <p:spTgt spid="36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23"/>
                                        </p:tgtEl>
                                        <p:attrNameLst>
                                          <p:attrName>style.visibility</p:attrName>
                                        </p:attrNameLst>
                                      </p:cBhvr>
                                      <p:to>
                                        <p:strVal val="visible"/>
                                      </p:to>
                                    </p:set>
                                    <p:animEffect transition="in" filter="fade">
                                      <p:cBhvr>
                                        <p:cTn id="18" dur="500"/>
                                        <p:tgtEl>
                                          <p:spTgt spid="3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1" grpId="0"/>
      <p:bldP spid="36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27"/>
        <p:cNvGrpSpPr/>
        <p:nvPr/>
      </p:nvGrpSpPr>
      <p:grpSpPr>
        <a:xfrm>
          <a:off x="0" y="0"/>
          <a:ext cx="0" cy="0"/>
          <a:chOff x="0" y="0"/>
          <a:chExt cx="0" cy="0"/>
        </a:xfrm>
      </p:grpSpPr>
      <p:sp>
        <p:nvSpPr>
          <p:cNvPr id="3628" name="Google Shape;3628;p103"/>
          <p:cNvSpPr txBox="1">
            <a:spLocks noGrp="1"/>
          </p:cNvSpPr>
          <p:nvPr>
            <p:ph type="title"/>
          </p:nvPr>
        </p:nvSpPr>
        <p:spPr>
          <a:xfrm>
            <a:off x="797100" y="377900"/>
            <a:ext cx="6564400" cy="480000"/>
          </a:xfrm>
          <a:prstGeom prst="rect">
            <a:avLst/>
          </a:prstGeom>
        </p:spPr>
        <p:txBody>
          <a:bodyPr spcFirstLastPara="1" wrap="square" lIns="0" tIns="0" rIns="0" bIns="0" anchor="t" anchorCtr="0">
            <a:noAutofit/>
          </a:bodyPr>
          <a:lstStyle/>
          <a:p>
            <a:r>
              <a:rPr lang="en"/>
              <a:t>When to Use Each Algorithm?</a:t>
            </a:r>
            <a:endParaRPr/>
          </a:p>
        </p:txBody>
      </p:sp>
      <p:grpSp>
        <p:nvGrpSpPr>
          <p:cNvPr id="3629" name="Google Shape;3629;p103"/>
          <p:cNvGrpSpPr/>
          <p:nvPr/>
        </p:nvGrpSpPr>
        <p:grpSpPr>
          <a:xfrm>
            <a:off x="748551" y="1037150"/>
            <a:ext cx="6661492" cy="193017"/>
            <a:chOff x="4345425" y="2175475"/>
            <a:chExt cx="800750" cy="176025"/>
          </a:xfrm>
        </p:grpSpPr>
        <p:sp>
          <p:nvSpPr>
            <p:cNvPr id="3630" name="Google Shape;3630;p103"/>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3631" name="Google Shape;3631;p103"/>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grpSp>
      <p:grpSp>
        <p:nvGrpSpPr>
          <p:cNvPr id="3632" name="Google Shape;3632;p103"/>
          <p:cNvGrpSpPr/>
          <p:nvPr/>
        </p:nvGrpSpPr>
        <p:grpSpPr>
          <a:xfrm rot="491186">
            <a:off x="706398" y="1584553"/>
            <a:ext cx="3793209" cy="1181019"/>
            <a:chOff x="4345425" y="2175475"/>
            <a:chExt cx="800750" cy="176025"/>
          </a:xfrm>
        </p:grpSpPr>
        <p:sp>
          <p:nvSpPr>
            <p:cNvPr id="3633" name="Google Shape;3633;p103"/>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sp>
          <p:nvSpPr>
            <p:cNvPr id="3634" name="Google Shape;3634;p103"/>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0"/>
              </a:srgbClr>
            </a:solidFill>
            <a:ln>
              <a:noFill/>
            </a:ln>
          </p:spPr>
          <p:txBody>
            <a:bodyPr spcFirstLastPara="1" wrap="square" lIns="121900" tIns="121900" rIns="121900" bIns="121900" anchor="ctr" anchorCtr="0">
              <a:noAutofit/>
            </a:bodyPr>
            <a:lstStyle/>
            <a:p>
              <a:pPr defTabSz="1219170">
                <a:buClr>
                  <a:srgbClr val="000000"/>
                </a:buClr>
              </a:pPr>
              <a:endParaRPr sz="3200" kern="0">
                <a:solidFill>
                  <a:srgbClr val="1C4587"/>
                </a:solidFill>
                <a:latin typeface="Arial"/>
                <a:ea typeface="Arial"/>
                <a:cs typeface="Arial"/>
                <a:sym typeface="Arial"/>
              </a:endParaRPr>
            </a:p>
          </p:txBody>
        </p:sp>
      </p:grpSp>
      <p:sp>
        <p:nvSpPr>
          <p:cNvPr id="3635" name="Google Shape;3635;p103"/>
          <p:cNvSpPr txBox="1">
            <a:spLocks noGrp="1"/>
          </p:cNvSpPr>
          <p:nvPr>
            <p:ph type="subTitle" idx="4294967295"/>
          </p:nvPr>
        </p:nvSpPr>
        <p:spPr>
          <a:xfrm>
            <a:off x="506460" y="1811048"/>
            <a:ext cx="4241200" cy="615600"/>
          </a:xfrm>
          <a:prstGeom prst="rect">
            <a:avLst/>
          </a:prstGeom>
          <a:noFill/>
          <a:ln>
            <a:noFill/>
          </a:ln>
        </p:spPr>
        <p:txBody>
          <a:bodyPr spcFirstLastPara="1" wrap="square" lIns="121900" tIns="121900" rIns="121900" bIns="121900" anchor="ctr" anchorCtr="0">
            <a:noAutofit/>
          </a:bodyPr>
          <a:lstStyle/>
          <a:p>
            <a:pPr marL="0" indent="0" algn="ctr">
              <a:lnSpc>
                <a:spcPct val="100000"/>
              </a:lnSpc>
              <a:buNone/>
            </a:pPr>
            <a:r>
              <a:rPr lang="en" sz="2667" dirty="0">
                <a:latin typeface="Sniglet"/>
                <a:ea typeface="Sniglet"/>
                <a:cs typeface="Sniglet"/>
                <a:sym typeface="Sniglet"/>
              </a:rPr>
              <a:t>Boyer-Moore Horspool:</a:t>
            </a:r>
            <a:endParaRPr sz="2667" dirty="0">
              <a:latin typeface="Sniglet"/>
              <a:ea typeface="Sniglet"/>
              <a:cs typeface="Sniglet"/>
              <a:sym typeface="Sniglet"/>
            </a:endParaRPr>
          </a:p>
        </p:txBody>
      </p:sp>
      <p:grpSp>
        <p:nvGrpSpPr>
          <p:cNvPr id="3636" name="Google Shape;3636;p103"/>
          <p:cNvGrpSpPr/>
          <p:nvPr/>
        </p:nvGrpSpPr>
        <p:grpSpPr>
          <a:xfrm rot="2357582">
            <a:off x="9733768" y="817650"/>
            <a:ext cx="2327512" cy="306905"/>
            <a:chOff x="1394800" y="3522000"/>
            <a:chExt cx="1048650" cy="138275"/>
          </a:xfrm>
        </p:grpSpPr>
        <p:sp>
          <p:nvSpPr>
            <p:cNvPr id="3637" name="Google Shape;3637;p103"/>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638" name="Google Shape;3638;p103"/>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639" name="Google Shape;3639;p103"/>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640" name="Google Shape;3640;p103"/>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641" name="Google Shape;3641;p103"/>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642" name="Google Shape;3642;p103"/>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643" name="Google Shape;3643;p103"/>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644" name="Google Shape;3644;p103"/>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sp>
          <p:nvSpPr>
            <p:cNvPr id="3645" name="Google Shape;3645;p103"/>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2400" kern="0">
                <a:solidFill>
                  <a:srgbClr val="1C4587"/>
                </a:solidFill>
                <a:latin typeface="Arial"/>
                <a:ea typeface="Arial"/>
                <a:cs typeface="Arial"/>
                <a:sym typeface="Arial"/>
              </a:endParaRPr>
            </a:p>
          </p:txBody>
        </p:sp>
      </p:grpSp>
      <p:pic>
        <p:nvPicPr>
          <p:cNvPr id="3646" name="Google Shape;3646;p103"/>
          <p:cNvPicPr preferRelativeResize="0"/>
          <p:nvPr/>
        </p:nvPicPr>
        <p:blipFill rotWithShape="1">
          <a:blip r:embed="rId3">
            <a:alphaModFix/>
          </a:blip>
          <a:srcRect/>
          <a:stretch/>
        </p:blipFill>
        <p:spPr>
          <a:xfrm>
            <a:off x="1347225" y="3176670"/>
            <a:ext cx="3400435" cy="2819197"/>
          </a:xfrm>
          <a:prstGeom prst="rect">
            <a:avLst/>
          </a:prstGeom>
          <a:noFill/>
          <a:ln>
            <a:noFill/>
          </a:ln>
        </p:spPr>
      </p:pic>
      <p:sp>
        <p:nvSpPr>
          <p:cNvPr id="2" name="Rectangle 1">
            <a:extLst>
              <a:ext uri="{FF2B5EF4-FFF2-40B4-BE49-F238E27FC236}">
                <a16:creationId xmlns:a16="http://schemas.microsoft.com/office/drawing/2014/main" id="{00C9D282-5260-4C54-B649-74CA8B30EAFB}"/>
              </a:ext>
            </a:extLst>
          </p:cNvPr>
          <p:cNvSpPr/>
          <p:nvPr/>
        </p:nvSpPr>
        <p:spPr>
          <a:xfrm>
            <a:off x="5496715" y="2948974"/>
            <a:ext cx="6096000" cy="1569660"/>
          </a:xfrm>
          <a:prstGeom prst="rect">
            <a:avLst/>
          </a:prstGeom>
        </p:spPr>
        <p:txBody>
          <a:bodyPr>
            <a:spAutoFit/>
          </a:bodyPr>
          <a:lstStyle/>
          <a:p>
            <a:pPr algn="ctr"/>
            <a:r>
              <a:rPr lang="en-US" sz="2400" dirty="0">
                <a:latin typeface="Sniglet" panose="04070505030100020000" pitchFamily="82" charset="0"/>
              </a:rPr>
              <a:t>Few possible types of characters in input pattern but a lot of types in main string</a:t>
            </a:r>
          </a:p>
          <a:p>
            <a:br>
              <a:rPr lang="en-US" sz="2400" dirty="0"/>
            </a:br>
            <a:endParaRPr lang="en-SG" sz="2400" dirty="0"/>
          </a:p>
        </p:txBody>
      </p:sp>
      <p:sp>
        <p:nvSpPr>
          <p:cNvPr id="3" name="TextBox 2">
            <a:extLst>
              <a:ext uri="{FF2B5EF4-FFF2-40B4-BE49-F238E27FC236}">
                <a16:creationId xmlns:a16="http://schemas.microsoft.com/office/drawing/2014/main" id="{7B00CF31-07FE-49C3-9168-3CD53B418B9B}"/>
              </a:ext>
            </a:extLst>
          </p:cNvPr>
          <p:cNvSpPr txBox="1"/>
          <p:nvPr/>
        </p:nvSpPr>
        <p:spPr>
          <a:xfrm>
            <a:off x="5685183" y="4055165"/>
            <a:ext cx="5865177" cy="1200329"/>
          </a:xfrm>
          <a:prstGeom prst="rect">
            <a:avLst/>
          </a:prstGeom>
          <a:noFill/>
        </p:spPr>
        <p:txBody>
          <a:bodyPr wrap="square" rtlCol="0">
            <a:spAutoFit/>
          </a:bodyPr>
          <a:lstStyle/>
          <a:p>
            <a:r>
              <a:rPr lang="en-SG" sz="2400" dirty="0">
                <a:solidFill>
                  <a:srgbClr val="FF0000"/>
                </a:solidFill>
                <a:latin typeface="Sniglet" panose="020B0604020202020204" charset="0"/>
              </a:rPr>
              <a:t>Example:</a:t>
            </a:r>
          </a:p>
          <a:p>
            <a:r>
              <a:rPr lang="en-SG" sz="2400" dirty="0">
                <a:solidFill>
                  <a:srgbClr val="FF0000"/>
                </a:solidFill>
                <a:latin typeface="Sniglet" panose="020B0604020202020204" charset="0"/>
              </a:rPr>
              <a:t>Input string = ‘AAAAAA’</a:t>
            </a:r>
          </a:p>
          <a:p>
            <a:r>
              <a:rPr lang="en-SG" sz="2400" dirty="0">
                <a:solidFill>
                  <a:srgbClr val="FF0000"/>
                </a:solidFill>
                <a:latin typeface="Sniglet" panose="020B0604020202020204" charset="0"/>
              </a:rPr>
              <a:t>Main string = ‘ABCDEFGHIJKLMNOPQRSTU</a:t>
            </a:r>
            <a:r>
              <a:rPr lang="en-SG" sz="2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6"/>
                                        </p:tgtEl>
                                        <p:attrNameLst>
                                          <p:attrName>style.visibility</p:attrName>
                                        </p:attrNameLst>
                                      </p:cBhvr>
                                      <p:to>
                                        <p:strVal val="visible"/>
                                      </p:to>
                                    </p:set>
                                    <p:animEffect transition="in" filter="fade">
                                      <p:cBhvr>
                                        <p:cTn id="7" dur="500"/>
                                        <p:tgtEl>
                                          <p:spTgt spid="36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53"/>
        <p:cNvGrpSpPr/>
        <p:nvPr/>
      </p:nvGrpSpPr>
      <p:grpSpPr>
        <a:xfrm>
          <a:off x="0" y="0"/>
          <a:ext cx="0" cy="0"/>
          <a:chOff x="0" y="0"/>
          <a:chExt cx="0" cy="0"/>
        </a:xfrm>
      </p:grpSpPr>
      <p:sp>
        <p:nvSpPr>
          <p:cNvPr id="2475" name="Google Shape;2475;p58"/>
          <p:cNvSpPr txBox="1">
            <a:spLocks noGrp="1"/>
          </p:cNvSpPr>
          <p:nvPr>
            <p:ph type="ctrTitle"/>
          </p:nvPr>
        </p:nvSpPr>
        <p:spPr>
          <a:xfrm>
            <a:off x="3088421" y="2384663"/>
            <a:ext cx="5920400" cy="1238800"/>
          </a:xfrm>
          <a:prstGeom prst="rect">
            <a:avLst/>
          </a:prstGeom>
        </p:spPr>
        <p:txBody>
          <a:bodyPr spcFirstLastPara="1" wrap="square" lIns="0" tIns="0" rIns="0" bIns="0" anchor="ctr" anchorCtr="0">
            <a:noAutofit/>
          </a:bodyPr>
          <a:lstStyle/>
          <a:p>
            <a:r>
              <a:rPr lang="en" dirty="0">
                <a:latin typeface="Walter Turncoat" panose="02000000000000000000" pitchFamily="2" charset="0"/>
                <a:ea typeface="Walter Turncoat" panose="02000000000000000000" pitchFamily="2" charset="0"/>
              </a:rPr>
              <a:t>Thanks!</a:t>
            </a:r>
            <a:endParaRPr dirty="0">
              <a:latin typeface="Walter Turncoat" panose="02000000000000000000" pitchFamily="2" charset="0"/>
              <a:ea typeface="Walter Turncoat" panose="02000000000000000000" pitchFamily="2" charset="0"/>
            </a:endParaRPr>
          </a:p>
        </p:txBody>
      </p:sp>
      <p:grpSp>
        <p:nvGrpSpPr>
          <p:cNvPr id="2498" name="Google Shape;2498;p58"/>
          <p:cNvGrpSpPr/>
          <p:nvPr/>
        </p:nvGrpSpPr>
        <p:grpSpPr>
          <a:xfrm rot="-3462324" flipH="1">
            <a:off x="-237022" y="4196022"/>
            <a:ext cx="3658019" cy="1454644"/>
            <a:chOff x="4038775" y="3369325"/>
            <a:chExt cx="1789725" cy="711700"/>
          </a:xfrm>
        </p:grpSpPr>
        <p:sp>
          <p:nvSpPr>
            <p:cNvPr id="2499" name="Google Shape;2499;p58"/>
            <p:cNvSpPr/>
            <p:nvPr/>
          </p:nvSpPr>
          <p:spPr>
            <a:xfrm>
              <a:off x="4059950" y="3603700"/>
              <a:ext cx="523950" cy="276175"/>
            </a:xfrm>
            <a:custGeom>
              <a:avLst/>
              <a:gdLst/>
              <a:ahLst/>
              <a:cxnLst/>
              <a:rect l="l" t="t" r="r" b="b"/>
              <a:pathLst>
                <a:path w="20958" h="11047" extrusionOk="0">
                  <a:moveTo>
                    <a:pt x="19281" y="1"/>
                  </a:moveTo>
                  <a:lnTo>
                    <a:pt x="0" y="3534"/>
                  </a:lnTo>
                  <a:cubicBezTo>
                    <a:pt x="334" y="5373"/>
                    <a:pt x="794" y="7176"/>
                    <a:pt x="1389" y="8942"/>
                  </a:cubicBezTo>
                  <a:cubicBezTo>
                    <a:pt x="1695" y="9898"/>
                    <a:pt x="2344" y="10484"/>
                    <a:pt x="3345" y="10691"/>
                  </a:cubicBezTo>
                  <a:cubicBezTo>
                    <a:pt x="4481" y="10928"/>
                    <a:pt x="5812" y="11047"/>
                    <a:pt x="7335" y="11047"/>
                  </a:cubicBezTo>
                  <a:cubicBezTo>
                    <a:pt x="10850" y="11047"/>
                    <a:pt x="15393" y="10416"/>
                    <a:pt x="20958" y="9159"/>
                  </a:cubicBezTo>
                  <a:lnTo>
                    <a:pt x="19281" y="1"/>
                  </a:lnTo>
                  <a:close/>
                </a:path>
              </a:pathLst>
            </a:custGeom>
            <a:solidFill>
              <a:srgbClr val="303335"/>
            </a:solidFill>
            <a:ln>
              <a:noFill/>
            </a:ln>
          </p:spPr>
          <p:txBody>
            <a:bodyPr spcFirstLastPara="1" wrap="square" lIns="121900" tIns="121900" rIns="121900" bIns="121900" anchor="ctr" anchorCtr="0">
              <a:noAutofit/>
            </a:bodyPr>
            <a:lstStyle/>
            <a:p>
              <a:endParaRPr sz="2400"/>
            </a:p>
          </p:txBody>
        </p:sp>
        <p:sp>
          <p:nvSpPr>
            <p:cNvPr id="2500" name="Google Shape;2500;p58"/>
            <p:cNvSpPr/>
            <p:nvPr/>
          </p:nvSpPr>
          <p:spPr>
            <a:xfrm>
              <a:off x="4043050" y="3372050"/>
              <a:ext cx="501200" cy="322275"/>
            </a:xfrm>
            <a:custGeom>
              <a:avLst/>
              <a:gdLst/>
              <a:ahLst/>
              <a:cxnLst/>
              <a:rect l="l" t="t" r="r" b="b"/>
              <a:pathLst>
                <a:path w="20048" h="12891" extrusionOk="0">
                  <a:moveTo>
                    <a:pt x="16729" y="1088"/>
                  </a:moveTo>
                  <a:cubicBezTo>
                    <a:pt x="17056" y="1088"/>
                    <a:pt x="17120" y="1244"/>
                    <a:pt x="17145" y="1362"/>
                  </a:cubicBezTo>
                  <a:cubicBezTo>
                    <a:pt x="17172" y="1506"/>
                    <a:pt x="17154" y="1677"/>
                    <a:pt x="16802" y="1740"/>
                  </a:cubicBezTo>
                  <a:cubicBezTo>
                    <a:pt x="16759" y="1748"/>
                    <a:pt x="16717" y="1752"/>
                    <a:pt x="16678" y="1752"/>
                  </a:cubicBezTo>
                  <a:cubicBezTo>
                    <a:pt x="16549" y="1752"/>
                    <a:pt x="16448" y="1708"/>
                    <a:pt x="16379" y="1632"/>
                  </a:cubicBezTo>
                  <a:lnTo>
                    <a:pt x="16289" y="1461"/>
                  </a:lnTo>
                  <a:cubicBezTo>
                    <a:pt x="16253" y="1253"/>
                    <a:pt x="16334" y="1145"/>
                    <a:pt x="16550" y="1109"/>
                  </a:cubicBezTo>
                  <a:cubicBezTo>
                    <a:pt x="16577" y="1100"/>
                    <a:pt x="16613" y="1100"/>
                    <a:pt x="16649" y="1091"/>
                  </a:cubicBezTo>
                  <a:cubicBezTo>
                    <a:pt x="16677" y="1089"/>
                    <a:pt x="16704" y="1088"/>
                    <a:pt x="16729" y="1088"/>
                  </a:cubicBezTo>
                  <a:close/>
                  <a:moveTo>
                    <a:pt x="5761" y="3632"/>
                  </a:moveTo>
                  <a:cubicBezTo>
                    <a:pt x="6046" y="3632"/>
                    <a:pt x="6104" y="3792"/>
                    <a:pt x="6130" y="3912"/>
                  </a:cubicBezTo>
                  <a:cubicBezTo>
                    <a:pt x="6148" y="3985"/>
                    <a:pt x="6130" y="4066"/>
                    <a:pt x="6094" y="4147"/>
                  </a:cubicBezTo>
                  <a:cubicBezTo>
                    <a:pt x="6049" y="4237"/>
                    <a:pt x="5968" y="4300"/>
                    <a:pt x="5850" y="4318"/>
                  </a:cubicBezTo>
                  <a:cubicBezTo>
                    <a:pt x="5811" y="4325"/>
                    <a:pt x="5775" y="4329"/>
                    <a:pt x="5742" y="4329"/>
                  </a:cubicBezTo>
                  <a:cubicBezTo>
                    <a:pt x="5558" y="4329"/>
                    <a:pt x="5456" y="4224"/>
                    <a:pt x="5418" y="4003"/>
                  </a:cubicBezTo>
                  <a:cubicBezTo>
                    <a:pt x="5364" y="3723"/>
                    <a:pt x="5490" y="3660"/>
                    <a:pt x="5607" y="3642"/>
                  </a:cubicBezTo>
                  <a:cubicBezTo>
                    <a:pt x="5634" y="3633"/>
                    <a:pt x="5670" y="3633"/>
                    <a:pt x="5715" y="3633"/>
                  </a:cubicBezTo>
                  <a:cubicBezTo>
                    <a:pt x="5731" y="3632"/>
                    <a:pt x="5747" y="3632"/>
                    <a:pt x="5761" y="3632"/>
                  </a:cubicBezTo>
                  <a:close/>
                  <a:moveTo>
                    <a:pt x="4640" y="4196"/>
                  </a:moveTo>
                  <a:cubicBezTo>
                    <a:pt x="4834" y="4196"/>
                    <a:pt x="4880" y="4293"/>
                    <a:pt x="4895" y="4390"/>
                  </a:cubicBezTo>
                  <a:cubicBezTo>
                    <a:pt x="4922" y="4507"/>
                    <a:pt x="4823" y="4715"/>
                    <a:pt x="4264" y="5066"/>
                  </a:cubicBezTo>
                  <a:cubicBezTo>
                    <a:pt x="3813" y="5355"/>
                    <a:pt x="3372" y="5544"/>
                    <a:pt x="2957" y="5616"/>
                  </a:cubicBezTo>
                  <a:cubicBezTo>
                    <a:pt x="2891" y="5627"/>
                    <a:pt x="2818" y="5637"/>
                    <a:pt x="2750" y="5637"/>
                  </a:cubicBezTo>
                  <a:cubicBezTo>
                    <a:pt x="2652" y="5637"/>
                    <a:pt x="2563" y="5617"/>
                    <a:pt x="2515" y="5553"/>
                  </a:cubicBezTo>
                  <a:cubicBezTo>
                    <a:pt x="2506" y="5544"/>
                    <a:pt x="2479" y="5508"/>
                    <a:pt x="2452" y="5373"/>
                  </a:cubicBezTo>
                  <a:cubicBezTo>
                    <a:pt x="2452" y="5346"/>
                    <a:pt x="2515" y="5174"/>
                    <a:pt x="3651" y="4561"/>
                  </a:cubicBezTo>
                  <a:cubicBezTo>
                    <a:pt x="4003" y="4363"/>
                    <a:pt x="4291" y="4246"/>
                    <a:pt x="4498" y="4210"/>
                  </a:cubicBezTo>
                  <a:cubicBezTo>
                    <a:pt x="4553" y="4201"/>
                    <a:pt x="4600" y="4196"/>
                    <a:pt x="4640" y="4196"/>
                  </a:cubicBezTo>
                  <a:close/>
                  <a:moveTo>
                    <a:pt x="18335" y="0"/>
                  </a:moveTo>
                  <a:lnTo>
                    <a:pt x="18263" y="9"/>
                  </a:lnTo>
                  <a:cubicBezTo>
                    <a:pt x="16802" y="217"/>
                    <a:pt x="15414" y="442"/>
                    <a:pt x="14116" y="676"/>
                  </a:cubicBezTo>
                  <a:cubicBezTo>
                    <a:pt x="8104" y="1776"/>
                    <a:pt x="3732" y="3263"/>
                    <a:pt x="1109" y="5093"/>
                  </a:cubicBezTo>
                  <a:cubicBezTo>
                    <a:pt x="370" y="5634"/>
                    <a:pt x="0" y="6409"/>
                    <a:pt x="18" y="7383"/>
                  </a:cubicBezTo>
                  <a:cubicBezTo>
                    <a:pt x="91" y="9086"/>
                    <a:pt x="262" y="10772"/>
                    <a:pt x="532" y="12413"/>
                  </a:cubicBezTo>
                  <a:cubicBezTo>
                    <a:pt x="559" y="12548"/>
                    <a:pt x="586" y="12674"/>
                    <a:pt x="604" y="12809"/>
                  </a:cubicBezTo>
                  <a:lnTo>
                    <a:pt x="613" y="12890"/>
                  </a:lnTo>
                  <a:lnTo>
                    <a:pt x="20047" y="9330"/>
                  </a:lnTo>
                  <a:lnTo>
                    <a:pt x="18335" y="0"/>
                  </a:lnTo>
                  <a:close/>
                </a:path>
              </a:pathLst>
            </a:custGeom>
            <a:solidFill>
              <a:srgbClr val="3C3E3F"/>
            </a:solidFill>
            <a:ln>
              <a:noFill/>
            </a:ln>
          </p:spPr>
          <p:txBody>
            <a:bodyPr spcFirstLastPara="1" wrap="square" lIns="121900" tIns="121900" rIns="121900" bIns="121900" anchor="ctr" anchorCtr="0">
              <a:noAutofit/>
            </a:bodyPr>
            <a:lstStyle/>
            <a:p>
              <a:endParaRPr sz="2400"/>
            </a:p>
          </p:txBody>
        </p:sp>
        <p:sp>
          <p:nvSpPr>
            <p:cNvPr id="2501" name="Google Shape;2501;p58"/>
            <p:cNvSpPr/>
            <p:nvPr/>
          </p:nvSpPr>
          <p:spPr>
            <a:xfrm>
              <a:off x="4101875" y="3397400"/>
              <a:ext cx="372750" cy="117625"/>
            </a:xfrm>
            <a:custGeom>
              <a:avLst/>
              <a:gdLst/>
              <a:ahLst/>
              <a:cxnLst/>
              <a:rect l="l" t="t" r="r" b="b"/>
              <a:pathLst>
                <a:path w="14910" h="4705" extrusionOk="0">
                  <a:moveTo>
                    <a:pt x="14392" y="1"/>
                  </a:moveTo>
                  <a:cubicBezTo>
                    <a:pt x="14361" y="1"/>
                    <a:pt x="14329" y="2"/>
                    <a:pt x="14296" y="5"/>
                  </a:cubicBezTo>
                  <a:cubicBezTo>
                    <a:pt x="13954" y="23"/>
                    <a:pt x="13809" y="176"/>
                    <a:pt x="13863" y="456"/>
                  </a:cubicBezTo>
                  <a:lnTo>
                    <a:pt x="13963" y="654"/>
                  </a:lnTo>
                  <a:cubicBezTo>
                    <a:pt x="14053" y="758"/>
                    <a:pt x="14169" y="814"/>
                    <a:pt x="14316" y="814"/>
                  </a:cubicBezTo>
                  <a:cubicBezTo>
                    <a:pt x="14361" y="814"/>
                    <a:pt x="14408" y="809"/>
                    <a:pt x="14458" y="798"/>
                  </a:cubicBezTo>
                  <a:cubicBezTo>
                    <a:pt x="14774" y="744"/>
                    <a:pt x="14909" y="582"/>
                    <a:pt x="14864" y="329"/>
                  </a:cubicBezTo>
                  <a:cubicBezTo>
                    <a:pt x="14823" y="110"/>
                    <a:pt x="14666" y="1"/>
                    <a:pt x="14392" y="1"/>
                  </a:cubicBezTo>
                  <a:close/>
                  <a:moveTo>
                    <a:pt x="3386" y="2537"/>
                  </a:moveTo>
                  <a:cubicBezTo>
                    <a:pt x="3375" y="2537"/>
                    <a:pt x="3364" y="2538"/>
                    <a:pt x="3353" y="2538"/>
                  </a:cubicBezTo>
                  <a:cubicBezTo>
                    <a:pt x="3056" y="2538"/>
                    <a:pt x="2930" y="2700"/>
                    <a:pt x="2993" y="2998"/>
                  </a:cubicBezTo>
                  <a:cubicBezTo>
                    <a:pt x="3039" y="3258"/>
                    <a:pt x="3169" y="3388"/>
                    <a:pt x="3390" y="3388"/>
                  </a:cubicBezTo>
                  <a:cubicBezTo>
                    <a:pt x="3429" y="3388"/>
                    <a:pt x="3471" y="3384"/>
                    <a:pt x="3516" y="3376"/>
                  </a:cubicBezTo>
                  <a:cubicBezTo>
                    <a:pt x="3651" y="3349"/>
                    <a:pt x="3750" y="3286"/>
                    <a:pt x="3804" y="3169"/>
                  </a:cubicBezTo>
                  <a:cubicBezTo>
                    <a:pt x="3858" y="3070"/>
                    <a:pt x="3867" y="2971"/>
                    <a:pt x="3858" y="2880"/>
                  </a:cubicBezTo>
                  <a:cubicBezTo>
                    <a:pt x="3815" y="2646"/>
                    <a:pt x="3655" y="2537"/>
                    <a:pt x="3386" y="2537"/>
                  </a:cubicBezTo>
                  <a:close/>
                  <a:moveTo>
                    <a:pt x="2290" y="3104"/>
                  </a:moveTo>
                  <a:cubicBezTo>
                    <a:pt x="2061" y="3104"/>
                    <a:pt x="1719" y="3229"/>
                    <a:pt x="1262" y="3475"/>
                  </a:cubicBezTo>
                  <a:cubicBezTo>
                    <a:pt x="415" y="3935"/>
                    <a:pt x="0" y="4232"/>
                    <a:pt x="27" y="4377"/>
                  </a:cubicBezTo>
                  <a:cubicBezTo>
                    <a:pt x="45" y="4485"/>
                    <a:pt x="72" y="4566"/>
                    <a:pt x="108" y="4593"/>
                  </a:cubicBezTo>
                  <a:cubicBezTo>
                    <a:pt x="164" y="4668"/>
                    <a:pt x="264" y="4704"/>
                    <a:pt x="404" y="4704"/>
                  </a:cubicBezTo>
                  <a:cubicBezTo>
                    <a:pt x="466" y="4704"/>
                    <a:pt x="536" y="4697"/>
                    <a:pt x="613" y="4683"/>
                  </a:cubicBezTo>
                  <a:cubicBezTo>
                    <a:pt x="1046" y="4602"/>
                    <a:pt x="1487" y="4413"/>
                    <a:pt x="1947" y="4115"/>
                  </a:cubicBezTo>
                  <a:cubicBezTo>
                    <a:pt x="2434" y="3818"/>
                    <a:pt x="2659" y="3565"/>
                    <a:pt x="2623" y="3367"/>
                  </a:cubicBezTo>
                  <a:cubicBezTo>
                    <a:pt x="2590" y="3191"/>
                    <a:pt x="2479" y="3104"/>
                    <a:pt x="2290" y="3104"/>
                  </a:cubicBezTo>
                  <a:close/>
                </a:path>
              </a:pathLst>
            </a:custGeom>
            <a:solidFill>
              <a:srgbClr val="454748"/>
            </a:solidFill>
            <a:ln>
              <a:noFill/>
            </a:ln>
          </p:spPr>
          <p:txBody>
            <a:bodyPr spcFirstLastPara="1" wrap="square" lIns="121900" tIns="121900" rIns="121900" bIns="121900" anchor="ctr" anchorCtr="0">
              <a:noAutofit/>
            </a:bodyPr>
            <a:lstStyle/>
            <a:p>
              <a:endParaRPr sz="2400"/>
            </a:p>
          </p:txBody>
        </p:sp>
        <p:sp>
          <p:nvSpPr>
            <p:cNvPr id="2502" name="Google Shape;2502;p58"/>
            <p:cNvSpPr/>
            <p:nvPr/>
          </p:nvSpPr>
          <p:spPr>
            <a:xfrm>
              <a:off x="4038775" y="3369325"/>
              <a:ext cx="550325" cy="519150"/>
            </a:xfrm>
            <a:custGeom>
              <a:avLst/>
              <a:gdLst/>
              <a:ahLst/>
              <a:cxnLst/>
              <a:rect l="l" t="t" r="r" b="b"/>
              <a:pathLst>
                <a:path w="22013" h="20766" extrusionOk="0">
                  <a:moveTo>
                    <a:pt x="18293" y="414"/>
                  </a:moveTo>
                  <a:cubicBezTo>
                    <a:pt x="18449" y="1112"/>
                    <a:pt x="18591" y="1809"/>
                    <a:pt x="18740" y="2507"/>
                  </a:cubicBezTo>
                  <a:lnTo>
                    <a:pt x="19200" y="4797"/>
                  </a:lnTo>
                  <a:cubicBezTo>
                    <a:pt x="19506" y="6320"/>
                    <a:pt x="19795" y="7843"/>
                    <a:pt x="20065" y="9376"/>
                  </a:cubicBezTo>
                  <a:cubicBezTo>
                    <a:pt x="20345" y="10908"/>
                    <a:pt x="20624" y="12431"/>
                    <a:pt x="20876" y="13964"/>
                  </a:cubicBezTo>
                  <a:lnTo>
                    <a:pt x="21255" y="16262"/>
                  </a:lnTo>
                  <a:cubicBezTo>
                    <a:pt x="21362" y="16971"/>
                    <a:pt x="21477" y="17673"/>
                    <a:pt x="21585" y="18374"/>
                  </a:cubicBezTo>
                  <a:lnTo>
                    <a:pt x="21585" y="18374"/>
                  </a:lnTo>
                  <a:cubicBezTo>
                    <a:pt x="20571" y="18546"/>
                    <a:pt x="19557" y="18733"/>
                    <a:pt x="18551" y="18903"/>
                  </a:cubicBezTo>
                  <a:cubicBezTo>
                    <a:pt x="18010" y="18994"/>
                    <a:pt x="17478" y="19093"/>
                    <a:pt x="16937" y="19183"/>
                  </a:cubicBezTo>
                  <a:lnTo>
                    <a:pt x="16135" y="19309"/>
                  </a:lnTo>
                  <a:lnTo>
                    <a:pt x="15333" y="19435"/>
                  </a:lnTo>
                  <a:cubicBezTo>
                    <a:pt x="14801" y="19525"/>
                    <a:pt x="14260" y="19588"/>
                    <a:pt x="13728" y="19670"/>
                  </a:cubicBezTo>
                  <a:lnTo>
                    <a:pt x="12917" y="19769"/>
                  </a:lnTo>
                  <a:cubicBezTo>
                    <a:pt x="12647" y="19796"/>
                    <a:pt x="12385" y="19832"/>
                    <a:pt x="12115" y="19850"/>
                  </a:cubicBezTo>
                  <a:cubicBezTo>
                    <a:pt x="11033" y="19967"/>
                    <a:pt x="9961" y="20030"/>
                    <a:pt x="8879" y="20066"/>
                  </a:cubicBezTo>
                  <a:cubicBezTo>
                    <a:pt x="8626" y="20073"/>
                    <a:pt x="8372" y="20076"/>
                    <a:pt x="8118" y="20076"/>
                  </a:cubicBezTo>
                  <a:cubicBezTo>
                    <a:pt x="7297" y="20076"/>
                    <a:pt x="6473" y="20041"/>
                    <a:pt x="5661" y="19958"/>
                  </a:cubicBezTo>
                  <a:cubicBezTo>
                    <a:pt x="5400" y="19922"/>
                    <a:pt x="5129" y="19895"/>
                    <a:pt x="4868" y="19850"/>
                  </a:cubicBezTo>
                  <a:lnTo>
                    <a:pt x="4480" y="19778"/>
                  </a:lnTo>
                  <a:lnTo>
                    <a:pt x="4282" y="19742"/>
                  </a:lnTo>
                  <a:cubicBezTo>
                    <a:pt x="4219" y="19733"/>
                    <a:pt x="4165" y="19715"/>
                    <a:pt x="4102" y="19706"/>
                  </a:cubicBezTo>
                  <a:cubicBezTo>
                    <a:pt x="3624" y="19579"/>
                    <a:pt x="3209" y="19336"/>
                    <a:pt x="2921" y="18957"/>
                  </a:cubicBezTo>
                  <a:cubicBezTo>
                    <a:pt x="2776" y="18777"/>
                    <a:pt x="2668" y="18561"/>
                    <a:pt x="2578" y="18326"/>
                  </a:cubicBezTo>
                  <a:cubicBezTo>
                    <a:pt x="2542" y="18218"/>
                    <a:pt x="2497" y="18083"/>
                    <a:pt x="2452" y="17957"/>
                  </a:cubicBezTo>
                  <a:lnTo>
                    <a:pt x="2326" y="17569"/>
                  </a:lnTo>
                  <a:cubicBezTo>
                    <a:pt x="2164" y="17056"/>
                    <a:pt x="2010" y="16533"/>
                    <a:pt x="1866" y="16019"/>
                  </a:cubicBezTo>
                  <a:cubicBezTo>
                    <a:pt x="1578" y="14973"/>
                    <a:pt x="1343" y="13919"/>
                    <a:pt x="1145" y="12855"/>
                  </a:cubicBezTo>
                  <a:cubicBezTo>
                    <a:pt x="947" y="11800"/>
                    <a:pt x="802" y="10728"/>
                    <a:pt x="694" y="9664"/>
                  </a:cubicBezTo>
                  <a:cubicBezTo>
                    <a:pt x="649" y="9123"/>
                    <a:pt x="604" y="8591"/>
                    <a:pt x="568" y="8051"/>
                  </a:cubicBezTo>
                  <a:lnTo>
                    <a:pt x="550" y="7645"/>
                  </a:lnTo>
                  <a:cubicBezTo>
                    <a:pt x="541" y="7510"/>
                    <a:pt x="541" y="7393"/>
                    <a:pt x="550" y="7266"/>
                  </a:cubicBezTo>
                  <a:cubicBezTo>
                    <a:pt x="559" y="7023"/>
                    <a:pt x="595" y="6771"/>
                    <a:pt x="676" y="6545"/>
                  </a:cubicBezTo>
                  <a:cubicBezTo>
                    <a:pt x="829" y="6086"/>
                    <a:pt x="1145" y="5698"/>
                    <a:pt x="1569" y="5419"/>
                  </a:cubicBezTo>
                  <a:cubicBezTo>
                    <a:pt x="2001" y="5121"/>
                    <a:pt x="2461" y="4851"/>
                    <a:pt x="2930" y="4598"/>
                  </a:cubicBezTo>
                  <a:cubicBezTo>
                    <a:pt x="3867" y="4094"/>
                    <a:pt x="4859" y="3661"/>
                    <a:pt x="5868" y="3291"/>
                  </a:cubicBezTo>
                  <a:cubicBezTo>
                    <a:pt x="7878" y="2543"/>
                    <a:pt x="9970" y="1984"/>
                    <a:pt x="12079" y="1525"/>
                  </a:cubicBezTo>
                  <a:cubicBezTo>
                    <a:pt x="14139" y="1077"/>
                    <a:pt x="16208" y="716"/>
                    <a:pt x="18293" y="414"/>
                  </a:cubicBezTo>
                  <a:close/>
                  <a:moveTo>
                    <a:pt x="18441" y="0"/>
                  </a:moveTo>
                  <a:cubicBezTo>
                    <a:pt x="18436" y="0"/>
                    <a:pt x="18430" y="1"/>
                    <a:pt x="18425" y="1"/>
                  </a:cubicBezTo>
                  <a:lnTo>
                    <a:pt x="18416" y="1"/>
                  </a:lnTo>
                  <a:cubicBezTo>
                    <a:pt x="16261" y="299"/>
                    <a:pt x="14116" y="650"/>
                    <a:pt x="11989" y="1101"/>
                  </a:cubicBezTo>
                  <a:cubicBezTo>
                    <a:pt x="9861" y="1543"/>
                    <a:pt x="7752" y="2092"/>
                    <a:pt x="5697" y="2832"/>
                  </a:cubicBezTo>
                  <a:cubicBezTo>
                    <a:pt x="4669" y="3201"/>
                    <a:pt x="3660" y="3634"/>
                    <a:pt x="2686" y="4148"/>
                  </a:cubicBezTo>
                  <a:cubicBezTo>
                    <a:pt x="2200" y="4400"/>
                    <a:pt x="1731" y="4679"/>
                    <a:pt x="1262" y="4995"/>
                  </a:cubicBezTo>
                  <a:cubicBezTo>
                    <a:pt x="784" y="5301"/>
                    <a:pt x="361" y="5797"/>
                    <a:pt x="171" y="6374"/>
                  </a:cubicBezTo>
                  <a:cubicBezTo>
                    <a:pt x="72" y="6653"/>
                    <a:pt x="18" y="6951"/>
                    <a:pt x="9" y="7239"/>
                  </a:cubicBezTo>
                  <a:cubicBezTo>
                    <a:pt x="0" y="7393"/>
                    <a:pt x="0" y="7537"/>
                    <a:pt x="9" y="7672"/>
                  </a:cubicBezTo>
                  <a:lnTo>
                    <a:pt x="27" y="8078"/>
                  </a:lnTo>
                  <a:cubicBezTo>
                    <a:pt x="54" y="8628"/>
                    <a:pt x="90" y="9168"/>
                    <a:pt x="135" y="9709"/>
                  </a:cubicBezTo>
                  <a:cubicBezTo>
                    <a:pt x="244" y="10800"/>
                    <a:pt x="379" y="11882"/>
                    <a:pt x="568" y="12963"/>
                  </a:cubicBezTo>
                  <a:cubicBezTo>
                    <a:pt x="757" y="14036"/>
                    <a:pt x="992" y="15118"/>
                    <a:pt x="1271" y="16172"/>
                  </a:cubicBezTo>
                  <a:cubicBezTo>
                    <a:pt x="1406" y="16704"/>
                    <a:pt x="1560" y="17236"/>
                    <a:pt x="1722" y="17759"/>
                  </a:cubicBezTo>
                  <a:lnTo>
                    <a:pt x="1848" y="18155"/>
                  </a:lnTo>
                  <a:cubicBezTo>
                    <a:pt x="1893" y="18281"/>
                    <a:pt x="1929" y="18408"/>
                    <a:pt x="1983" y="18552"/>
                  </a:cubicBezTo>
                  <a:cubicBezTo>
                    <a:pt x="2082" y="18831"/>
                    <a:pt x="2218" y="19111"/>
                    <a:pt x="2407" y="19354"/>
                  </a:cubicBezTo>
                  <a:cubicBezTo>
                    <a:pt x="2776" y="19859"/>
                    <a:pt x="3353" y="20192"/>
                    <a:pt x="3930" y="20346"/>
                  </a:cubicBezTo>
                  <a:cubicBezTo>
                    <a:pt x="4002" y="20364"/>
                    <a:pt x="4074" y="20382"/>
                    <a:pt x="4147" y="20400"/>
                  </a:cubicBezTo>
                  <a:lnTo>
                    <a:pt x="4354" y="20436"/>
                  </a:lnTo>
                  <a:lnTo>
                    <a:pt x="4760" y="20508"/>
                  </a:lnTo>
                  <a:cubicBezTo>
                    <a:pt x="5039" y="20562"/>
                    <a:pt x="5309" y="20589"/>
                    <a:pt x="5589" y="20625"/>
                  </a:cubicBezTo>
                  <a:cubicBezTo>
                    <a:pt x="6490" y="20728"/>
                    <a:pt x="7397" y="20765"/>
                    <a:pt x="8301" y="20765"/>
                  </a:cubicBezTo>
                  <a:cubicBezTo>
                    <a:pt x="8500" y="20765"/>
                    <a:pt x="8698" y="20763"/>
                    <a:pt x="8897" y="20760"/>
                  </a:cubicBezTo>
                  <a:cubicBezTo>
                    <a:pt x="9997" y="20742"/>
                    <a:pt x="11096" y="20670"/>
                    <a:pt x="12187" y="20544"/>
                  </a:cubicBezTo>
                  <a:cubicBezTo>
                    <a:pt x="12457" y="20526"/>
                    <a:pt x="12728" y="20490"/>
                    <a:pt x="12998" y="20454"/>
                  </a:cubicBezTo>
                  <a:lnTo>
                    <a:pt x="13819" y="20355"/>
                  </a:lnTo>
                  <a:cubicBezTo>
                    <a:pt x="14359" y="20273"/>
                    <a:pt x="14900" y="20210"/>
                    <a:pt x="15441" y="20120"/>
                  </a:cubicBezTo>
                  <a:cubicBezTo>
                    <a:pt x="16523" y="19949"/>
                    <a:pt x="17595" y="19742"/>
                    <a:pt x="18668" y="19516"/>
                  </a:cubicBezTo>
                  <a:cubicBezTo>
                    <a:pt x="19200" y="19399"/>
                    <a:pt x="19732" y="19264"/>
                    <a:pt x="20263" y="19147"/>
                  </a:cubicBezTo>
                  <a:cubicBezTo>
                    <a:pt x="20795" y="19012"/>
                    <a:pt x="21318" y="18876"/>
                    <a:pt x="21850" y="18723"/>
                  </a:cubicBezTo>
                  <a:lnTo>
                    <a:pt x="21859" y="18723"/>
                  </a:lnTo>
                  <a:cubicBezTo>
                    <a:pt x="21958" y="18696"/>
                    <a:pt x="22012" y="18597"/>
                    <a:pt x="21994" y="18498"/>
                  </a:cubicBezTo>
                  <a:cubicBezTo>
                    <a:pt x="21823" y="17741"/>
                    <a:pt x="21670" y="16983"/>
                    <a:pt x="21507" y="16217"/>
                  </a:cubicBezTo>
                  <a:lnTo>
                    <a:pt x="21057" y="13937"/>
                  </a:lnTo>
                  <a:cubicBezTo>
                    <a:pt x="20750" y="12413"/>
                    <a:pt x="20462" y="10881"/>
                    <a:pt x="20173" y="9358"/>
                  </a:cubicBezTo>
                  <a:cubicBezTo>
                    <a:pt x="19894" y="7825"/>
                    <a:pt x="19623" y="6302"/>
                    <a:pt x="19362" y="4770"/>
                  </a:cubicBezTo>
                  <a:lnTo>
                    <a:pt x="18983" y="2471"/>
                  </a:lnTo>
                  <a:cubicBezTo>
                    <a:pt x="18866" y="1696"/>
                    <a:pt x="18740" y="930"/>
                    <a:pt x="18632" y="163"/>
                  </a:cubicBezTo>
                  <a:cubicBezTo>
                    <a:pt x="18623" y="70"/>
                    <a:pt x="18535" y="0"/>
                    <a:pt x="18441"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503" name="Google Shape;2503;p58"/>
            <p:cNvSpPr/>
            <p:nvPr/>
          </p:nvSpPr>
          <p:spPr>
            <a:xfrm>
              <a:off x="4780825" y="3534300"/>
              <a:ext cx="393725" cy="234375"/>
            </a:xfrm>
            <a:custGeom>
              <a:avLst/>
              <a:gdLst/>
              <a:ahLst/>
              <a:cxnLst/>
              <a:rect l="l" t="t" r="r" b="b"/>
              <a:pathLst>
                <a:path w="15749" h="9375" extrusionOk="0">
                  <a:moveTo>
                    <a:pt x="9397" y="3441"/>
                  </a:moveTo>
                  <a:cubicBezTo>
                    <a:pt x="9426" y="3441"/>
                    <a:pt x="9456" y="3446"/>
                    <a:pt x="9484" y="3453"/>
                  </a:cubicBezTo>
                  <a:cubicBezTo>
                    <a:pt x="9511" y="3453"/>
                    <a:pt x="9538" y="3462"/>
                    <a:pt x="9565" y="3471"/>
                  </a:cubicBezTo>
                  <a:cubicBezTo>
                    <a:pt x="9781" y="3561"/>
                    <a:pt x="9862" y="3705"/>
                    <a:pt x="9808" y="3930"/>
                  </a:cubicBezTo>
                  <a:cubicBezTo>
                    <a:pt x="9765" y="4109"/>
                    <a:pt x="9683" y="4191"/>
                    <a:pt x="9539" y="4191"/>
                  </a:cubicBezTo>
                  <a:cubicBezTo>
                    <a:pt x="9501" y="4191"/>
                    <a:pt x="9459" y="4185"/>
                    <a:pt x="9412" y="4174"/>
                  </a:cubicBezTo>
                  <a:cubicBezTo>
                    <a:pt x="9267" y="4147"/>
                    <a:pt x="9186" y="4066"/>
                    <a:pt x="9168" y="3939"/>
                  </a:cubicBezTo>
                  <a:cubicBezTo>
                    <a:pt x="9159" y="3795"/>
                    <a:pt x="9159" y="3714"/>
                    <a:pt x="9159" y="3705"/>
                  </a:cubicBezTo>
                  <a:cubicBezTo>
                    <a:pt x="9207" y="3492"/>
                    <a:pt x="9303" y="3441"/>
                    <a:pt x="9397" y="3441"/>
                  </a:cubicBezTo>
                  <a:close/>
                  <a:moveTo>
                    <a:pt x="8451" y="3776"/>
                  </a:moveTo>
                  <a:cubicBezTo>
                    <a:pt x="8510" y="3776"/>
                    <a:pt x="8562" y="3781"/>
                    <a:pt x="8609" y="3786"/>
                  </a:cubicBezTo>
                  <a:cubicBezTo>
                    <a:pt x="8717" y="3813"/>
                    <a:pt x="8844" y="3885"/>
                    <a:pt x="8781" y="4147"/>
                  </a:cubicBezTo>
                  <a:cubicBezTo>
                    <a:pt x="8763" y="4183"/>
                    <a:pt x="8582" y="4336"/>
                    <a:pt x="7095" y="4733"/>
                  </a:cubicBezTo>
                  <a:cubicBezTo>
                    <a:pt x="6230" y="4952"/>
                    <a:pt x="5579" y="5062"/>
                    <a:pt x="5151" y="5062"/>
                  </a:cubicBezTo>
                  <a:cubicBezTo>
                    <a:pt x="5017" y="5062"/>
                    <a:pt x="4905" y="5052"/>
                    <a:pt x="4814" y="5030"/>
                  </a:cubicBezTo>
                  <a:cubicBezTo>
                    <a:pt x="4445" y="4949"/>
                    <a:pt x="4436" y="4769"/>
                    <a:pt x="4472" y="4616"/>
                  </a:cubicBezTo>
                  <a:cubicBezTo>
                    <a:pt x="4517" y="4435"/>
                    <a:pt x="4697" y="4336"/>
                    <a:pt x="5031" y="4300"/>
                  </a:cubicBezTo>
                  <a:cubicBezTo>
                    <a:pt x="5851" y="4237"/>
                    <a:pt x="6500" y="4156"/>
                    <a:pt x="6942" y="4066"/>
                  </a:cubicBezTo>
                  <a:cubicBezTo>
                    <a:pt x="7257" y="4003"/>
                    <a:pt x="7726" y="3903"/>
                    <a:pt x="8312" y="3786"/>
                  </a:cubicBezTo>
                  <a:cubicBezTo>
                    <a:pt x="8361" y="3779"/>
                    <a:pt x="8408" y="3776"/>
                    <a:pt x="8451" y="3776"/>
                  </a:cubicBezTo>
                  <a:close/>
                  <a:moveTo>
                    <a:pt x="587" y="3687"/>
                  </a:moveTo>
                  <a:lnTo>
                    <a:pt x="1" y="6238"/>
                  </a:lnTo>
                  <a:lnTo>
                    <a:pt x="1416" y="6563"/>
                  </a:lnTo>
                  <a:lnTo>
                    <a:pt x="2002" y="4012"/>
                  </a:lnTo>
                  <a:lnTo>
                    <a:pt x="587" y="3687"/>
                  </a:lnTo>
                  <a:close/>
                  <a:moveTo>
                    <a:pt x="13116" y="1235"/>
                  </a:moveTo>
                  <a:lnTo>
                    <a:pt x="12972" y="1289"/>
                  </a:lnTo>
                  <a:cubicBezTo>
                    <a:pt x="12008" y="1668"/>
                    <a:pt x="10556" y="2110"/>
                    <a:pt x="8654" y="2623"/>
                  </a:cubicBezTo>
                  <a:cubicBezTo>
                    <a:pt x="5806" y="3399"/>
                    <a:pt x="3922" y="3795"/>
                    <a:pt x="3075" y="3795"/>
                  </a:cubicBezTo>
                  <a:lnTo>
                    <a:pt x="3012" y="3795"/>
                  </a:lnTo>
                  <a:lnTo>
                    <a:pt x="2327" y="6770"/>
                  </a:lnTo>
                  <a:lnTo>
                    <a:pt x="11368" y="8843"/>
                  </a:lnTo>
                  <a:lnTo>
                    <a:pt x="13116" y="1235"/>
                  </a:lnTo>
                  <a:close/>
                  <a:moveTo>
                    <a:pt x="14288" y="0"/>
                  </a:moveTo>
                  <a:lnTo>
                    <a:pt x="12215" y="9041"/>
                  </a:lnTo>
                  <a:lnTo>
                    <a:pt x="13675" y="9375"/>
                  </a:lnTo>
                  <a:lnTo>
                    <a:pt x="15748" y="334"/>
                  </a:lnTo>
                  <a:lnTo>
                    <a:pt x="14288" y="0"/>
                  </a:lnTo>
                  <a:close/>
                </a:path>
              </a:pathLst>
            </a:custGeom>
            <a:solidFill>
              <a:srgbClr val="3C3E3F"/>
            </a:solidFill>
            <a:ln>
              <a:noFill/>
            </a:ln>
          </p:spPr>
          <p:txBody>
            <a:bodyPr spcFirstLastPara="1" wrap="square" lIns="121900" tIns="121900" rIns="121900" bIns="121900" anchor="ctr" anchorCtr="0">
              <a:noAutofit/>
            </a:bodyPr>
            <a:lstStyle/>
            <a:p>
              <a:endParaRPr sz="2400"/>
            </a:p>
          </p:txBody>
        </p:sp>
        <p:sp>
          <p:nvSpPr>
            <p:cNvPr id="2504" name="Google Shape;2504;p58"/>
            <p:cNvSpPr/>
            <p:nvPr/>
          </p:nvSpPr>
          <p:spPr>
            <a:xfrm>
              <a:off x="4772275" y="3553675"/>
              <a:ext cx="363275" cy="417375"/>
            </a:xfrm>
            <a:custGeom>
              <a:avLst/>
              <a:gdLst/>
              <a:ahLst/>
              <a:cxnLst/>
              <a:rect l="l" t="t" r="r" b="b"/>
              <a:pathLst>
                <a:path w="14531" h="16695" extrusionOk="0">
                  <a:moveTo>
                    <a:pt x="14531" y="1"/>
                  </a:moveTo>
                  <a:cubicBezTo>
                    <a:pt x="14279" y="172"/>
                    <a:pt x="13891" y="370"/>
                    <a:pt x="13350" y="587"/>
                  </a:cubicBezTo>
                  <a:lnTo>
                    <a:pt x="11646" y="7978"/>
                  </a:lnTo>
                  <a:lnTo>
                    <a:pt x="2759" y="5941"/>
                  </a:lnTo>
                  <a:lnTo>
                    <a:pt x="3318" y="3534"/>
                  </a:lnTo>
                  <a:lnTo>
                    <a:pt x="2254" y="3291"/>
                  </a:lnTo>
                  <a:lnTo>
                    <a:pt x="1704" y="5697"/>
                  </a:lnTo>
                  <a:lnTo>
                    <a:pt x="433" y="5400"/>
                  </a:lnTo>
                  <a:lnTo>
                    <a:pt x="109" y="6842"/>
                  </a:lnTo>
                  <a:lnTo>
                    <a:pt x="0" y="7311"/>
                  </a:lnTo>
                  <a:lnTo>
                    <a:pt x="2326" y="7852"/>
                  </a:lnTo>
                  <a:lnTo>
                    <a:pt x="2236" y="8248"/>
                  </a:lnTo>
                  <a:cubicBezTo>
                    <a:pt x="2984" y="8501"/>
                    <a:pt x="4507" y="9645"/>
                    <a:pt x="6797" y="11683"/>
                  </a:cubicBezTo>
                  <a:cubicBezTo>
                    <a:pt x="9014" y="13648"/>
                    <a:pt x="10384" y="15027"/>
                    <a:pt x="10907" y="15811"/>
                  </a:cubicBezTo>
                  <a:lnTo>
                    <a:pt x="10772" y="16397"/>
                  </a:lnTo>
                  <a:lnTo>
                    <a:pt x="12079" y="16694"/>
                  </a:lnTo>
                  <a:lnTo>
                    <a:pt x="13954" y="8510"/>
                  </a:lnTo>
                  <a:lnTo>
                    <a:pt x="12656" y="8203"/>
                  </a:lnTo>
                  <a:lnTo>
                    <a:pt x="14531" y="1"/>
                  </a:lnTo>
                  <a:close/>
                </a:path>
              </a:pathLst>
            </a:custGeom>
            <a:solidFill>
              <a:srgbClr val="303335"/>
            </a:solidFill>
            <a:ln>
              <a:noFill/>
            </a:ln>
          </p:spPr>
          <p:txBody>
            <a:bodyPr spcFirstLastPara="1" wrap="square" lIns="121900" tIns="121900" rIns="121900" bIns="121900" anchor="ctr" anchorCtr="0">
              <a:noAutofit/>
            </a:bodyPr>
            <a:lstStyle/>
            <a:p>
              <a:endParaRPr sz="2400"/>
            </a:p>
          </p:txBody>
        </p:sp>
        <p:sp>
          <p:nvSpPr>
            <p:cNvPr id="2505" name="Google Shape;2505;p58"/>
            <p:cNvSpPr/>
            <p:nvPr/>
          </p:nvSpPr>
          <p:spPr>
            <a:xfrm>
              <a:off x="4702650" y="3626025"/>
              <a:ext cx="70775" cy="58375"/>
            </a:xfrm>
            <a:custGeom>
              <a:avLst/>
              <a:gdLst/>
              <a:ahLst/>
              <a:cxnLst/>
              <a:rect l="l" t="t" r="r" b="b"/>
              <a:pathLst>
                <a:path w="2831" h="2335" extrusionOk="0">
                  <a:moveTo>
                    <a:pt x="0" y="0"/>
                  </a:moveTo>
                  <a:lnTo>
                    <a:pt x="198" y="1118"/>
                  </a:lnTo>
                  <a:lnTo>
                    <a:pt x="325" y="1848"/>
                  </a:lnTo>
                  <a:lnTo>
                    <a:pt x="2443" y="2335"/>
                  </a:lnTo>
                  <a:lnTo>
                    <a:pt x="2831" y="649"/>
                  </a:lnTo>
                  <a:lnTo>
                    <a:pt x="0" y="0"/>
                  </a:lnTo>
                  <a:close/>
                </a:path>
              </a:pathLst>
            </a:custGeom>
            <a:solidFill>
              <a:schemeClr val="accent6"/>
            </a:solidFill>
            <a:ln>
              <a:noFill/>
            </a:ln>
          </p:spPr>
          <p:txBody>
            <a:bodyPr spcFirstLastPara="1" wrap="square" lIns="121900" tIns="121900" rIns="121900" bIns="121900" anchor="ctr" anchorCtr="0">
              <a:noAutofit/>
            </a:bodyPr>
            <a:lstStyle/>
            <a:p>
              <a:endParaRPr sz="2400"/>
            </a:p>
          </p:txBody>
        </p:sp>
        <p:sp>
          <p:nvSpPr>
            <p:cNvPr id="2506" name="Google Shape;2506;p58"/>
            <p:cNvSpPr/>
            <p:nvPr/>
          </p:nvSpPr>
          <p:spPr>
            <a:xfrm>
              <a:off x="4710750" y="3642250"/>
              <a:ext cx="82050" cy="82500"/>
            </a:xfrm>
            <a:custGeom>
              <a:avLst/>
              <a:gdLst/>
              <a:ahLst/>
              <a:cxnLst/>
              <a:rect l="l" t="t" r="r" b="b"/>
              <a:pathLst>
                <a:path w="3282" h="3300" extrusionOk="0">
                  <a:moveTo>
                    <a:pt x="2507" y="0"/>
                  </a:moveTo>
                  <a:lnTo>
                    <a:pt x="2119" y="1686"/>
                  </a:lnTo>
                  <a:lnTo>
                    <a:pt x="1" y="1199"/>
                  </a:lnTo>
                  <a:lnTo>
                    <a:pt x="298" y="2776"/>
                  </a:lnTo>
                  <a:lnTo>
                    <a:pt x="2570" y="3299"/>
                  </a:lnTo>
                  <a:lnTo>
                    <a:pt x="2894" y="1857"/>
                  </a:lnTo>
                  <a:lnTo>
                    <a:pt x="3282" y="180"/>
                  </a:lnTo>
                  <a:lnTo>
                    <a:pt x="2507" y="0"/>
                  </a:lnTo>
                  <a:close/>
                </a:path>
              </a:pathLst>
            </a:custGeom>
            <a:solidFill>
              <a:srgbClr val="FFD966"/>
            </a:solidFill>
            <a:ln>
              <a:noFill/>
            </a:ln>
          </p:spPr>
          <p:txBody>
            <a:bodyPr spcFirstLastPara="1" wrap="square" lIns="121900" tIns="121900" rIns="121900" bIns="121900" anchor="ctr" anchorCtr="0">
              <a:noAutofit/>
            </a:bodyPr>
            <a:lstStyle/>
            <a:p>
              <a:endParaRPr sz="2400"/>
            </a:p>
          </p:txBody>
        </p:sp>
        <p:sp>
          <p:nvSpPr>
            <p:cNvPr id="2507" name="Google Shape;2507;p58"/>
            <p:cNvSpPr/>
            <p:nvPr/>
          </p:nvSpPr>
          <p:spPr>
            <a:xfrm>
              <a:off x="4889225" y="3618300"/>
              <a:ext cx="140200" cy="44575"/>
            </a:xfrm>
            <a:custGeom>
              <a:avLst/>
              <a:gdLst/>
              <a:ahLst/>
              <a:cxnLst/>
              <a:rect l="l" t="t" r="r" b="b"/>
              <a:pathLst>
                <a:path w="5608" h="1783" extrusionOk="0">
                  <a:moveTo>
                    <a:pt x="5066" y="0"/>
                  </a:moveTo>
                  <a:cubicBezTo>
                    <a:pt x="4904" y="0"/>
                    <a:pt x="4798" y="107"/>
                    <a:pt x="4751" y="327"/>
                  </a:cubicBezTo>
                  <a:cubicBezTo>
                    <a:pt x="4751" y="336"/>
                    <a:pt x="4751" y="426"/>
                    <a:pt x="4751" y="579"/>
                  </a:cubicBezTo>
                  <a:cubicBezTo>
                    <a:pt x="4778" y="751"/>
                    <a:pt x="4886" y="850"/>
                    <a:pt x="5057" y="895"/>
                  </a:cubicBezTo>
                  <a:cubicBezTo>
                    <a:pt x="5106" y="907"/>
                    <a:pt x="5152" y="913"/>
                    <a:pt x="5194" y="913"/>
                  </a:cubicBezTo>
                  <a:cubicBezTo>
                    <a:pt x="5379" y="913"/>
                    <a:pt x="5500" y="801"/>
                    <a:pt x="5544" y="588"/>
                  </a:cubicBezTo>
                  <a:cubicBezTo>
                    <a:pt x="5607" y="318"/>
                    <a:pt x="5508" y="138"/>
                    <a:pt x="5256" y="39"/>
                  </a:cubicBezTo>
                  <a:cubicBezTo>
                    <a:pt x="5186" y="13"/>
                    <a:pt x="5123" y="0"/>
                    <a:pt x="5066" y="0"/>
                  </a:cubicBezTo>
                  <a:close/>
                  <a:moveTo>
                    <a:pt x="4110" y="337"/>
                  </a:moveTo>
                  <a:cubicBezTo>
                    <a:pt x="4066" y="337"/>
                    <a:pt x="4018" y="340"/>
                    <a:pt x="3967" y="345"/>
                  </a:cubicBezTo>
                  <a:cubicBezTo>
                    <a:pt x="3372" y="471"/>
                    <a:pt x="2912" y="561"/>
                    <a:pt x="2588" y="625"/>
                  </a:cubicBezTo>
                  <a:cubicBezTo>
                    <a:pt x="2146" y="724"/>
                    <a:pt x="1506" y="805"/>
                    <a:pt x="686" y="868"/>
                  </a:cubicBezTo>
                  <a:cubicBezTo>
                    <a:pt x="316" y="904"/>
                    <a:pt x="109" y="1021"/>
                    <a:pt x="64" y="1237"/>
                  </a:cubicBezTo>
                  <a:cubicBezTo>
                    <a:pt x="1" y="1508"/>
                    <a:pt x="136" y="1670"/>
                    <a:pt x="460" y="1751"/>
                  </a:cubicBezTo>
                  <a:cubicBezTo>
                    <a:pt x="551" y="1772"/>
                    <a:pt x="662" y="1782"/>
                    <a:pt x="792" y="1782"/>
                  </a:cubicBezTo>
                  <a:cubicBezTo>
                    <a:pt x="1230" y="1782"/>
                    <a:pt x="1890" y="1667"/>
                    <a:pt x="2786" y="1445"/>
                  </a:cubicBezTo>
                  <a:cubicBezTo>
                    <a:pt x="3913" y="1147"/>
                    <a:pt x="4490" y="931"/>
                    <a:pt x="4517" y="805"/>
                  </a:cubicBezTo>
                  <a:cubicBezTo>
                    <a:pt x="4589" y="493"/>
                    <a:pt x="4455" y="337"/>
                    <a:pt x="4110" y="337"/>
                  </a:cubicBezTo>
                  <a:close/>
                </a:path>
              </a:pathLst>
            </a:custGeom>
            <a:solidFill>
              <a:srgbClr val="454748"/>
            </a:solidFill>
            <a:ln>
              <a:noFill/>
            </a:ln>
          </p:spPr>
          <p:txBody>
            <a:bodyPr spcFirstLastPara="1" wrap="square" lIns="121900" tIns="121900" rIns="121900" bIns="121900" anchor="ctr" anchorCtr="0">
              <a:noAutofit/>
            </a:bodyPr>
            <a:lstStyle/>
            <a:p>
              <a:endParaRPr sz="2400"/>
            </a:p>
          </p:txBody>
        </p:sp>
        <p:sp>
          <p:nvSpPr>
            <p:cNvPr id="2508" name="Google Shape;2508;p58"/>
            <p:cNvSpPr/>
            <p:nvPr/>
          </p:nvSpPr>
          <p:spPr>
            <a:xfrm>
              <a:off x="5118850" y="3528450"/>
              <a:ext cx="709650" cy="395050"/>
            </a:xfrm>
            <a:custGeom>
              <a:avLst/>
              <a:gdLst/>
              <a:ahLst/>
              <a:cxnLst/>
              <a:rect l="l" t="t" r="r" b="b"/>
              <a:pathLst>
                <a:path w="28386" h="15802" extrusionOk="0">
                  <a:moveTo>
                    <a:pt x="4413" y="2577"/>
                  </a:moveTo>
                  <a:cubicBezTo>
                    <a:pt x="4514" y="2577"/>
                    <a:pt x="4667" y="2596"/>
                    <a:pt x="4895" y="2650"/>
                  </a:cubicBezTo>
                  <a:cubicBezTo>
                    <a:pt x="4986" y="2668"/>
                    <a:pt x="5085" y="2695"/>
                    <a:pt x="5193" y="2722"/>
                  </a:cubicBezTo>
                  <a:cubicBezTo>
                    <a:pt x="5833" y="2912"/>
                    <a:pt x="7771" y="3497"/>
                    <a:pt x="10944" y="4462"/>
                  </a:cubicBezTo>
                  <a:cubicBezTo>
                    <a:pt x="13432" y="5219"/>
                    <a:pt x="15865" y="5922"/>
                    <a:pt x="18164" y="6553"/>
                  </a:cubicBezTo>
                  <a:cubicBezTo>
                    <a:pt x="19137" y="6878"/>
                    <a:pt x="19579" y="7283"/>
                    <a:pt x="19471" y="7752"/>
                  </a:cubicBezTo>
                  <a:cubicBezTo>
                    <a:pt x="19426" y="7923"/>
                    <a:pt x="19327" y="8067"/>
                    <a:pt x="19155" y="8185"/>
                  </a:cubicBezTo>
                  <a:cubicBezTo>
                    <a:pt x="19012" y="8280"/>
                    <a:pt x="18869" y="8324"/>
                    <a:pt x="18725" y="8324"/>
                  </a:cubicBezTo>
                  <a:cubicBezTo>
                    <a:pt x="18679" y="8324"/>
                    <a:pt x="18633" y="8320"/>
                    <a:pt x="18588" y="8311"/>
                  </a:cubicBezTo>
                  <a:cubicBezTo>
                    <a:pt x="13179" y="6652"/>
                    <a:pt x="10241" y="5769"/>
                    <a:pt x="9862" y="5670"/>
                  </a:cubicBezTo>
                  <a:cubicBezTo>
                    <a:pt x="6752" y="4777"/>
                    <a:pt x="4922" y="4219"/>
                    <a:pt x="4436" y="4002"/>
                  </a:cubicBezTo>
                  <a:cubicBezTo>
                    <a:pt x="4030" y="3822"/>
                    <a:pt x="3868" y="3552"/>
                    <a:pt x="3958" y="3173"/>
                  </a:cubicBezTo>
                  <a:cubicBezTo>
                    <a:pt x="4030" y="2848"/>
                    <a:pt x="4138" y="2659"/>
                    <a:pt x="4273" y="2596"/>
                  </a:cubicBezTo>
                  <a:cubicBezTo>
                    <a:pt x="4302" y="2585"/>
                    <a:pt x="4346" y="2577"/>
                    <a:pt x="4413" y="2577"/>
                  </a:cubicBezTo>
                  <a:close/>
                  <a:moveTo>
                    <a:pt x="2200" y="0"/>
                  </a:moveTo>
                  <a:lnTo>
                    <a:pt x="1" y="9573"/>
                  </a:lnTo>
                  <a:lnTo>
                    <a:pt x="27133" y="15801"/>
                  </a:lnTo>
                  <a:lnTo>
                    <a:pt x="27151" y="15729"/>
                  </a:lnTo>
                  <a:cubicBezTo>
                    <a:pt x="27619" y="13755"/>
                    <a:pt x="27971" y="11718"/>
                    <a:pt x="28196" y="9699"/>
                  </a:cubicBezTo>
                  <a:cubicBezTo>
                    <a:pt x="28386" y="8825"/>
                    <a:pt x="27926" y="8248"/>
                    <a:pt x="26853" y="7977"/>
                  </a:cubicBezTo>
                  <a:cubicBezTo>
                    <a:pt x="18768" y="5048"/>
                    <a:pt x="10493" y="2371"/>
                    <a:pt x="2272" y="27"/>
                  </a:cubicBezTo>
                  <a:lnTo>
                    <a:pt x="2200" y="0"/>
                  </a:lnTo>
                  <a:close/>
                </a:path>
              </a:pathLst>
            </a:custGeom>
            <a:solidFill>
              <a:srgbClr val="FFD966"/>
            </a:solidFill>
            <a:ln>
              <a:noFill/>
            </a:ln>
          </p:spPr>
          <p:txBody>
            <a:bodyPr spcFirstLastPara="1" wrap="square" lIns="121900" tIns="121900" rIns="121900" bIns="121900" anchor="ctr" anchorCtr="0">
              <a:noAutofit/>
            </a:bodyPr>
            <a:lstStyle/>
            <a:p>
              <a:endParaRPr sz="2400"/>
            </a:p>
          </p:txBody>
        </p:sp>
        <p:sp>
          <p:nvSpPr>
            <p:cNvPr id="2509" name="Google Shape;2509;p58"/>
            <p:cNvSpPr/>
            <p:nvPr/>
          </p:nvSpPr>
          <p:spPr>
            <a:xfrm>
              <a:off x="5213500" y="3590975"/>
              <a:ext cx="396875" cy="147475"/>
            </a:xfrm>
            <a:custGeom>
              <a:avLst/>
              <a:gdLst/>
              <a:ahLst/>
              <a:cxnLst/>
              <a:rect l="l" t="t" r="r" b="b"/>
              <a:pathLst>
                <a:path w="15875" h="5899" extrusionOk="0">
                  <a:moveTo>
                    <a:pt x="630" y="1"/>
                  </a:moveTo>
                  <a:cubicBezTo>
                    <a:pt x="562" y="1"/>
                    <a:pt x="505" y="8"/>
                    <a:pt x="460" y="23"/>
                  </a:cubicBezTo>
                  <a:cubicBezTo>
                    <a:pt x="298" y="95"/>
                    <a:pt x="181" y="302"/>
                    <a:pt x="100" y="663"/>
                  </a:cubicBezTo>
                  <a:cubicBezTo>
                    <a:pt x="1" y="1078"/>
                    <a:pt x="172" y="1384"/>
                    <a:pt x="623" y="1573"/>
                  </a:cubicBezTo>
                  <a:cubicBezTo>
                    <a:pt x="1118" y="1799"/>
                    <a:pt x="2921" y="2349"/>
                    <a:pt x="6049" y="3241"/>
                  </a:cubicBezTo>
                  <a:cubicBezTo>
                    <a:pt x="6437" y="3340"/>
                    <a:pt x="9348" y="4223"/>
                    <a:pt x="14784" y="5882"/>
                  </a:cubicBezTo>
                  <a:cubicBezTo>
                    <a:pt x="14838" y="5893"/>
                    <a:pt x="14891" y="5899"/>
                    <a:pt x="14944" y="5899"/>
                  </a:cubicBezTo>
                  <a:cubicBezTo>
                    <a:pt x="15103" y="5899"/>
                    <a:pt x="15257" y="5848"/>
                    <a:pt x="15405" y="5747"/>
                  </a:cubicBezTo>
                  <a:cubicBezTo>
                    <a:pt x="15595" y="5621"/>
                    <a:pt x="15712" y="5458"/>
                    <a:pt x="15757" y="5269"/>
                  </a:cubicBezTo>
                  <a:cubicBezTo>
                    <a:pt x="15874" y="4755"/>
                    <a:pt x="15424" y="4323"/>
                    <a:pt x="14405" y="3980"/>
                  </a:cubicBezTo>
                  <a:cubicBezTo>
                    <a:pt x="12088" y="3349"/>
                    <a:pt x="9682" y="2646"/>
                    <a:pt x="7176" y="1889"/>
                  </a:cubicBezTo>
                  <a:cubicBezTo>
                    <a:pt x="3976" y="915"/>
                    <a:pt x="2065" y="329"/>
                    <a:pt x="1425" y="149"/>
                  </a:cubicBezTo>
                  <a:cubicBezTo>
                    <a:pt x="1073" y="51"/>
                    <a:pt x="810" y="1"/>
                    <a:pt x="630"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2510" name="Google Shape;2510;p58"/>
            <p:cNvSpPr/>
            <p:nvPr/>
          </p:nvSpPr>
          <p:spPr>
            <a:xfrm>
              <a:off x="5070850" y="3766400"/>
              <a:ext cx="724975" cy="311175"/>
            </a:xfrm>
            <a:custGeom>
              <a:avLst/>
              <a:gdLst/>
              <a:ahLst/>
              <a:cxnLst/>
              <a:rect l="l" t="t" r="r" b="b"/>
              <a:pathLst>
                <a:path w="28999" h="12447" extrusionOk="0">
                  <a:moveTo>
                    <a:pt x="2011" y="1"/>
                  </a:moveTo>
                  <a:lnTo>
                    <a:pt x="136" y="8185"/>
                  </a:lnTo>
                  <a:lnTo>
                    <a:pt x="1" y="8753"/>
                  </a:lnTo>
                  <a:cubicBezTo>
                    <a:pt x="8672" y="10592"/>
                    <a:pt x="17172" y="11818"/>
                    <a:pt x="25501" y="12413"/>
                  </a:cubicBezTo>
                  <a:cubicBezTo>
                    <a:pt x="25660" y="12435"/>
                    <a:pt x="25809" y="12446"/>
                    <a:pt x="25949" y="12446"/>
                  </a:cubicBezTo>
                  <a:cubicBezTo>
                    <a:pt x="26720" y="12446"/>
                    <a:pt x="27220" y="12112"/>
                    <a:pt x="27448" y="11448"/>
                  </a:cubicBezTo>
                  <a:cubicBezTo>
                    <a:pt x="28061" y="9718"/>
                    <a:pt x="28575" y="7969"/>
                    <a:pt x="28999" y="6193"/>
                  </a:cubicBezTo>
                  <a:lnTo>
                    <a:pt x="2011" y="1"/>
                  </a:lnTo>
                  <a:close/>
                </a:path>
              </a:pathLst>
            </a:custGeom>
            <a:solidFill>
              <a:srgbClr val="F1C232"/>
            </a:solidFill>
            <a:ln>
              <a:noFill/>
            </a:ln>
          </p:spPr>
          <p:txBody>
            <a:bodyPr spcFirstLastPara="1" wrap="square" lIns="121900" tIns="121900" rIns="121900" bIns="121900" anchor="ctr" anchorCtr="0">
              <a:noAutofit/>
            </a:bodyPr>
            <a:lstStyle/>
            <a:p>
              <a:endParaRPr sz="2400"/>
            </a:p>
          </p:txBody>
        </p:sp>
        <p:sp>
          <p:nvSpPr>
            <p:cNvPr id="2511" name="Google Shape;2511;p58"/>
            <p:cNvSpPr/>
            <p:nvPr/>
          </p:nvSpPr>
          <p:spPr>
            <a:xfrm>
              <a:off x="4697000" y="3525875"/>
              <a:ext cx="1131500" cy="555150"/>
            </a:xfrm>
            <a:custGeom>
              <a:avLst/>
              <a:gdLst/>
              <a:ahLst/>
              <a:cxnLst/>
              <a:rect l="l" t="t" r="r" b="b"/>
              <a:pathLst>
                <a:path w="45260" h="22206" extrusionOk="0">
                  <a:moveTo>
                    <a:pt x="19277" y="430"/>
                  </a:moveTo>
                  <a:cubicBezTo>
                    <a:pt x="20268" y="625"/>
                    <a:pt x="21223" y="951"/>
                    <a:pt x="22193" y="1230"/>
                  </a:cubicBezTo>
                  <a:cubicBezTo>
                    <a:pt x="23221" y="1545"/>
                    <a:pt x="24248" y="1852"/>
                    <a:pt x="25276" y="2185"/>
                  </a:cubicBezTo>
                  <a:cubicBezTo>
                    <a:pt x="27331" y="2834"/>
                    <a:pt x="29377" y="3501"/>
                    <a:pt x="31414" y="4177"/>
                  </a:cubicBezTo>
                  <a:cubicBezTo>
                    <a:pt x="33460" y="4844"/>
                    <a:pt x="35489" y="5565"/>
                    <a:pt x="37544" y="6205"/>
                  </a:cubicBezTo>
                  <a:cubicBezTo>
                    <a:pt x="39599" y="6836"/>
                    <a:pt x="41627" y="7567"/>
                    <a:pt x="43637" y="8315"/>
                  </a:cubicBezTo>
                  <a:lnTo>
                    <a:pt x="43655" y="8324"/>
                  </a:lnTo>
                  <a:cubicBezTo>
                    <a:pt x="44016" y="8423"/>
                    <a:pt x="44367" y="8567"/>
                    <a:pt x="44602" y="8810"/>
                  </a:cubicBezTo>
                  <a:cubicBezTo>
                    <a:pt x="44710" y="8937"/>
                    <a:pt x="44782" y="9081"/>
                    <a:pt x="44818" y="9234"/>
                  </a:cubicBezTo>
                  <a:cubicBezTo>
                    <a:pt x="44845" y="9396"/>
                    <a:pt x="44836" y="9568"/>
                    <a:pt x="44800" y="9739"/>
                  </a:cubicBezTo>
                  <a:cubicBezTo>
                    <a:pt x="44791" y="9748"/>
                    <a:pt x="44791" y="9748"/>
                    <a:pt x="44791" y="9757"/>
                  </a:cubicBezTo>
                  <a:cubicBezTo>
                    <a:pt x="44728" y="10262"/>
                    <a:pt x="44665" y="10766"/>
                    <a:pt x="44593" y="11271"/>
                  </a:cubicBezTo>
                  <a:lnTo>
                    <a:pt x="44358" y="12777"/>
                  </a:lnTo>
                  <a:cubicBezTo>
                    <a:pt x="44268" y="13281"/>
                    <a:pt x="44196" y="13777"/>
                    <a:pt x="44097" y="14282"/>
                  </a:cubicBezTo>
                  <a:cubicBezTo>
                    <a:pt x="44016" y="14778"/>
                    <a:pt x="43908" y="15282"/>
                    <a:pt x="43799" y="15778"/>
                  </a:cubicBezTo>
                  <a:cubicBezTo>
                    <a:pt x="43637" y="16454"/>
                    <a:pt x="43457" y="17130"/>
                    <a:pt x="43259" y="17797"/>
                  </a:cubicBezTo>
                  <a:cubicBezTo>
                    <a:pt x="43051" y="18473"/>
                    <a:pt x="42853" y="19140"/>
                    <a:pt x="42646" y="19807"/>
                  </a:cubicBezTo>
                  <a:cubicBezTo>
                    <a:pt x="42546" y="20141"/>
                    <a:pt x="42438" y="20474"/>
                    <a:pt x="42321" y="20808"/>
                  </a:cubicBezTo>
                  <a:cubicBezTo>
                    <a:pt x="42294" y="20889"/>
                    <a:pt x="42267" y="20970"/>
                    <a:pt x="42240" y="21051"/>
                  </a:cubicBezTo>
                  <a:cubicBezTo>
                    <a:pt x="42213" y="21123"/>
                    <a:pt x="42177" y="21196"/>
                    <a:pt x="42141" y="21268"/>
                  </a:cubicBezTo>
                  <a:cubicBezTo>
                    <a:pt x="42069" y="21412"/>
                    <a:pt x="41970" y="21529"/>
                    <a:pt x="41852" y="21628"/>
                  </a:cubicBezTo>
                  <a:cubicBezTo>
                    <a:pt x="41618" y="21827"/>
                    <a:pt x="41294" y="21917"/>
                    <a:pt x="40969" y="21935"/>
                  </a:cubicBezTo>
                  <a:cubicBezTo>
                    <a:pt x="40798" y="21935"/>
                    <a:pt x="40636" y="21926"/>
                    <a:pt x="40455" y="21908"/>
                  </a:cubicBezTo>
                  <a:lnTo>
                    <a:pt x="39932" y="21872"/>
                  </a:lnTo>
                  <a:cubicBezTo>
                    <a:pt x="38526" y="21799"/>
                    <a:pt x="37138" y="21673"/>
                    <a:pt x="35741" y="21538"/>
                  </a:cubicBezTo>
                  <a:cubicBezTo>
                    <a:pt x="34344" y="21385"/>
                    <a:pt x="32947" y="21241"/>
                    <a:pt x="31559" y="21051"/>
                  </a:cubicBezTo>
                  <a:cubicBezTo>
                    <a:pt x="30864" y="20961"/>
                    <a:pt x="30170" y="20853"/>
                    <a:pt x="29485" y="20754"/>
                  </a:cubicBezTo>
                  <a:cubicBezTo>
                    <a:pt x="28791" y="20646"/>
                    <a:pt x="28097" y="20547"/>
                    <a:pt x="27403" y="20438"/>
                  </a:cubicBezTo>
                  <a:cubicBezTo>
                    <a:pt x="26015" y="20222"/>
                    <a:pt x="24636" y="19988"/>
                    <a:pt x="23257" y="19753"/>
                  </a:cubicBezTo>
                  <a:cubicBezTo>
                    <a:pt x="20562" y="19287"/>
                    <a:pt x="17868" y="18768"/>
                    <a:pt x="15191" y="18224"/>
                  </a:cubicBezTo>
                  <a:lnTo>
                    <a:pt x="15191" y="18224"/>
                  </a:lnTo>
                  <a:lnTo>
                    <a:pt x="15279" y="17851"/>
                  </a:lnTo>
                  <a:cubicBezTo>
                    <a:pt x="15297" y="17743"/>
                    <a:pt x="15234" y="17644"/>
                    <a:pt x="15135" y="17617"/>
                  </a:cubicBezTo>
                  <a:lnTo>
                    <a:pt x="14017" y="17362"/>
                  </a:lnTo>
                  <a:lnTo>
                    <a:pt x="14017" y="17362"/>
                  </a:lnTo>
                  <a:lnTo>
                    <a:pt x="14108" y="16968"/>
                  </a:lnTo>
                  <a:lnTo>
                    <a:pt x="14108" y="16959"/>
                  </a:lnTo>
                  <a:cubicBezTo>
                    <a:pt x="14117" y="16905"/>
                    <a:pt x="14108" y="16860"/>
                    <a:pt x="14081" y="16815"/>
                  </a:cubicBezTo>
                  <a:cubicBezTo>
                    <a:pt x="13774" y="16409"/>
                    <a:pt x="13441" y="16058"/>
                    <a:pt x="13098" y="15706"/>
                  </a:cubicBezTo>
                  <a:cubicBezTo>
                    <a:pt x="12756" y="15364"/>
                    <a:pt x="12413" y="15030"/>
                    <a:pt x="12061" y="14697"/>
                  </a:cubicBezTo>
                  <a:cubicBezTo>
                    <a:pt x="11349" y="14039"/>
                    <a:pt x="10628" y="13399"/>
                    <a:pt x="9907" y="12759"/>
                  </a:cubicBezTo>
                  <a:cubicBezTo>
                    <a:pt x="9177" y="12119"/>
                    <a:pt x="8447" y="11497"/>
                    <a:pt x="7708" y="10866"/>
                  </a:cubicBezTo>
                  <a:cubicBezTo>
                    <a:pt x="7338" y="10559"/>
                    <a:pt x="6969" y="10244"/>
                    <a:pt x="6581" y="9946"/>
                  </a:cubicBezTo>
                  <a:cubicBezTo>
                    <a:pt x="6392" y="9802"/>
                    <a:pt x="6184" y="9658"/>
                    <a:pt x="5977" y="9532"/>
                  </a:cubicBezTo>
                  <a:cubicBezTo>
                    <a:pt x="5818" y="9428"/>
                    <a:pt x="5653" y="9329"/>
                    <a:pt x="5471" y="9244"/>
                  </a:cubicBezTo>
                  <a:lnTo>
                    <a:pt x="5471" y="9244"/>
                  </a:lnTo>
                  <a:cubicBezTo>
                    <a:pt x="5490" y="9164"/>
                    <a:pt x="5510" y="9082"/>
                    <a:pt x="5526" y="9000"/>
                  </a:cubicBezTo>
                  <a:lnTo>
                    <a:pt x="5535" y="8955"/>
                  </a:lnTo>
                  <a:cubicBezTo>
                    <a:pt x="5535" y="8946"/>
                    <a:pt x="5535" y="8937"/>
                    <a:pt x="5535" y="8928"/>
                  </a:cubicBezTo>
                  <a:cubicBezTo>
                    <a:pt x="5535" y="8838"/>
                    <a:pt x="5463" y="8774"/>
                    <a:pt x="5382" y="8774"/>
                  </a:cubicBezTo>
                  <a:cubicBezTo>
                    <a:pt x="5175" y="8774"/>
                    <a:pt x="4976" y="8747"/>
                    <a:pt x="4778" y="8720"/>
                  </a:cubicBezTo>
                  <a:cubicBezTo>
                    <a:pt x="4580" y="8693"/>
                    <a:pt x="4382" y="8657"/>
                    <a:pt x="4192" y="8612"/>
                  </a:cubicBezTo>
                  <a:cubicBezTo>
                    <a:pt x="3994" y="8567"/>
                    <a:pt x="3805" y="8513"/>
                    <a:pt x="3615" y="8450"/>
                  </a:cubicBezTo>
                  <a:cubicBezTo>
                    <a:pt x="3488" y="8413"/>
                    <a:pt x="3360" y="8369"/>
                    <a:pt x="3236" y="8316"/>
                  </a:cubicBezTo>
                  <a:lnTo>
                    <a:pt x="3236" y="8316"/>
                  </a:lnTo>
                  <a:lnTo>
                    <a:pt x="3309" y="7999"/>
                  </a:lnTo>
                  <a:lnTo>
                    <a:pt x="3318" y="7963"/>
                  </a:lnTo>
                  <a:cubicBezTo>
                    <a:pt x="3318" y="7954"/>
                    <a:pt x="3318" y="7945"/>
                    <a:pt x="3318" y="7936"/>
                  </a:cubicBezTo>
                  <a:cubicBezTo>
                    <a:pt x="3318" y="7846"/>
                    <a:pt x="3255" y="7765"/>
                    <a:pt x="3165" y="7765"/>
                  </a:cubicBezTo>
                  <a:cubicBezTo>
                    <a:pt x="2966" y="7756"/>
                    <a:pt x="2768" y="7729"/>
                    <a:pt x="2579" y="7702"/>
                  </a:cubicBezTo>
                  <a:cubicBezTo>
                    <a:pt x="2390" y="7666"/>
                    <a:pt x="2200" y="7630"/>
                    <a:pt x="2011" y="7585"/>
                  </a:cubicBezTo>
                  <a:cubicBezTo>
                    <a:pt x="1680" y="7506"/>
                    <a:pt x="1350" y="7420"/>
                    <a:pt x="1031" y="7298"/>
                  </a:cubicBezTo>
                  <a:lnTo>
                    <a:pt x="1031" y="7298"/>
                  </a:lnTo>
                  <a:cubicBezTo>
                    <a:pt x="992" y="6753"/>
                    <a:pt x="915" y="6209"/>
                    <a:pt x="821" y="5665"/>
                  </a:cubicBezTo>
                  <a:cubicBezTo>
                    <a:pt x="746" y="5190"/>
                    <a:pt x="677" y="4708"/>
                    <a:pt x="519" y="4242"/>
                  </a:cubicBezTo>
                  <a:lnTo>
                    <a:pt x="519" y="4242"/>
                  </a:lnTo>
                  <a:cubicBezTo>
                    <a:pt x="712" y="4272"/>
                    <a:pt x="903" y="4309"/>
                    <a:pt x="1092" y="4349"/>
                  </a:cubicBezTo>
                  <a:cubicBezTo>
                    <a:pt x="1398" y="4403"/>
                    <a:pt x="1695" y="4475"/>
                    <a:pt x="1993" y="4547"/>
                  </a:cubicBezTo>
                  <a:cubicBezTo>
                    <a:pt x="2597" y="4691"/>
                    <a:pt x="3201" y="4844"/>
                    <a:pt x="3787" y="5025"/>
                  </a:cubicBezTo>
                  <a:lnTo>
                    <a:pt x="3805" y="5025"/>
                  </a:lnTo>
                  <a:cubicBezTo>
                    <a:pt x="3820" y="5029"/>
                    <a:pt x="3836" y="5031"/>
                    <a:pt x="3851" y="5031"/>
                  </a:cubicBezTo>
                  <a:cubicBezTo>
                    <a:pt x="3931" y="5031"/>
                    <a:pt x="3998" y="4973"/>
                    <a:pt x="4021" y="4889"/>
                  </a:cubicBezTo>
                  <a:lnTo>
                    <a:pt x="4021" y="4880"/>
                  </a:lnTo>
                  <a:lnTo>
                    <a:pt x="4148" y="4317"/>
                  </a:lnTo>
                  <a:lnTo>
                    <a:pt x="4148" y="4317"/>
                  </a:lnTo>
                  <a:cubicBezTo>
                    <a:pt x="4481" y="4347"/>
                    <a:pt x="4813" y="4416"/>
                    <a:pt x="5139" y="4484"/>
                  </a:cubicBezTo>
                  <a:cubicBezTo>
                    <a:pt x="5526" y="4583"/>
                    <a:pt x="5905" y="4682"/>
                    <a:pt x="6284" y="4835"/>
                  </a:cubicBezTo>
                  <a:cubicBezTo>
                    <a:pt x="6293" y="4844"/>
                    <a:pt x="6302" y="4844"/>
                    <a:pt x="6311" y="4844"/>
                  </a:cubicBezTo>
                  <a:cubicBezTo>
                    <a:pt x="6322" y="4847"/>
                    <a:pt x="6334" y="4848"/>
                    <a:pt x="6345" y="4848"/>
                  </a:cubicBezTo>
                  <a:cubicBezTo>
                    <a:pt x="6421" y="4848"/>
                    <a:pt x="6485" y="4797"/>
                    <a:pt x="6509" y="4718"/>
                  </a:cubicBezTo>
                  <a:lnTo>
                    <a:pt x="6509" y="4691"/>
                  </a:lnTo>
                  <a:lnTo>
                    <a:pt x="6584" y="4392"/>
                  </a:lnTo>
                  <a:lnTo>
                    <a:pt x="6584" y="4392"/>
                  </a:lnTo>
                  <a:cubicBezTo>
                    <a:pt x="7031" y="4355"/>
                    <a:pt x="7460" y="4267"/>
                    <a:pt x="7888" y="4186"/>
                  </a:cubicBezTo>
                  <a:cubicBezTo>
                    <a:pt x="8366" y="4087"/>
                    <a:pt x="8834" y="3970"/>
                    <a:pt x="9303" y="3862"/>
                  </a:cubicBezTo>
                  <a:cubicBezTo>
                    <a:pt x="9781" y="3745"/>
                    <a:pt x="10250" y="3627"/>
                    <a:pt x="10718" y="3501"/>
                  </a:cubicBezTo>
                  <a:lnTo>
                    <a:pt x="12116" y="3132"/>
                  </a:lnTo>
                  <a:cubicBezTo>
                    <a:pt x="13053" y="2888"/>
                    <a:pt x="13981" y="2627"/>
                    <a:pt x="14919" y="2348"/>
                  </a:cubicBezTo>
                  <a:cubicBezTo>
                    <a:pt x="15379" y="2203"/>
                    <a:pt x="15838" y="2050"/>
                    <a:pt x="16298" y="1888"/>
                  </a:cubicBezTo>
                  <a:cubicBezTo>
                    <a:pt x="16758" y="1717"/>
                    <a:pt x="17217" y="1545"/>
                    <a:pt x="17659" y="1275"/>
                  </a:cubicBezTo>
                  <a:cubicBezTo>
                    <a:pt x="17695" y="1248"/>
                    <a:pt x="17722" y="1212"/>
                    <a:pt x="17731" y="1167"/>
                  </a:cubicBezTo>
                  <a:lnTo>
                    <a:pt x="17731" y="1158"/>
                  </a:lnTo>
                  <a:lnTo>
                    <a:pt x="17858" y="621"/>
                  </a:lnTo>
                  <a:lnTo>
                    <a:pt x="17858" y="621"/>
                  </a:lnTo>
                  <a:cubicBezTo>
                    <a:pt x="18019" y="634"/>
                    <a:pt x="18172" y="666"/>
                    <a:pt x="18326" y="698"/>
                  </a:cubicBezTo>
                  <a:cubicBezTo>
                    <a:pt x="18542" y="761"/>
                    <a:pt x="18759" y="824"/>
                    <a:pt x="18966" y="923"/>
                  </a:cubicBezTo>
                  <a:cubicBezTo>
                    <a:pt x="18975" y="923"/>
                    <a:pt x="18984" y="932"/>
                    <a:pt x="19002" y="932"/>
                  </a:cubicBezTo>
                  <a:cubicBezTo>
                    <a:pt x="19013" y="935"/>
                    <a:pt x="19023" y="936"/>
                    <a:pt x="19034" y="936"/>
                  </a:cubicBezTo>
                  <a:cubicBezTo>
                    <a:pt x="19103" y="936"/>
                    <a:pt x="19168" y="886"/>
                    <a:pt x="19191" y="815"/>
                  </a:cubicBezTo>
                  <a:lnTo>
                    <a:pt x="19200" y="779"/>
                  </a:lnTo>
                  <a:lnTo>
                    <a:pt x="19277" y="430"/>
                  </a:lnTo>
                  <a:close/>
                  <a:moveTo>
                    <a:pt x="19118" y="0"/>
                  </a:moveTo>
                  <a:cubicBezTo>
                    <a:pt x="19034" y="0"/>
                    <a:pt x="18964" y="53"/>
                    <a:pt x="18948" y="139"/>
                  </a:cubicBezTo>
                  <a:lnTo>
                    <a:pt x="18939" y="157"/>
                  </a:lnTo>
                  <a:lnTo>
                    <a:pt x="18855" y="537"/>
                  </a:lnTo>
                  <a:lnTo>
                    <a:pt x="18855" y="537"/>
                  </a:lnTo>
                  <a:cubicBezTo>
                    <a:pt x="18695" y="524"/>
                    <a:pt x="18535" y="496"/>
                    <a:pt x="18380" y="464"/>
                  </a:cubicBezTo>
                  <a:cubicBezTo>
                    <a:pt x="18164" y="410"/>
                    <a:pt x="17948" y="355"/>
                    <a:pt x="17749" y="238"/>
                  </a:cubicBezTo>
                  <a:cubicBezTo>
                    <a:pt x="17731" y="238"/>
                    <a:pt x="17722" y="229"/>
                    <a:pt x="17704" y="229"/>
                  </a:cubicBezTo>
                  <a:cubicBezTo>
                    <a:pt x="17692" y="227"/>
                    <a:pt x="17680" y="225"/>
                    <a:pt x="17669" y="225"/>
                  </a:cubicBezTo>
                  <a:cubicBezTo>
                    <a:pt x="17601" y="225"/>
                    <a:pt x="17539" y="269"/>
                    <a:pt x="17524" y="346"/>
                  </a:cubicBezTo>
                  <a:lnTo>
                    <a:pt x="17515" y="391"/>
                  </a:lnTo>
                  <a:lnTo>
                    <a:pt x="17379" y="989"/>
                  </a:lnTo>
                  <a:lnTo>
                    <a:pt x="17379" y="989"/>
                  </a:lnTo>
                  <a:cubicBezTo>
                    <a:pt x="17029" y="1231"/>
                    <a:pt x="16601" y="1419"/>
                    <a:pt x="16181" y="1590"/>
                  </a:cubicBezTo>
                  <a:cubicBezTo>
                    <a:pt x="15739" y="1771"/>
                    <a:pt x="15288" y="1924"/>
                    <a:pt x="14829" y="2077"/>
                  </a:cubicBezTo>
                  <a:cubicBezTo>
                    <a:pt x="13918" y="2384"/>
                    <a:pt x="12990" y="2645"/>
                    <a:pt x="12052" y="2897"/>
                  </a:cubicBezTo>
                  <a:cubicBezTo>
                    <a:pt x="11593" y="3024"/>
                    <a:pt x="11124" y="3159"/>
                    <a:pt x="10655" y="3276"/>
                  </a:cubicBezTo>
                  <a:cubicBezTo>
                    <a:pt x="10187" y="3393"/>
                    <a:pt x="9718" y="3510"/>
                    <a:pt x="9249" y="3618"/>
                  </a:cubicBezTo>
                  <a:cubicBezTo>
                    <a:pt x="8780" y="3727"/>
                    <a:pt x="8303" y="3808"/>
                    <a:pt x="7834" y="3889"/>
                  </a:cubicBezTo>
                  <a:cubicBezTo>
                    <a:pt x="7600" y="3934"/>
                    <a:pt x="7356" y="3961"/>
                    <a:pt x="7122" y="3988"/>
                  </a:cubicBezTo>
                  <a:cubicBezTo>
                    <a:pt x="6953" y="4008"/>
                    <a:pt x="6784" y="4022"/>
                    <a:pt x="6618" y="4022"/>
                  </a:cubicBezTo>
                  <a:cubicBezTo>
                    <a:pt x="6554" y="4022"/>
                    <a:pt x="6491" y="4020"/>
                    <a:pt x="6428" y="4015"/>
                  </a:cubicBezTo>
                  <a:cubicBezTo>
                    <a:pt x="6338" y="4015"/>
                    <a:pt x="6256" y="4069"/>
                    <a:pt x="6238" y="4159"/>
                  </a:cubicBezTo>
                  <a:lnTo>
                    <a:pt x="6238" y="4168"/>
                  </a:lnTo>
                  <a:lnTo>
                    <a:pt x="6176" y="4441"/>
                  </a:lnTo>
                  <a:lnTo>
                    <a:pt x="6176" y="4441"/>
                  </a:lnTo>
                  <a:cubicBezTo>
                    <a:pt x="5842" y="4407"/>
                    <a:pt x="5510" y="4345"/>
                    <a:pt x="5184" y="4276"/>
                  </a:cubicBezTo>
                  <a:cubicBezTo>
                    <a:pt x="4796" y="4186"/>
                    <a:pt x="4418" y="4078"/>
                    <a:pt x="4039" y="3925"/>
                  </a:cubicBezTo>
                  <a:cubicBezTo>
                    <a:pt x="4030" y="3925"/>
                    <a:pt x="4021" y="3916"/>
                    <a:pt x="4012" y="3916"/>
                  </a:cubicBezTo>
                  <a:cubicBezTo>
                    <a:pt x="4000" y="3914"/>
                    <a:pt x="3989" y="3912"/>
                    <a:pt x="3978" y="3912"/>
                  </a:cubicBezTo>
                  <a:cubicBezTo>
                    <a:pt x="3902" y="3912"/>
                    <a:pt x="3837" y="3964"/>
                    <a:pt x="3814" y="4042"/>
                  </a:cubicBezTo>
                  <a:lnTo>
                    <a:pt x="3805" y="4069"/>
                  </a:lnTo>
                  <a:lnTo>
                    <a:pt x="3683" y="4611"/>
                  </a:lnTo>
                  <a:lnTo>
                    <a:pt x="3683" y="4611"/>
                  </a:lnTo>
                  <a:cubicBezTo>
                    <a:pt x="3136" y="4513"/>
                    <a:pt x="2596" y="4406"/>
                    <a:pt x="2056" y="4285"/>
                  </a:cubicBezTo>
                  <a:cubicBezTo>
                    <a:pt x="1759" y="4222"/>
                    <a:pt x="1452" y="4159"/>
                    <a:pt x="1155" y="4078"/>
                  </a:cubicBezTo>
                  <a:cubicBezTo>
                    <a:pt x="857" y="3997"/>
                    <a:pt x="560" y="3916"/>
                    <a:pt x="262" y="3817"/>
                  </a:cubicBezTo>
                  <a:cubicBezTo>
                    <a:pt x="253" y="3808"/>
                    <a:pt x="235" y="3808"/>
                    <a:pt x="217" y="3808"/>
                  </a:cubicBezTo>
                  <a:cubicBezTo>
                    <a:pt x="212" y="3807"/>
                    <a:pt x="206" y="3807"/>
                    <a:pt x="200" y="3807"/>
                  </a:cubicBezTo>
                  <a:cubicBezTo>
                    <a:pt x="109" y="3807"/>
                    <a:pt x="37" y="3876"/>
                    <a:pt x="37" y="3970"/>
                  </a:cubicBezTo>
                  <a:lnTo>
                    <a:pt x="28" y="4042"/>
                  </a:lnTo>
                  <a:cubicBezTo>
                    <a:pt x="1" y="4637"/>
                    <a:pt x="127" y="5205"/>
                    <a:pt x="235" y="5773"/>
                  </a:cubicBezTo>
                  <a:cubicBezTo>
                    <a:pt x="352" y="6341"/>
                    <a:pt x="488" y="6909"/>
                    <a:pt x="659" y="7467"/>
                  </a:cubicBezTo>
                  <a:lnTo>
                    <a:pt x="677" y="7521"/>
                  </a:lnTo>
                  <a:cubicBezTo>
                    <a:pt x="686" y="7576"/>
                    <a:pt x="740" y="7621"/>
                    <a:pt x="803" y="7621"/>
                  </a:cubicBezTo>
                  <a:cubicBezTo>
                    <a:pt x="1200" y="7648"/>
                    <a:pt x="1578" y="7720"/>
                    <a:pt x="1957" y="7801"/>
                  </a:cubicBezTo>
                  <a:cubicBezTo>
                    <a:pt x="2146" y="7846"/>
                    <a:pt x="2335" y="7891"/>
                    <a:pt x="2525" y="7945"/>
                  </a:cubicBezTo>
                  <a:cubicBezTo>
                    <a:pt x="2646" y="7981"/>
                    <a:pt x="2771" y="8022"/>
                    <a:pt x="2894" y="8069"/>
                  </a:cubicBezTo>
                  <a:lnTo>
                    <a:pt x="2894" y="8069"/>
                  </a:lnTo>
                  <a:lnTo>
                    <a:pt x="2822" y="8387"/>
                  </a:lnTo>
                  <a:lnTo>
                    <a:pt x="2813" y="8423"/>
                  </a:lnTo>
                  <a:cubicBezTo>
                    <a:pt x="2804" y="8432"/>
                    <a:pt x="2804" y="8441"/>
                    <a:pt x="2804" y="8450"/>
                  </a:cubicBezTo>
                  <a:cubicBezTo>
                    <a:pt x="2804" y="8540"/>
                    <a:pt x="2876" y="8612"/>
                    <a:pt x="2966" y="8612"/>
                  </a:cubicBezTo>
                  <a:cubicBezTo>
                    <a:pt x="3174" y="8612"/>
                    <a:pt x="3372" y="8639"/>
                    <a:pt x="3570" y="8666"/>
                  </a:cubicBezTo>
                  <a:cubicBezTo>
                    <a:pt x="3760" y="8693"/>
                    <a:pt x="3958" y="8729"/>
                    <a:pt x="4156" y="8774"/>
                  </a:cubicBezTo>
                  <a:cubicBezTo>
                    <a:pt x="4346" y="8819"/>
                    <a:pt x="4535" y="8874"/>
                    <a:pt x="4733" y="8928"/>
                  </a:cubicBezTo>
                  <a:cubicBezTo>
                    <a:pt x="4859" y="8970"/>
                    <a:pt x="4986" y="9016"/>
                    <a:pt x="5109" y="9069"/>
                  </a:cubicBezTo>
                  <a:lnTo>
                    <a:pt x="5109" y="9069"/>
                  </a:lnTo>
                  <a:cubicBezTo>
                    <a:pt x="5091" y="9149"/>
                    <a:pt x="5074" y="9232"/>
                    <a:pt x="5058" y="9315"/>
                  </a:cubicBezTo>
                  <a:cubicBezTo>
                    <a:pt x="5031" y="9414"/>
                    <a:pt x="5085" y="9514"/>
                    <a:pt x="5184" y="9541"/>
                  </a:cubicBezTo>
                  <a:cubicBezTo>
                    <a:pt x="5382" y="9604"/>
                    <a:pt x="5598" y="9712"/>
                    <a:pt x="5797" y="9829"/>
                  </a:cubicBezTo>
                  <a:cubicBezTo>
                    <a:pt x="6004" y="9937"/>
                    <a:pt x="6211" y="10063"/>
                    <a:pt x="6410" y="10199"/>
                  </a:cubicBezTo>
                  <a:cubicBezTo>
                    <a:pt x="6806" y="10460"/>
                    <a:pt x="7194" y="10739"/>
                    <a:pt x="7582" y="11028"/>
                  </a:cubicBezTo>
                  <a:cubicBezTo>
                    <a:pt x="8348" y="11614"/>
                    <a:pt x="9069" y="12254"/>
                    <a:pt x="9790" y="12894"/>
                  </a:cubicBezTo>
                  <a:cubicBezTo>
                    <a:pt x="10502" y="13534"/>
                    <a:pt x="11214" y="14192"/>
                    <a:pt x="11890" y="14868"/>
                  </a:cubicBezTo>
                  <a:cubicBezTo>
                    <a:pt x="12233" y="15210"/>
                    <a:pt x="12566" y="15553"/>
                    <a:pt x="12882" y="15913"/>
                  </a:cubicBezTo>
                  <a:cubicBezTo>
                    <a:pt x="13178" y="16252"/>
                    <a:pt x="13474" y="16590"/>
                    <a:pt x="13710" y="16958"/>
                  </a:cubicBezTo>
                  <a:lnTo>
                    <a:pt x="13710" y="16958"/>
                  </a:lnTo>
                  <a:lnTo>
                    <a:pt x="13594" y="17464"/>
                  </a:lnTo>
                  <a:cubicBezTo>
                    <a:pt x="13567" y="17572"/>
                    <a:pt x="13639" y="17671"/>
                    <a:pt x="13738" y="17698"/>
                  </a:cubicBezTo>
                  <a:lnTo>
                    <a:pt x="14855" y="17952"/>
                  </a:lnTo>
                  <a:lnTo>
                    <a:pt x="14855" y="17952"/>
                  </a:lnTo>
                  <a:lnTo>
                    <a:pt x="14766" y="18329"/>
                  </a:lnTo>
                  <a:lnTo>
                    <a:pt x="14766" y="18338"/>
                  </a:lnTo>
                  <a:cubicBezTo>
                    <a:pt x="14748" y="18437"/>
                    <a:pt x="14811" y="18545"/>
                    <a:pt x="14919" y="18563"/>
                  </a:cubicBezTo>
                  <a:cubicBezTo>
                    <a:pt x="17659" y="19167"/>
                    <a:pt x="20417" y="19690"/>
                    <a:pt x="23194" y="20150"/>
                  </a:cubicBezTo>
                  <a:cubicBezTo>
                    <a:pt x="23879" y="20258"/>
                    <a:pt x="24573" y="20375"/>
                    <a:pt x="25267" y="20474"/>
                  </a:cubicBezTo>
                  <a:cubicBezTo>
                    <a:pt x="25961" y="20583"/>
                    <a:pt x="26655" y="20682"/>
                    <a:pt x="27358" y="20772"/>
                  </a:cubicBezTo>
                  <a:cubicBezTo>
                    <a:pt x="28746" y="20961"/>
                    <a:pt x="30143" y="21132"/>
                    <a:pt x="31531" y="21286"/>
                  </a:cubicBezTo>
                  <a:cubicBezTo>
                    <a:pt x="34326" y="21601"/>
                    <a:pt x="37120" y="21863"/>
                    <a:pt x="39905" y="22115"/>
                  </a:cubicBezTo>
                  <a:lnTo>
                    <a:pt x="40428" y="22160"/>
                  </a:lnTo>
                  <a:cubicBezTo>
                    <a:pt x="40608" y="22187"/>
                    <a:pt x="40789" y="22205"/>
                    <a:pt x="40969" y="22205"/>
                  </a:cubicBezTo>
                  <a:cubicBezTo>
                    <a:pt x="41339" y="22196"/>
                    <a:pt x="41735" y="22115"/>
                    <a:pt x="42051" y="21872"/>
                  </a:cubicBezTo>
                  <a:cubicBezTo>
                    <a:pt x="42204" y="21745"/>
                    <a:pt x="42330" y="21592"/>
                    <a:pt x="42429" y="21421"/>
                  </a:cubicBezTo>
                  <a:cubicBezTo>
                    <a:pt x="42474" y="21340"/>
                    <a:pt x="42510" y="21250"/>
                    <a:pt x="42546" y="21159"/>
                  </a:cubicBezTo>
                  <a:cubicBezTo>
                    <a:pt x="42583" y="21078"/>
                    <a:pt x="42610" y="20997"/>
                    <a:pt x="42637" y="20916"/>
                  </a:cubicBezTo>
                  <a:cubicBezTo>
                    <a:pt x="42754" y="20583"/>
                    <a:pt x="42871" y="20249"/>
                    <a:pt x="42988" y="19916"/>
                  </a:cubicBezTo>
                  <a:cubicBezTo>
                    <a:pt x="43214" y="19249"/>
                    <a:pt x="43421" y="18582"/>
                    <a:pt x="43601" y="17896"/>
                  </a:cubicBezTo>
                  <a:cubicBezTo>
                    <a:pt x="43772" y="17220"/>
                    <a:pt x="43944" y="16535"/>
                    <a:pt x="44106" y="15850"/>
                  </a:cubicBezTo>
                  <a:cubicBezTo>
                    <a:pt x="44232" y="15355"/>
                    <a:pt x="44340" y="14850"/>
                    <a:pt x="44457" y="14354"/>
                  </a:cubicBezTo>
                  <a:cubicBezTo>
                    <a:pt x="44575" y="13858"/>
                    <a:pt x="44683" y="13353"/>
                    <a:pt x="44773" y="12849"/>
                  </a:cubicBezTo>
                  <a:cubicBezTo>
                    <a:pt x="44872" y="12344"/>
                    <a:pt x="44944" y="11839"/>
                    <a:pt x="45016" y="11334"/>
                  </a:cubicBezTo>
                  <a:cubicBezTo>
                    <a:pt x="45088" y="10821"/>
                    <a:pt x="45152" y="10316"/>
                    <a:pt x="45206" y="9802"/>
                  </a:cubicBezTo>
                  <a:lnTo>
                    <a:pt x="45206" y="9802"/>
                  </a:lnTo>
                  <a:lnTo>
                    <a:pt x="45197" y="9829"/>
                  </a:lnTo>
                  <a:cubicBezTo>
                    <a:pt x="45242" y="9613"/>
                    <a:pt x="45260" y="9387"/>
                    <a:pt x="45206" y="9153"/>
                  </a:cubicBezTo>
                  <a:cubicBezTo>
                    <a:pt x="45161" y="8928"/>
                    <a:pt x="45034" y="8711"/>
                    <a:pt x="44881" y="8549"/>
                  </a:cubicBezTo>
                  <a:cubicBezTo>
                    <a:pt x="44719" y="8387"/>
                    <a:pt x="44530" y="8270"/>
                    <a:pt x="44331" y="8179"/>
                  </a:cubicBezTo>
                  <a:cubicBezTo>
                    <a:pt x="44142" y="8089"/>
                    <a:pt x="43944" y="8026"/>
                    <a:pt x="43745" y="7981"/>
                  </a:cubicBezTo>
                  <a:lnTo>
                    <a:pt x="43763" y="7981"/>
                  </a:lnTo>
                  <a:cubicBezTo>
                    <a:pt x="41726" y="7278"/>
                    <a:pt x="39689" y="6566"/>
                    <a:pt x="37679" y="5809"/>
                  </a:cubicBezTo>
                  <a:cubicBezTo>
                    <a:pt x="35660" y="5052"/>
                    <a:pt x="33605" y="4412"/>
                    <a:pt x="31550" y="3754"/>
                  </a:cubicBezTo>
                  <a:cubicBezTo>
                    <a:pt x="29494" y="3105"/>
                    <a:pt x="27439" y="2483"/>
                    <a:pt x="25366" y="1879"/>
                  </a:cubicBezTo>
                  <a:lnTo>
                    <a:pt x="22265" y="977"/>
                  </a:lnTo>
                  <a:lnTo>
                    <a:pt x="20715" y="527"/>
                  </a:lnTo>
                  <a:cubicBezTo>
                    <a:pt x="20201" y="382"/>
                    <a:pt x="19687" y="220"/>
                    <a:pt x="19182" y="13"/>
                  </a:cubicBezTo>
                  <a:cubicBezTo>
                    <a:pt x="19173" y="13"/>
                    <a:pt x="19164" y="13"/>
                    <a:pt x="19155" y="4"/>
                  </a:cubicBezTo>
                  <a:cubicBezTo>
                    <a:pt x="19143" y="2"/>
                    <a:pt x="19130" y="0"/>
                    <a:pt x="19118"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512" name="Google Shape;2512;p58"/>
            <p:cNvSpPr/>
            <p:nvPr/>
          </p:nvSpPr>
          <p:spPr>
            <a:xfrm>
              <a:off x="5068825" y="3761150"/>
              <a:ext cx="57725" cy="214775"/>
            </a:xfrm>
            <a:custGeom>
              <a:avLst/>
              <a:gdLst/>
              <a:ahLst/>
              <a:cxnLst/>
              <a:rect l="l" t="t" r="r" b="b"/>
              <a:pathLst>
                <a:path w="2309" h="8591" extrusionOk="0">
                  <a:moveTo>
                    <a:pt x="2095" y="1"/>
                  </a:moveTo>
                  <a:cubicBezTo>
                    <a:pt x="2000" y="1"/>
                    <a:pt x="1919" y="69"/>
                    <a:pt x="1903" y="166"/>
                  </a:cubicBezTo>
                  <a:cubicBezTo>
                    <a:pt x="1795" y="860"/>
                    <a:pt x="1623" y="1536"/>
                    <a:pt x="1470" y="2221"/>
                  </a:cubicBezTo>
                  <a:lnTo>
                    <a:pt x="992" y="4267"/>
                  </a:lnTo>
                  <a:cubicBezTo>
                    <a:pt x="677" y="5628"/>
                    <a:pt x="352" y="6989"/>
                    <a:pt x="28" y="8350"/>
                  </a:cubicBezTo>
                  <a:cubicBezTo>
                    <a:pt x="28" y="8350"/>
                    <a:pt x="28" y="8359"/>
                    <a:pt x="28" y="8359"/>
                  </a:cubicBezTo>
                  <a:cubicBezTo>
                    <a:pt x="1" y="8458"/>
                    <a:pt x="73" y="8567"/>
                    <a:pt x="172" y="8585"/>
                  </a:cubicBezTo>
                  <a:cubicBezTo>
                    <a:pt x="189" y="8589"/>
                    <a:pt x="206" y="8591"/>
                    <a:pt x="222" y="8591"/>
                  </a:cubicBezTo>
                  <a:cubicBezTo>
                    <a:pt x="309" y="8591"/>
                    <a:pt x="384" y="8532"/>
                    <a:pt x="406" y="8440"/>
                  </a:cubicBezTo>
                  <a:cubicBezTo>
                    <a:pt x="704" y="7070"/>
                    <a:pt x="1010" y="5709"/>
                    <a:pt x="1317" y="4339"/>
                  </a:cubicBezTo>
                  <a:lnTo>
                    <a:pt x="1786" y="2293"/>
                  </a:lnTo>
                  <a:cubicBezTo>
                    <a:pt x="1939" y="1608"/>
                    <a:pt x="2083" y="923"/>
                    <a:pt x="2281" y="247"/>
                  </a:cubicBezTo>
                  <a:cubicBezTo>
                    <a:pt x="2290" y="247"/>
                    <a:pt x="2290" y="238"/>
                    <a:pt x="2290" y="229"/>
                  </a:cubicBezTo>
                  <a:cubicBezTo>
                    <a:pt x="2308" y="121"/>
                    <a:pt x="2236" y="21"/>
                    <a:pt x="2128" y="3"/>
                  </a:cubicBezTo>
                  <a:cubicBezTo>
                    <a:pt x="2117" y="2"/>
                    <a:pt x="2106" y="1"/>
                    <a:pt x="2095"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513" name="Google Shape;2513;p58"/>
            <p:cNvSpPr/>
            <p:nvPr/>
          </p:nvSpPr>
          <p:spPr>
            <a:xfrm>
              <a:off x="4825225" y="3697850"/>
              <a:ext cx="21000" cy="56475"/>
            </a:xfrm>
            <a:custGeom>
              <a:avLst/>
              <a:gdLst/>
              <a:ahLst/>
              <a:cxnLst/>
              <a:rect l="l" t="t" r="r" b="b"/>
              <a:pathLst>
                <a:path w="840" h="2259" extrusionOk="0">
                  <a:moveTo>
                    <a:pt x="640" y="0"/>
                  </a:moveTo>
                  <a:cubicBezTo>
                    <a:pt x="562" y="0"/>
                    <a:pt x="487" y="50"/>
                    <a:pt x="451" y="129"/>
                  </a:cubicBezTo>
                  <a:cubicBezTo>
                    <a:pt x="334" y="435"/>
                    <a:pt x="262" y="751"/>
                    <a:pt x="190" y="1075"/>
                  </a:cubicBezTo>
                  <a:cubicBezTo>
                    <a:pt x="118" y="1391"/>
                    <a:pt x="55" y="1715"/>
                    <a:pt x="19" y="2040"/>
                  </a:cubicBezTo>
                  <a:cubicBezTo>
                    <a:pt x="1" y="2130"/>
                    <a:pt x="55" y="2220"/>
                    <a:pt x="145" y="2247"/>
                  </a:cubicBezTo>
                  <a:cubicBezTo>
                    <a:pt x="168" y="2254"/>
                    <a:pt x="190" y="2258"/>
                    <a:pt x="212" y="2258"/>
                  </a:cubicBezTo>
                  <a:cubicBezTo>
                    <a:pt x="295" y="2258"/>
                    <a:pt x="369" y="2206"/>
                    <a:pt x="397" y="2121"/>
                  </a:cubicBezTo>
                  <a:cubicBezTo>
                    <a:pt x="497" y="1814"/>
                    <a:pt x="587" y="1499"/>
                    <a:pt x="659" y="1183"/>
                  </a:cubicBezTo>
                  <a:cubicBezTo>
                    <a:pt x="740" y="859"/>
                    <a:pt x="803" y="543"/>
                    <a:pt x="830" y="210"/>
                  </a:cubicBezTo>
                  <a:cubicBezTo>
                    <a:pt x="839" y="129"/>
                    <a:pt x="794" y="48"/>
                    <a:pt x="704" y="12"/>
                  </a:cubicBezTo>
                  <a:cubicBezTo>
                    <a:pt x="683" y="4"/>
                    <a:pt x="662" y="0"/>
                    <a:pt x="640"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514" name="Google Shape;2514;p58"/>
            <p:cNvSpPr/>
            <p:nvPr/>
          </p:nvSpPr>
          <p:spPr>
            <a:xfrm>
              <a:off x="5115925" y="3539325"/>
              <a:ext cx="61550" cy="232125"/>
            </a:xfrm>
            <a:custGeom>
              <a:avLst/>
              <a:gdLst/>
              <a:ahLst/>
              <a:cxnLst/>
              <a:rect l="l" t="t" r="r" b="b"/>
              <a:pathLst>
                <a:path w="2462" h="9285" extrusionOk="0">
                  <a:moveTo>
                    <a:pt x="2244" y="0"/>
                  </a:moveTo>
                  <a:cubicBezTo>
                    <a:pt x="2159" y="0"/>
                    <a:pt x="2080" y="60"/>
                    <a:pt x="2065" y="151"/>
                  </a:cubicBezTo>
                  <a:lnTo>
                    <a:pt x="1046" y="4595"/>
                  </a:lnTo>
                  <a:lnTo>
                    <a:pt x="542" y="6821"/>
                  </a:lnTo>
                  <a:lnTo>
                    <a:pt x="289" y="7930"/>
                  </a:lnTo>
                  <a:cubicBezTo>
                    <a:pt x="199" y="8300"/>
                    <a:pt x="127" y="8669"/>
                    <a:pt x="19" y="9039"/>
                  </a:cubicBezTo>
                  <a:cubicBezTo>
                    <a:pt x="19" y="9048"/>
                    <a:pt x="19" y="9048"/>
                    <a:pt x="19" y="9057"/>
                  </a:cubicBezTo>
                  <a:cubicBezTo>
                    <a:pt x="1" y="9165"/>
                    <a:pt x="73" y="9264"/>
                    <a:pt x="172" y="9282"/>
                  </a:cubicBezTo>
                  <a:cubicBezTo>
                    <a:pt x="183" y="9284"/>
                    <a:pt x="194" y="9285"/>
                    <a:pt x="205" y="9285"/>
                  </a:cubicBezTo>
                  <a:cubicBezTo>
                    <a:pt x="300" y="9285"/>
                    <a:pt x="381" y="9217"/>
                    <a:pt x="397" y="9120"/>
                  </a:cubicBezTo>
                  <a:cubicBezTo>
                    <a:pt x="469" y="8750"/>
                    <a:pt x="560" y="8381"/>
                    <a:pt x="641" y="8011"/>
                  </a:cubicBezTo>
                  <a:lnTo>
                    <a:pt x="902" y="6902"/>
                  </a:lnTo>
                  <a:lnTo>
                    <a:pt x="1416" y="4676"/>
                  </a:lnTo>
                  <a:lnTo>
                    <a:pt x="2443" y="241"/>
                  </a:lnTo>
                  <a:lnTo>
                    <a:pt x="2443" y="232"/>
                  </a:lnTo>
                  <a:cubicBezTo>
                    <a:pt x="2461" y="133"/>
                    <a:pt x="2398" y="25"/>
                    <a:pt x="2290" y="7"/>
                  </a:cubicBezTo>
                  <a:cubicBezTo>
                    <a:pt x="2275" y="3"/>
                    <a:pt x="2259" y="0"/>
                    <a:pt x="2244"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515" name="Google Shape;2515;p58"/>
            <p:cNvSpPr/>
            <p:nvPr/>
          </p:nvSpPr>
          <p:spPr>
            <a:xfrm>
              <a:off x="5039525" y="3548650"/>
              <a:ext cx="101450" cy="405350"/>
            </a:xfrm>
            <a:custGeom>
              <a:avLst/>
              <a:gdLst/>
              <a:ahLst/>
              <a:cxnLst/>
              <a:rect l="l" t="t" r="r" b="b"/>
              <a:pathLst>
                <a:path w="4058" h="16214" extrusionOk="0">
                  <a:moveTo>
                    <a:pt x="3853" y="1"/>
                  </a:moveTo>
                  <a:cubicBezTo>
                    <a:pt x="3758" y="1"/>
                    <a:pt x="3676" y="68"/>
                    <a:pt x="3652" y="157"/>
                  </a:cubicBezTo>
                  <a:cubicBezTo>
                    <a:pt x="3390" y="1482"/>
                    <a:pt x="3111" y="2807"/>
                    <a:pt x="2822" y="4132"/>
                  </a:cubicBezTo>
                  <a:cubicBezTo>
                    <a:pt x="2543" y="5448"/>
                    <a:pt x="2236" y="6764"/>
                    <a:pt x="1948" y="8089"/>
                  </a:cubicBezTo>
                  <a:cubicBezTo>
                    <a:pt x="1641" y="9405"/>
                    <a:pt x="1335" y="10721"/>
                    <a:pt x="1020" y="12037"/>
                  </a:cubicBezTo>
                  <a:lnTo>
                    <a:pt x="533" y="14002"/>
                  </a:lnTo>
                  <a:cubicBezTo>
                    <a:pt x="371" y="14660"/>
                    <a:pt x="199" y="15318"/>
                    <a:pt x="28" y="15967"/>
                  </a:cubicBezTo>
                  <a:cubicBezTo>
                    <a:pt x="28" y="15976"/>
                    <a:pt x="28" y="15976"/>
                    <a:pt x="28" y="15985"/>
                  </a:cubicBezTo>
                  <a:cubicBezTo>
                    <a:pt x="1" y="16084"/>
                    <a:pt x="73" y="16192"/>
                    <a:pt x="181" y="16210"/>
                  </a:cubicBezTo>
                  <a:cubicBezTo>
                    <a:pt x="192" y="16212"/>
                    <a:pt x="202" y="16213"/>
                    <a:pt x="212" y="16213"/>
                  </a:cubicBezTo>
                  <a:cubicBezTo>
                    <a:pt x="302" y="16213"/>
                    <a:pt x="390" y="16146"/>
                    <a:pt x="407" y="16057"/>
                  </a:cubicBezTo>
                  <a:cubicBezTo>
                    <a:pt x="533" y="15390"/>
                    <a:pt x="668" y="14732"/>
                    <a:pt x="803" y="14065"/>
                  </a:cubicBezTo>
                  <a:lnTo>
                    <a:pt x="1227" y="12082"/>
                  </a:lnTo>
                  <a:cubicBezTo>
                    <a:pt x="1524" y="10766"/>
                    <a:pt x="1813" y="9441"/>
                    <a:pt x="2119" y="8125"/>
                  </a:cubicBezTo>
                  <a:cubicBezTo>
                    <a:pt x="2426" y="6809"/>
                    <a:pt x="2723" y="5493"/>
                    <a:pt x="3048" y="4177"/>
                  </a:cubicBezTo>
                  <a:cubicBezTo>
                    <a:pt x="3372" y="2870"/>
                    <a:pt x="3688" y="1554"/>
                    <a:pt x="4030" y="247"/>
                  </a:cubicBezTo>
                  <a:cubicBezTo>
                    <a:pt x="4039" y="238"/>
                    <a:pt x="4039" y="238"/>
                    <a:pt x="4039" y="238"/>
                  </a:cubicBezTo>
                  <a:cubicBezTo>
                    <a:pt x="4057" y="129"/>
                    <a:pt x="3985" y="30"/>
                    <a:pt x="3886" y="3"/>
                  </a:cubicBezTo>
                  <a:cubicBezTo>
                    <a:pt x="3875" y="1"/>
                    <a:pt x="3864" y="1"/>
                    <a:pt x="385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516" name="Google Shape;2516;p58"/>
            <p:cNvSpPr/>
            <p:nvPr/>
          </p:nvSpPr>
          <p:spPr>
            <a:xfrm>
              <a:off x="4836050" y="3636975"/>
              <a:ext cx="24350" cy="70875"/>
            </a:xfrm>
            <a:custGeom>
              <a:avLst/>
              <a:gdLst/>
              <a:ahLst/>
              <a:cxnLst/>
              <a:rect l="l" t="t" r="r" b="b"/>
              <a:pathLst>
                <a:path w="974" h="2835" extrusionOk="0">
                  <a:moveTo>
                    <a:pt x="763" y="1"/>
                  </a:moveTo>
                  <a:cubicBezTo>
                    <a:pt x="675" y="1"/>
                    <a:pt x="593" y="68"/>
                    <a:pt x="577" y="157"/>
                  </a:cubicBezTo>
                  <a:cubicBezTo>
                    <a:pt x="541" y="364"/>
                    <a:pt x="505" y="563"/>
                    <a:pt x="460" y="770"/>
                  </a:cubicBezTo>
                  <a:cubicBezTo>
                    <a:pt x="424" y="968"/>
                    <a:pt x="379" y="1167"/>
                    <a:pt x="334" y="1374"/>
                  </a:cubicBezTo>
                  <a:cubicBezTo>
                    <a:pt x="244" y="1770"/>
                    <a:pt x="181" y="2176"/>
                    <a:pt x="18" y="2564"/>
                  </a:cubicBezTo>
                  <a:cubicBezTo>
                    <a:pt x="9" y="2582"/>
                    <a:pt x="9" y="2600"/>
                    <a:pt x="9" y="2627"/>
                  </a:cubicBezTo>
                  <a:cubicBezTo>
                    <a:pt x="0" y="2735"/>
                    <a:pt x="82" y="2825"/>
                    <a:pt x="190" y="2834"/>
                  </a:cubicBezTo>
                  <a:cubicBezTo>
                    <a:pt x="195" y="2835"/>
                    <a:pt x="200" y="2835"/>
                    <a:pt x="205" y="2835"/>
                  </a:cubicBezTo>
                  <a:cubicBezTo>
                    <a:pt x="307" y="2835"/>
                    <a:pt x="397" y="2748"/>
                    <a:pt x="397" y="2645"/>
                  </a:cubicBezTo>
                  <a:cubicBezTo>
                    <a:pt x="424" y="2230"/>
                    <a:pt x="541" y="1843"/>
                    <a:pt x="631" y="1437"/>
                  </a:cubicBezTo>
                  <a:cubicBezTo>
                    <a:pt x="685" y="1239"/>
                    <a:pt x="740" y="1040"/>
                    <a:pt x="785" y="842"/>
                  </a:cubicBezTo>
                  <a:cubicBezTo>
                    <a:pt x="839" y="644"/>
                    <a:pt x="893" y="445"/>
                    <a:pt x="947" y="247"/>
                  </a:cubicBezTo>
                  <a:cubicBezTo>
                    <a:pt x="956" y="238"/>
                    <a:pt x="956" y="229"/>
                    <a:pt x="956" y="229"/>
                  </a:cubicBezTo>
                  <a:cubicBezTo>
                    <a:pt x="974" y="121"/>
                    <a:pt x="902" y="22"/>
                    <a:pt x="794" y="4"/>
                  </a:cubicBezTo>
                  <a:cubicBezTo>
                    <a:pt x="783" y="2"/>
                    <a:pt x="773" y="1"/>
                    <a:pt x="763" y="1"/>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sp>
          <p:nvSpPr>
            <p:cNvPr id="2517" name="Google Shape;2517;p58"/>
            <p:cNvSpPr/>
            <p:nvPr/>
          </p:nvSpPr>
          <p:spPr>
            <a:xfrm>
              <a:off x="4769575" y="3641500"/>
              <a:ext cx="28650" cy="88500"/>
            </a:xfrm>
            <a:custGeom>
              <a:avLst/>
              <a:gdLst/>
              <a:ahLst/>
              <a:cxnLst/>
              <a:rect l="l" t="t" r="r" b="b"/>
              <a:pathLst>
                <a:path w="1146" h="3540" extrusionOk="0">
                  <a:moveTo>
                    <a:pt x="932" y="0"/>
                  </a:moveTo>
                  <a:cubicBezTo>
                    <a:pt x="837" y="0"/>
                    <a:pt x="756" y="68"/>
                    <a:pt x="739" y="165"/>
                  </a:cubicBezTo>
                  <a:cubicBezTo>
                    <a:pt x="703" y="427"/>
                    <a:pt x="649" y="688"/>
                    <a:pt x="604" y="949"/>
                  </a:cubicBezTo>
                  <a:cubicBezTo>
                    <a:pt x="550" y="1211"/>
                    <a:pt x="487" y="1472"/>
                    <a:pt x="433" y="1734"/>
                  </a:cubicBezTo>
                  <a:cubicBezTo>
                    <a:pt x="370" y="1995"/>
                    <a:pt x="307" y="2256"/>
                    <a:pt x="244" y="2518"/>
                  </a:cubicBezTo>
                  <a:cubicBezTo>
                    <a:pt x="172" y="2770"/>
                    <a:pt x="108" y="3032"/>
                    <a:pt x="27" y="3284"/>
                  </a:cubicBezTo>
                  <a:cubicBezTo>
                    <a:pt x="18" y="3293"/>
                    <a:pt x="18" y="3302"/>
                    <a:pt x="18" y="3311"/>
                  </a:cubicBezTo>
                  <a:cubicBezTo>
                    <a:pt x="0" y="3419"/>
                    <a:pt x="72" y="3518"/>
                    <a:pt x="181" y="3536"/>
                  </a:cubicBezTo>
                  <a:cubicBezTo>
                    <a:pt x="192" y="3538"/>
                    <a:pt x="203" y="3539"/>
                    <a:pt x="214" y="3539"/>
                  </a:cubicBezTo>
                  <a:cubicBezTo>
                    <a:pt x="308" y="3539"/>
                    <a:pt x="390" y="3471"/>
                    <a:pt x="406" y="3374"/>
                  </a:cubicBezTo>
                  <a:cubicBezTo>
                    <a:pt x="442" y="3104"/>
                    <a:pt x="496" y="2842"/>
                    <a:pt x="541" y="2581"/>
                  </a:cubicBezTo>
                  <a:cubicBezTo>
                    <a:pt x="595" y="2320"/>
                    <a:pt x="658" y="2058"/>
                    <a:pt x="712" y="1797"/>
                  </a:cubicBezTo>
                  <a:cubicBezTo>
                    <a:pt x="775" y="1544"/>
                    <a:pt x="839" y="1283"/>
                    <a:pt x="902" y="1022"/>
                  </a:cubicBezTo>
                  <a:cubicBezTo>
                    <a:pt x="974" y="769"/>
                    <a:pt x="1037" y="508"/>
                    <a:pt x="1118" y="255"/>
                  </a:cubicBezTo>
                  <a:cubicBezTo>
                    <a:pt x="1118" y="246"/>
                    <a:pt x="1127" y="228"/>
                    <a:pt x="1127" y="219"/>
                  </a:cubicBezTo>
                  <a:cubicBezTo>
                    <a:pt x="1145" y="111"/>
                    <a:pt x="1073" y="12"/>
                    <a:pt x="965" y="3"/>
                  </a:cubicBezTo>
                  <a:cubicBezTo>
                    <a:pt x="954" y="1"/>
                    <a:pt x="943" y="0"/>
                    <a:pt x="932" y="0"/>
                  </a:cubicBezTo>
                  <a:close/>
                </a:path>
              </a:pathLst>
            </a:custGeom>
            <a:solidFill>
              <a:schemeClr val="dk2"/>
            </a:solidFill>
            <a:ln>
              <a:noFill/>
            </a:ln>
          </p:spPr>
          <p:txBody>
            <a:bodyPr spcFirstLastPara="1" wrap="square" lIns="121900" tIns="121900" rIns="121900" bIns="121900" anchor="ctr" anchorCtr="0">
              <a:noAutofit/>
            </a:bodyPr>
            <a:lstStyle/>
            <a:p>
              <a:endParaRPr sz="2400"/>
            </a:p>
          </p:txBody>
        </p:sp>
      </p:grpSp>
      <p:grpSp>
        <p:nvGrpSpPr>
          <p:cNvPr id="2518" name="Google Shape;2518;p58"/>
          <p:cNvGrpSpPr/>
          <p:nvPr/>
        </p:nvGrpSpPr>
        <p:grpSpPr>
          <a:xfrm>
            <a:off x="797686" y="710363"/>
            <a:ext cx="2562549" cy="435647"/>
            <a:chOff x="1816609" y="3851001"/>
            <a:chExt cx="1093674" cy="222193"/>
          </a:xfrm>
        </p:grpSpPr>
        <p:sp>
          <p:nvSpPr>
            <p:cNvPr id="2519" name="Google Shape;2519;p58"/>
            <p:cNvSpPr/>
            <p:nvPr/>
          </p:nvSpPr>
          <p:spPr>
            <a:xfrm>
              <a:off x="1816609" y="3851001"/>
              <a:ext cx="1093674" cy="222193"/>
            </a:xfrm>
            <a:custGeom>
              <a:avLst/>
              <a:gdLst/>
              <a:ahLst/>
              <a:cxnLst/>
              <a:rect l="l" t="t" r="r" b="b"/>
              <a:pathLst>
                <a:path w="38900" h="7903" extrusionOk="0">
                  <a:moveTo>
                    <a:pt x="32154" y="852"/>
                  </a:moveTo>
                  <a:cubicBezTo>
                    <a:pt x="32029" y="852"/>
                    <a:pt x="31911" y="870"/>
                    <a:pt x="31815" y="910"/>
                  </a:cubicBezTo>
                  <a:cubicBezTo>
                    <a:pt x="30934" y="1259"/>
                    <a:pt x="30057" y="1619"/>
                    <a:pt x="29183" y="1986"/>
                  </a:cubicBezTo>
                  <a:cubicBezTo>
                    <a:pt x="30289" y="1683"/>
                    <a:pt x="31405" y="1423"/>
                    <a:pt x="32535" y="1209"/>
                  </a:cubicBezTo>
                  <a:cubicBezTo>
                    <a:pt x="32581" y="1198"/>
                    <a:pt x="32635" y="1195"/>
                    <a:pt x="32688" y="1195"/>
                  </a:cubicBezTo>
                  <a:cubicBezTo>
                    <a:pt x="32853" y="1195"/>
                    <a:pt x="33041" y="1234"/>
                    <a:pt x="33223" y="1298"/>
                  </a:cubicBezTo>
                  <a:cubicBezTo>
                    <a:pt x="32998" y="1017"/>
                    <a:pt x="32532" y="852"/>
                    <a:pt x="32154" y="852"/>
                  </a:cubicBezTo>
                  <a:close/>
                  <a:moveTo>
                    <a:pt x="36026" y="1808"/>
                  </a:moveTo>
                  <a:cubicBezTo>
                    <a:pt x="35323" y="1808"/>
                    <a:pt x="34635" y="1886"/>
                    <a:pt x="33969" y="2036"/>
                  </a:cubicBezTo>
                  <a:cubicBezTo>
                    <a:pt x="33969" y="2172"/>
                    <a:pt x="33908" y="2318"/>
                    <a:pt x="33758" y="2464"/>
                  </a:cubicBezTo>
                  <a:cubicBezTo>
                    <a:pt x="33648" y="2575"/>
                    <a:pt x="33541" y="2689"/>
                    <a:pt x="33441" y="2803"/>
                  </a:cubicBezTo>
                  <a:cubicBezTo>
                    <a:pt x="33530" y="2781"/>
                    <a:pt x="33619" y="2775"/>
                    <a:pt x="33712" y="2775"/>
                  </a:cubicBezTo>
                  <a:cubicBezTo>
                    <a:pt x="34364" y="2775"/>
                    <a:pt x="35031" y="3256"/>
                    <a:pt x="35052" y="3695"/>
                  </a:cubicBezTo>
                  <a:cubicBezTo>
                    <a:pt x="35341" y="3655"/>
                    <a:pt x="35634" y="3637"/>
                    <a:pt x="35926" y="3637"/>
                  </a:cubicBezTo>
                  <a:cubicBezTo>
                    <a:pt x="36290" y="3637"/>
                    <a:pt x="36657" y="3666"/>
                    <a:pt x="37028" y="3723"/>
                  </a:cubicBezTo>
                  <a:cubicBezTo>
                    <a:pt x="37099" y="3734"/>
                    <a:pt x="37170" y="3737"/>
                    <a:pt x="37234" y="3737"/>
                  </a:cubicBezTo>
                  <a:cubicBezTo>
                    <a:pt x="38415" y="3737"/>
                    <a:pt x="38900" y="2136"/>
                    <a:pt x="37502" y="1922"/>
                  </a:cubicBezTo>
                  <a:cubicBezTo>
                    <a:pt x="37007" y="1843"/>
                    <a:pt x="36511" y="1808"/>
                    <a:pt x="36026" y="1808"/>
                  </a:cubicBezTo>
                  <a:close/>
                  <a:moveTo>
                    <a:pt x="6480" y="3645"/>
                  </a:moveTo>
                  <a:lnTo>
                    <a:pt x="6480" y="3645"/>
                  </a:lnTo>
                  <a:cubicBezTo>
                    <a:pt x="6466" y="3652"/>
                    <a:pt x="6455" y="3655"/>
                    <a:pt x="6441" y="3659"/>
                  </a:cubicBezTo>
                  <a:cubicBezTo>
                    <a:pt x="6412" y="3723"/>
                    <a:pt x="6383" y="3787"/>
                    <a:pt x="6359" y="3851"/>
                  </a:cubicBezTo>
                  <a:cubicBezTo>
                    <a:pt x="6398" y="3784"/>
                    <a:pt x="6437" y="3713"/>
                    <a:pt x="6480" y="3645"/>
                  </a:cubicBezTo>
                  <a:close/>
                  <a:moveTo>
                    <a:pt x="21010" y="0"/>
                  </a:moveTo>
                  <a:cubicBezTo>
                    <a:pt x="20879" y="0"/>
                    <a:pt x="20747" y="18"/>
                    <a:pt x="20622" y="64"/>
                  </a:cubicBezTo>
                  <a:cubicBezTo>
                    <a:pt x="18436" y="831"/>
                    <a:pt x="16353" y="1801"/>
                    <a:pt x="14389" y="2977"/>
                  </a:cubicBezTo>
                  <a:cubicBezTo>
                    <a:pt x="14735" y="2475"/>
                    <a:pt x="15102" y="1990"/>
                    <a:pt x="15491" y="1512"/>
                  </a:cubicBezTo>
                  <a:cubicBezTo>
                    <a:pt x="16118" y="746"/>
                    <a:pt x="15117" y="289"/>
                    <a:pt x="14353" y="289"/>
                  </a:cubicBezTo>
                  <a:cubicBezTo>
                    <a:pt x="14154" y="289"/>
                    <a:pt x="13972" y="318"/>
                    <a:pt x="13836" y="385"/>
                  </a:cubicBezTo>
                  <a:cubicBezTo>
                    <a:pt x="12110" y="1244"/>
                    <a:pt x="10484" y="2261"/>
                    <a:pt x="8969" y="3431"/>
                  </a:cubicBezTo>
                  <a:cubicBezTo>
                    <a:pt x="9272" y="2842"/>
                    <a:pt x="9614" y="2268"/>
                    <a:pt x="9996" y="1708"/>
                  </a:cubicBezTo>
                  <a:cubicBezTo>
                    <a:pt x="10542" y="906"/>
                    <a:pt x="9646" y="471"/>
                    <a:pt x="8905" y="471"/>
                  </a:cubicBezTo>
                  <a:cubicBezTo>
                    <a:pt x="8694" y="471"/>
                    <a:pt x="8491" y="507"/>
                    <a:pt x="8341" y="581"/>
                  </a:cubicBezTo>
                  <a:cubicBezTo>
                    <a:pt x="5938" y="1741"/>
                    <a:pt x="3534" y="2903"/>
                    <a:pt x="1131" y="4062"/>
                  </a:cubicBezTo>
                  <a:cubicBezTo>
                    <a:pt x="1" y="4608"/>
                    <a:pt x="893" y="5670"/>
                    <a:pt x="1862" y="5670"/>
                  </a:cubicBezTo>
                  <a:cubicBezTo>
                    <a:pt x="2045" y="5670"/>
                    <a:pt x="2226" y="5635"/>
                    <a:pt x="2401" y="5549"/>
                  </a:cubicBezTo>
                  <a:cubicBezTo>
                    <a:pt x="3546" y="4996"/>
                    <a:pt x="4690" y="4443"/>
                    <a:pt x="5835" y="3891"/>
                  </a:cubicBezTo>
                  <a:lnTo>
                    <a:pt x="5835" y="3891"/>
                  </a:lnTo>
                  <a:cubicBezTo>
                    <a:pt x="5392" y="4055"/>
                    <a:pt x="4947" y="4211"/>
                    <a:pt x="4501" y="4361"/>
                  </a:cubicBezTo>
                  <a:cubicBezTo>
                    <a:pt x="4248" y="4447"/>
                    <a:pt x="3944" y="4508"/>
                    <a:pt x="3649" y="4508"/>
                  </a:cubicBezTo>
                  <a:cubicBezTo>
                    <a:pt x="3378" y="4508"/>
                    <a:pt x="3110" y="4458"/>
                    <a:pt x="2886" y="4336"/>
                  </a:cubicBezTo>
                  <a:cubicBezTo>
                    <a:pt x="2532" y="4144"/>
                    <a:pt x="2443" y="3773"/>
                    <a:pt x="2896" y="3619"/>
                  </a:cubicBezTo>
                  <a:cubicBezTo>
                    <a:pt x="4173" y="3191"/>
                    <a:pt x="5428" y="2707"/>
                    <a:pt x="6666" y="2164"/>
                  </a:cubicBezTo>
                  <a:cubicBezTo>
                    <a:pt x="6887" y="2069"/>
                    <a:pt x="7175" y="2015"/>
                    <a:pt x="7464" y="2015"/>
                  </a:cubicBezTo>
                  <a:cubicBezTo>
                    <a:pt x="7593" y="2015"/>
                    <a:pt x="7721" y="2026"/>
                    <a:pt x="7846" y="2047"/>
                  </a:cubicBezTo>
                  <a:cubicBezTo>
                    <a:pt x="8074" y="1901"/>
                    <a:pt x="8330" y="1794"/>
                    <a:pt x="8562" y="1794"/>
                  </a:cubicBezTo>
                  <a:cubicBezTo>
                    <a:pt x="8598" y="1794"/>
                    <a:pt x="8634" y="1797"/>
                    <a:pt x="8669" y="1805"/>
                  </a:cubicBezTo>
                  <a:cubicBezTo>
                    <a:pt x="9054" y="1865"/>
                    <a:pt x="9375" y="2079"/>
                    <a:pt x="9041" y="2490"/>
                  </a:cubicBezTo>
                  <a:cubicBezTo>
                    <a:pt x="8491" y="3153"/>
                    <a:pt x="8074" y="3841"/>
                    <a:pt x="7774" y="4600"/>
                  </a:cubicBezTo>
                  <a:cubicBezTo>
                    <a:pt x="9536" y="3398"/>
                    <a:pt x="11351" y="2283"/>
                    <a:pt x="13223" y="1256"/>
                  </a:cubicBezTo>
                  <a:cubicBezTo>
                    <a:pt x="13379" y="1170"/>
                    <a:pt x="13729" y="1091"/>
                    <a:pt x="14032" y="1091"/>
                  </a:cubicBezTo>
                  <a:cubicBezTo>
                    <a:pt x="14449" y="1091"/>
                    <a:pt x="14778" y="1238"/>
                    <a:pt x="14378" y="1701"/>
                  </a:cubicBezTo>
                  <a:cubicBezTo>
                    <a:pt x="13740" y="2447"/>
                    <a:pt x="13305" y="3220"/>
                    <a:pt x="13055" y="4116"/>
                  </a:cubicBezTo>
                  <a:cubicBezTo>
                    <a:pt x="14791" y="3156"/>
                    <a:pt x="16575" y="2111"/>
                    <a:pt x="18386" y="1494"/>
                  </a:cubicBezTo>
                  <a:cubicBezTo>
                    <a:pt x="18660" y="1402"/>
                    <a:pt x="18896" y="1359"/>
                    <a:pt x="19099" y="1359"/>
                  </a:cubicBezTo>
                  <a:cubicBezTo>
                    <a:pt x="20144" y="1359"/>
                    <a:pt x="20262" y="2514"/>
                    <a:pt x="20204" y="3630"/>
                  </a:cubicBezTo>
                  <a:cubicBezTo>
                    <a:pt x="21502" y="2892"/>
                    <a:pt x="22840" y="2229"/>
                    <a:pt x="24213" y="1634"/>
                  </a:cubicBezTo>
                  <a:cubicBezTo>
                    <a:pt x="24216" y="1630"/>
                    <a:pt x="24216" y="1623"/>
                    <a:pt x="24216" y="1619"/>
                  </a:cubicBezTo>
                  <a:cubicBezTo>
                    <a:pt x="24244" y="1109"/>
                    <a:pt x="24766" y="867"/>
                    <a:pt x="25304" y="867"/>
                  </a:cubicBezTo>
                  <a:cubicBezTo>
                    <a:pt x="25906" y="867"/>
                    <a:pt x="26530" y="1173"/>
                    <a:pt x="26499" y="1744"/>
                  </a:cubicBezTo>
                  <a:cubicBezTo>
                    <a:pt x="26477" y="2126"/>
                    <a:pt x="26438" y="2496"/>
                    <a:pt x="26384" y="2867"/>
                  </a:cubicBezTo>
                  <a:cubicBezTo>
                    <a:pt x="26591" y="2793"/>
                    <a:pt x="26798" y="2721"/>
                    <a:pt x="27004" y="2653"/>
                  </a:cubicBezTo>
                  <a:cubicBezTo>
                    <a:pt x="27236" y="2250"/>
                    <a:pt x="27483" y="1855"/>
                    <a:pt x="27743" y="1466"/>
                  </a:cubicBezTo>
                  <a:cubicBezTo>
                    <a:pt x="28220" y="746"/>
                    <a:pt x="27386" y="168"/>
                    <a:pt x="26695" y="168"/>
                  </a:cubicBezTo>
                  <a:cubicBezTo>
                    <a:pt x="26573" y="168"/>
                    <a:pt x="26459" y="186"/>
                    <a:pt x="26352" y="225"/>
                  </a:cubicBezTo>
                  <a:cubicBezTo>
                    <a:pt x="24637" y="842"/>
                    <a:pt x="23000" y="1591"/>
                    <a:pt x="21431" y="2468"/>
                  </a:cubicBezTo>
                  <a:cubicBezTo>
                    <a:pt x="21624" y="2079"/>
                    <a:pt x="21817" y="1690"/>
                    <a:pt x="22009" y="1305"/>
                  </a:cubicBezTo>
                  <a:cubicBezTo>
                    <a:pt x="22373" y="574"/>
                    <a:pt x="21702" y="0"/>
                    <a:pt x="21010" y="0"/>
                  </a:cubicBezTo>
                  <a:close/>
                  <a:moveTo>
                    <a:pt x="30485" y="3384"/>
                  </a:moveTo>
                  <a:cubicBezTo>
                    <a:pt x="28780" y="3837"/>
                    <a:pt x="27111" y="4407"/>
                    <a:pt x="25467" y="5085"/>
                  </a:cubicBezTo>
                  <a:cubicBezTo>
                    <a:pt x="25325" y="5146"/>
                    <a:pt x="25161" y="5174"/>
                    <a:pt x="24993" y="5174"/>
                  </a:cubicBezTo>
                  <a:cubicBezTo>
                    <a:pt x="24394" y="5174"/>
                    <a:pt x="23749" y="4817"/>
                    <a:pt x="23820" y="4208"/>
                  </a:cubicBezTo>
                  <a:lnTo>
                    <a:pt x="23820" y="4208"/>
                  </a:lnTo>
                  <a:cubicBezTo>
                    <a:pt x="23721" y="4437"/>
                    <a:pt x="23627" y="4668"/>
                    <a:pt x="23538" y="4903"/>
                  </a:cubicBezTo>
                  <a:cubicBezTo>
                    <a:pt x="23257" y="5627"/>
                    <a:pt x="24013" y="5920"/>
                    <a:pt x="24665" y="5920"/>
                  </a:cubicBezTo>
                  <a:cubicBezTo>
                    <a:pt x="24908" y="5920"/>
                    <a:pt x="25136" y="5880"/>
                    <a:pt x="25289" y="5806"/>
                  </a:cubicBezTo>
                  <a:cubicBezTo>
                    <a:pt x="26919" y="5021"/>
                    <a:pt x="28566" y="4276"/>
                    <a:pt x="30231" y="3570"/>
                  </a:cubicBezTo>
                  <a:lnTo>
                    <a:pt x="30231" y="3570"/>
                  </a:lnTo>
                  <a:cubicBezTo>
                    <a:pt x="30131" y="3805"/>
                    <a:pt x="30032" y="4040"/>
                    <a:pt x="29932" y="4276"/>
                  </a:cubicBezTo>
                  <a:cubicBezTo>
                    <a:pt x="29632" y="4985"/>
                    <a:pt x="30292" y="5260"/>
                    <a:pt x="30952" y="5260"/>
                  </a:cubicBezTo>
                  <a:cubicBezTo>
                    <a:pt x="31323" y="5260"/>
                    <a:pt x="31697" y="5171"/>
                    <a:pt x="31893" y="5024"/>
                  </a:cubicBezTo>
                  <a:lnTo>
                    <a:pt x="31893" y="5024"/>
                  </a:lnTo>
                  <a:cubicBezTo>
                    <a:pt x="31869" y="5036"/>
                    <a:pt x="31843" y="5042"/>
                    <a:pt x="31818" y="5049"/>
                  </a:cubicBezTo>
                  <a:cubicBezTo>
                    <a:pt x="31701" y="5082"/>
                    <a:pt x="31558" y="5100"/>
                    <a:pt x="31401" y="5100"/>
                  </a:cubicBezTo>
                  <a:cubicBezTo>
                    <a:pt x="30745" y="5100"/>
                    <a:pt x="29904" y="4786"/>
                    <a:pt x="30192" y="4044"/>
                  </a:cubicBezTo>
                  <a:cubicBezTo>
                    <a:pt x="30281" y="3816"/>
                    <a:pt x="30378" y="3594"/>
                    <a:pt x="30485" y="3384"/>
                  </a:cubicBezTo>
                  <a:close/>
                  <a:moveTo>
                    <a:pt x="24084" y="2903"/>
                  </a:moveTo>
                  <a:lnTo>
                    <a:pt x="24084" y="2903"/>
                  </a:lnTo>
                  <a:cubicBezTo>
                    <a:pt x="22447" y="3627"/>
                    <a:pt x="20875" y="4468"/>
                    <a:pt x="19353" y="5421"/>
                  </a:cubicBezTo>
                  <a:cubicBezTo>
                    <a:pt x="19242" y="5492"/>
                    <a:pt x="18785" y="5663"/>
                    <a:pt x="18443" y="5663"/>
                  </a:cubicBezTo>
                  <a:cubicBezTo>
                    <a:pt x="18208" y="5663"/>
                    <a:pt x="18026" y="5581"/>
                    <a:pt x="18051" y="5331"/>
                  </a:cubicBezTo>
                  <a:cubicBezTo>
                    <a:pt x="18065" y="5167"/>
                    <a:pt x="18122" y="4697"/>
                    <a:pt x="18150" y="4205"/>
                  </a:cubicBezTo>
                  <a:lnTo>
                    <a:pt x="18150" y="4205"/>
                  </a:lnTo>
                  <a:cubicBezTo>
                    <a:pt x="18037" y="4432"/>
                    <a:pt x="17926" y="4661"/>
                    <a:pt x="17812" y="4889"/>
                  </a:cubicBezTo>
                  <a:cubicBezTo>
                    <a:pt x="17398" y="5720"/>
                    <a:pt x="18073" y="6119"/>
                    <a:pt x="18779" y="6119"/>
                  </a:cubicBezTo>
                  <a:cubicBezTo>
                    <a:pt x="19110" y="6119"/>
                    <a:pt x="19445" y="6033"/>
                    <a:pt x="19684" y="5859"/>
                  </a:cubicBezTo>
                  <a:cubicBezTo>
                    <a:pt x="21057" y="4853"/>
                    <a:pt x="22511" y="3976"/>
                    <a:pt x="24030" y="3231"/>
                  </a:cubicBezTo>
                  <a:cubicBezTo>
                    <a:pt x="24048" y="3120"/>
                    <a:pt x="24066" y="3010"/>
                    <a:pt x="24084" y="2903"/>
                  </a:cubicBezTo>
                  <a:close/>
                  <a:moveTo>
                    <a:pt x="17987" y="2828"/>
                  </a:moveTo>
                  <a:cubicBezTo>
                    <a:pt x="17915" y="2828"/>
                    <a:pt x="16671" y="3559"/>
                    <a:pt x="16503" y="3645"/>
                  </a:cubicBezTo>
                  <a:cubicBezTo>
                    <a:pt x="15031" y="4389"/>
                    <a:pt x="13562" y="5131"/>
                    <a:pt x="12089" y="5877"/>
                  </a:cubicBezTo>
                  <a:cubicBezTo>
                    <a:pt x="11993" y="5926"/>
                    <a:pt x="11504" y="6112"/>
                    <a:pt x="11151" y="6112"/>
                  </a:cubicBezTo>
                  <a:cubicBezTo>
                    <a:pt x="10923" y="6112"/>
                    <a:pt x="10756" y="6033"/>
                    <a:pt x="10791" y="5784"/>
                  </a:cubicBezTo>
                  <a:cubicBezTo>
                    <a:pt x="10902" y="4988"/>
                    <a:pt x="11116" y="4251"/>
                    <a:pt x="11433" y="3563"/>
                  </a:cubicBezTo>
                  <a:lnTo>
                    <a:pt x="11433" y="3563"/>
                  </a:lnTo>
                  <a:cubicBezTo>
                    <a:pt x="9867" y="4514"/>
                    <a:pt x="8348" y="5534"/>
                    <a:pt x="6869" y="6622"/>
                  </a:cubicBezTo>
                  <a:cubicBezTo>
                    <a:pt x="6762" y="6700"/>
                    <a:pt x="6052" y="7021"/>
                    <a:pt x="5624" y="7021"/>
                  </a:cubicBezTo>
                  <a:cubicBezTo>
                    <a:pt x="5521" y="7021"/>
                    <a:pt x="5435" y="7004"/>
                    <a:pt x="5378" y="6957"/>
                  </a:cubicBezTo>
                  <a:lnTo>
                    <a:pt x="5378" y="6957"/>
                  </a:lnTo>
                  <a:cubicBezTo>
                    <a:pt x="5321" y="7570"/>
                    <a:pt x="5917" y="7902"/>
                    <a:pt x="6505" y="7902"/>
                  </a:cubicBezTo>
                  <a:cubicBezTo>
                    <a:pt x="6833" y="7902"/>
                    <a:pt x="7161" y="7795"/>
                    <a:pt x="7368" y="7577"/>
                  </a:cubicBezTo>
                  <a:cubicBezTo>
                    <a:pt x="8527" y="6365"/>
                    <a:pt x="9768" y="5274"/>
                    <a:pt x="11101" y="4300"/>
                  </a:cubicBezTo>
                  <a:lnTo>
                    <a:pt x="11101" y="4300"/>
                  </a:lnTo>
                  <a:cubicBezTo>
                    <a:pt x="10795" y="4886"/>
                    <a:pt x="10513" y="5481"/>
                    <a:pt x="10249" y="6098"/>
                  </a:cubicBezTo>
                  <a:cubicBezTo>
                    <a:pt x="9946" y="6804"/>
                    <a:pt x="10616" y="7085"/>
                    <a:pt x="11276" y="7085"/>
                  </a:cubicBezTo>
                  <a:cubicBezTo>
                    <a:pt x="11654" y="7085"/>
                    <a:pt x="12028" y="6996"/>
                    <a:pt x="12221" y="6840"/>
                  </a:cubicBezTo>
                  <a:cubicBezTo>
                    <a:pt x="14050" y="5374"/>
                    <a:pt x="16029" y="4126"/>
                    <a:pt x="18126" y="3113"/>
                  </a:cubicBezTo>
                  <a:cubicBezTo>
                    <a:pt x="18097" y="2971"/>
                    <a:pt x="18055" y="2867"/>
                    <a:pt x="17987" y="2828"/>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20" name="Google Shape;2520;p58"/>
            <p:cNvSpPr/>
            <p:nvPr/>
          </p:nvSpPr>
          <p:spPr>
            <a:xfrm>
              <a:off x="1980627" y="3951650"/>
              <a:ext cx="18078" cy="8744"/>
            </a:xfrm>
            <a:custGeom>
              <a:avLst/>
              <a:gdLst/>
              <a:ahLst/>
              <a:cxnLst/>
              <a:rect l="l" t="t" r="r" b="b"/>
              <a:pathLst>
                <a:path w="643" h="311" extrusionOk="0">
                  <a:moveTo>
                    <a:pt x="643" y="1"/>
                  </a:moveTo>
                  <a:lnTo>
                    <a:pt x="643" y="1"/>
                  </a:lnTo>
                  <a:cubicBezTo>
                    <a:pt x="429" y="103"/>
                    <a:pt x="215" y="207"/>
                    <a:pt x="1" y="311"/>
                  </a:cubicBezTo>
                  <a:cubicBezTo>
                    <a:pt x="204" y="236"/>
                    <a:pt x="404" y="157"/>
                    <a:pt x="607" y="79"/>
                  </a:cubicBezTo>
                  <a:cubicBezTo>
                    <a:pt x="618" y="54"/>
                    <a:pt x="632" y="26"/>
                    <a:pt x="643"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21" name="Google Shape;2521;p58"/>
            <p:cNvSpPr/>
            <p:nvPr/>
          </p:nvSpPr>
          <p:spPr>
            <a:xfrm>
              <a:off x="1885292" y="3907623"/>
              <a:ext cx="151905" cy="70119"/>
            </a:xfrm>
            <a:custGeom>
              <a:avLst/>
              <a:gdLst/>
              <a:ahLst/>
              <a:cxnLst/>
              <a:rect l="l" t="t" r="r" b="b"/>
              <a:pathLst>
                <a:path w="5403" h="2494" extrusionOk="0">
                  <a:moveTo>
                    <a:pt x="5021" y="1"/>
                  </a:moveTo>
                  <a:cubicBezTo>
                    <a:pt x="4732" y="1"/>
                    <a:pt x="4444" y="55"/>
                    <a:pt x="4223" y="150"/>
                  </a:cubicBezTo>
                  <a:cubicBezTo>
                    <a:pt x="2985" y="693"/>
                    <a:pt x="1730" y="1177"/>
                    <a:pt x="453" y="1605"/>
                  </a:cubicBezTo>
                  <a:cubicBezTo>
                    <a:pt x="0" y="1759"/>
                    <a:pt x="89" y="2130"/>
                    <a:pt x="443" y="2322"/>
                  </a:cubicBezTo>
                  <a:cubicBezTo>
                    <a:pt x="667" y="2444"/>
                    <a:pt x="935" y="2494"/>
                    <a:pt x="1206" y="2494"/>
                  </a:cubicBezTo>
                  <a:cubicBezTo>
                    <a:pt x="1501" y="2494"/>
                    <a:pt x="1805" y="2433"/>
                    <a:pt x="2058" y="2347"/>
                  </a:cubicBezTo>
                  <a:cubicBezTo>
                    <a:pt x="2504" y="2197"/>
                    <a:pt x="2949" y="2041"/>
                    <a:pt x="3392" y="1877"/>
                  </a:cubicBezTo>
                  <a:cubicBezTo>
                    <a:pt x="3606" y="1773"/>
                    <a:pt x="3820" y="1669"/>
                    <a:pt x="4034" y="1567"/>
                  </a:cubicBezTo>
                  <a:lnTo>
                    <a:pt x="4034" y="1567"/>
                  </a:lnTo>
                  <a:cubicBezTo>
                    <a:pt x="4023" y="1592"/>
                    <a:pt x="4009" y="1620"/>
                    <a:pt x="3998" y="1645"/>
                  </a:cubicBezTo>
                  <a:cubicBezTo>
                    <a:pt x="4012" y="1641"/>
                    <a:pt x="4023" y="1638"/>
                    <a:pt x="4037" y="1631"/>
                  </a:cubicBezTo>
                  <a:cubicBezTo>
                    <a:pt x="4261" y="1260"/>
                    <a:pt x="4518" y="903"/>
                    <a:pt x="4804" y="553"/>
                  </a:cubicBezTo>
                  <a:cubicBezTo>
                    <a:pt x="4939" y="390"/>
                    <a:pt x="5156" y="190"/>
                    <a:pt x="5403" y="33"/>
                  </a:cubicBezTo>
                  <a:cubicBezTo>
                    <a:pt x="5278" y="12"/>
                    <a:pt x="5150" y="1"/>
                    <a:pt x="502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22" name="Google Shape;2522;p58"/>
            <p:cNvSpPr/>
            <p:nvPr/>
          </p:nvSpPr>
          <p:spPr>
            <a:xfrm>
              <a:off x="1965080" y="3928906"/>
              <a:ext cx="381802" cy="117689"/>
            </a:xfrm>
            <a:custGeom>
              <a:avLst/>
              <a:gdLst/>
              <a:ahLst/>
              <a:cxnLst/>
              <a:rect l="l" t="t" r="r" b="b"/>
              <a:pathLst>
                <a:path w="13580" h="4186" extrusionOk="0">
                  <a:moveTo>
                    <a:pt x="13580" y="0"/>
                  </a:moveTo>
                  <a:lnTo>
                    <a:pt x="13580" y="0"/>
                  </a:lnTo>
                  <a:cubicBezTo>
                    <a:pt x="13333" y="111"/>
                    <a:pt x="13091" y="224"/>
                    <a:pt x="12845" y="342"/>
                  </a:cubicBezTo>
                  <a:cubicBezTo>
                    <a:pt x="12898" y="613"/>
                    <a:pt x="12895" y="1031"/>
                    <a:pt x="12869" y="1434"/>
                  </a:cubicBezTo>
                  <a:cubicBezTo>
                    <a:pt x="13109" y="955"/>
                    <a:pt x="13344" y="478"/>
                    <a:pt x="13580" y="0"/>
                  </a:cubicBezTo>
                  <a:close/>
                  <a:moveTo>
                    <a:pt x="1078" y="1080"/>
                  </a:moveTo>
                  <a:lnTo>
                    <a:pt x="1078" y="1080"/>
                  </a:lnTo>
                  <a:cubicBezTo>
                    <a:pt x="579" y="1954"/>
                    <a:pt x="236" y="2892"/>
                    <a:pt x="29" y="3922"/>
                  </a:cubicBezTo>
                  <a:cubicBezTo>
                    <a:pt x="1" y="4051"/>
                    <a:pt x="29" y="4136"/>
                    <a:pt x="97" y="4186"/>
                  </a:cubicBezTo>
                  <a:cubicBezTo>
                    <a:pt x="101" y="4147"/>
                    <a:pt x="108" y="4108"/>
                    <a:pt x="115" y="4065"/>
                  </a:cubicBezTo>
                  <a:cubicBezTo>
                    <a:pt x="347" y="3030"/>
                    <a:pt x="668" y="2036"/>
                    <a:pt x="1078" y="108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23" name="Google Shape;2523;p58"/>
            <p:cNvSpPr/>
            <p:nvPr/>
          </p:nvSpPr>
          <p:spPr>
            <a:xfrm>
              <a:off x="1967779" y="3881674"/>
              <a:ext cx="529574" cy="166722"/>
            </a:xfrm>
            <a:custGeom>
              <a:avLst/>
              <a:gdLst/>
              <a:ahLst/>
              <a:cxnLst/>
              <a:rect l="l" t="t" r="r" b="b"/>
              <a:pathLst>
                <a:path w="18836" h="5930" extrusionOk="0">
                  <a:moveTo>
                    <a:pt x="8655" y="0"/>
                  </a:moveTo>
                  <a:cubicBezTo>
                    <a:pt x="8352" y="0"/>
                    <a:pt x="8002" y="79"/>
                    <a:pt x="7846" y="165"/>
                  </a:cubicBezTo>
                  <a:cubicBezTo>
                    <a:pt x="5974" y="1192"/>
                    <a:pt x="4159" y="2307"/>
                    <a:pt x="2397" y="3509"/>
                  </a:cubicBezTo>
                  <a:cubicBezTo>
                    <a:pt x="2697" y="2750"/>
                    <a:pt x="3114" y="2062"/>
                    <a:pt x="3664" y="1399"/>
                  </a:cubicBezTo>
                  <a:cubicBezTo>
                    <a:pt x="3998" y="988"/>
                    <a:pt x="3677" y="774"/>
                    <a:pt x="3292" y="714"/>
                  </a:cubicBezTo>
                  <a:cubicBezTo>
                    <a:pt x="3257" y="706"/>
                    <a:pt x="3221" y="703"/>
                    <a:pt x="3185" y="703"/>
                  </a:cubicBezTo>
                  <a:cubicBezTo>
                    <a:pt x="2953" y="703"/>
                    <a:pt x="2697" y="810"/>
                    <a:pt x="2469" y="956"/>
                  </a:cubicBezTo>
                  <a:cubicBezTo>
                    <a:pt x="2629" y="984"/>
                    <a:pt x="2779" y="1031"/>
                    <a:pt x="2904" y="1103"/>
                  </a:cubicBezTo>
                  <a:cubicBezTo>
                    <a:pt x="3285" y="1305"/>
                    <a:pt x="3317" y="1630"/>
                    <a:pt x="2893" y="1815"/>
                  </a:cubicBezTo>
                  <a:cubicBezTo>
                    <a:pt x="2301" y="2076"/>
                    <a:pt x="1706" y="2322"/>
                    <a:pt x="1103" y="2554"/>
                  </a:cubicBezTo>
                  <a:cubicBezTo>
                    <a:pt x="1060" y="2622"/>
                    <a:pt x="1021" y="2693"/>
                    <a:pt x="982" y="2760"/>
                  </a:cubicBezTo>
                  <a:cubicBezTo>
                    <a:pt x="572" y="3716"/>
                    <a:pt x="251" y="4710"/>
                    <a:pt x="19" y="5745"/>
                  </a:cubicBezTo>
                  <a:cubicBezTo>
                    <a:pt x="12" y="5788"/>
                    <a:pt x="5" y="5827"/>
                    <a:pt x="1" y="5866"/>
                  </a:cubicBezTo>
                  <a:cubicBezTo>
                    <a:pt x="58" y="5913"/>
                    <a:pt x="144" y="5930"/>
                    <a:pt x="247" y="5930"/>
                  </a:cubicBezTo>
                  <a:cubicBezTo>
                    <a:pt x="675" y="5930"/>
                    <a:pt x="1385" y="5609"/>
                    <a:pt x="1492" y="5531"/>
                  </a:cubicBezTo>
                  <a:cubicBezTo>
                    <a:pt x="2971" y="4443"/>
                    <a:pt x="4490" y="3423"/>
                    <a:pt x="6056" y="2472"/>
                  </a:cubicBezTo>
                  <a:lnTo>
                    <a:pt x="6056" y="2472"/>
                  </a:lnTo>
                  <a:cubicBezTo>
                    <a:pt x="5739" y="3160"/>
                    <a:pt x="5525" y="3897"/>
                    <a:pt x="5414" y="4693"/>
                  </a:cubicBezTo>
                  <a:cubicBezTo>
                    <a:pt x="5379" y="4942"/>
                    <a:pt x="5546" y="5021"/>
                    <a:pt x="5774" y="5021"/>
                  </a:cubicBezTo>
                  <a:cubicBezTo>
                    <a:pt x="6127" y="5021"/>
                    <a:pt x="6616" y="4835"/>
                    <a:pt x="6712" y="4786"/>
                  </a:cubicBezTo>
                  <a:cubicBezTo>
                    <a:pt x="8185" y="4040"/>
                    <a:pt x="9654" y="3298"/>
                    <a:pt x="11126" y="2554"/>
                  </a:cubicBezTo>
                  <a:cubicBezTo>
                    <a:pt x="11294" y="2468"/>
                    <a:pt x="12538" y="1737"/>
                    <a:pt x="12610" y="1737"/>
                  </a:cubicBezTo>
                  <a:cubicBezTo>
                    <a:pt x="12678" y="1776"/>
                    <a:pt x="12720" y="1880"/>
                    <a:pt x="12749" y="2022"/>
                  </a:cubicBezTo>
                  <a:cubicBezTo>
                    <a:pt x="12995" y="1904"/>
                    <a:pt x="13237" y="1791"/>
                    <a:pt x="13484" y="1680"/>
                  </a:cubicBezTo>
                  <a:lnTo>
                    <a:pt x="13484" y="1680"/>
                  </a:lnTo>
                  <a:cubicBezTo>
                    <a:pt x="13248" y="2158"/>
                    <a:pt x="13013" y="2635"/>
                    <a:pt x="12773" y="3114"/>
                  </a:cubicBezTo>
                  <a:cubicBezTo>
                    <a:pt x="12745" y="3606"/>
                    <a:pt x="12688" y="4076"/>
                    <a:pt x="12674" y="4240"/>
                  </a:cubicBezTo>
                  <a:cubicBezTo>
                    <a:pt x="12649" y="4490"/>
                    <a:pt x="12831" y="4572"/>
                    <a:pt x="13066" y="4572"/>
                  </a:cubicBezTo>
                  <a:cubicBezTo>
                    <a:pt x="13408" y="4572"/>
                    <a:pt x="13865" y="4401"/>
                    <a:pt x="13976" y="4330"/>
                  </a:cubicBezTo>
                  <a:cubicBezTo>
                    <a:pt x="15498" y="3377"/>
                    <a:pt x="17070" y="2536"/>
                    <a:pt x="18707" y="1812"/>
                  </a:cubicBezTo>
                  <a:cubicBezTo>
                    <a:pt x="18772" y="1391"/>
                    <a:pt x="18811" y="974"/>
                    <a:pt x="18836" y="543"/>
                  </a:cubicBezTo>
                  <a:lnTo>
                    <a:pt x="18836" y="543"/>
                  </a:lnTo>
                  <a:cubicBezTo>
                    <a:pt x="17463" y="1138"/>
                    <a:pt x="16125" y="1801"/>
                    <a:pt x="14827" y="2539"/>
                  </a:cubicBezTo>
                  <a:cubicBezTo>
                    <a:pt x="14885" y="1423"/>
                    <a:pt x="14767" y="268"/>
                    <a:pt x="13722" y="268"/>
                  </a:cubicBezTo>
                  <a:cubicBezTo>
                    <a:pt x="13519" y="268"/>
                    <a:pt x="13283" y="311"/>
                    <a:pt x="13009" y="403"/>
                  </a:cubicBezTo>
                  <a:cubicBezTo>
                    <a:pt x="11198" y="1020"/>
                    <a:pt x="9414" y="2065"/>
                    <a:pt x="7678" y="3025"/>
                  </a:cubicBezTo>
                  <a:cubicBezTo>
                    <a:pt x="7928" y="2129"/>
                    <a:pt x="8363" y="1356"/>
                    <a:pt x="9001" y="610"/>
                  </a:cubicBezTo>
                  <a:cubicBezTo>
                    <a:pt x="9401" y="147"/>
                    <a:pt x="9072" y="0"/>
                    <a:pt x="865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24" name="Google Shape;2524;p58"/>
            <p:cNvSpPr/>
            <p:nvPr/>
          </p:nvSpPr>
          <p:spPr>
            <a:xfrm>
              <a:off x="1998789" y="3908551"/>
              <a:ext cx="62247" cy="44928"/>
            </a:xfrm>
            <a:custGeom>
              <a:avLst/>
              <a:gdLst/>
              <a:ahLst/>
              <a:cxnLst/>
              <a:rect l="l" t="t" r="r" b="b"/>
              <a:pathLst>
                <a:path w="2214" h="1598" extrusionOk="0">
                  <a:moveTo>
                    <a:pt x="1366" y="0"/>
                  </a:moveTo>
                  <a:cubicBezTo>
                    <a:pt x="1119" y="157"/>
                    <a:pt x="902" y="357"/>
                    <a:pt x="767" y="520"/>
                  </a:cubicBezTo>
                  <a:cubicBezTo>
                    <a:pt x="481" y="870"/>
                    <a:pt x="224" y="1227"/>
                    <a:pt x="0" y="1598"/>
                  </a:cubicBezTo>
                  <a:cubicBezTo>
                    <a:pt x="603" y="1366"/>
                    <a:pt x="1198" y="1120"/>
                    <a:pt x="1790" y="859"/>
                  </a:cubicBezTo>
                  <a:cubicBezTo>
                    <a:pt x="2214" y="674"/>
                    <a:pt x="2182" y="349"/>
                    <a:pt x="1801" y="147"/>
                  </a:cubicBezTo>
                  <a:cubicBezTo>
                    <a:pt x="1676" y="75"/>
                    <a:pt x="1526" y="28"/>
                    <a:pt x="136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25" name="Google Shape;2525;p58"/>
            <p:cNvSpPr/>
            <p:nvPr/>
          </p:nvSpPr>
          <p:spPr>
            <a:xfrm>
              <a:off x="2486262" y="3887494"/>
              <a:ext cx="316153" cy="104785"/>
            </a:xfrm>
            <a:custGeom>
              <a:avLst/>
              <a:gdLst/>
              <a:ahLst/>
              <a:cxnLst/>
              <a:rect l="l" t="t" r="r" b="b"/>
              <a:pathLst>
                <a:path w="11245" h="3727" extrusionOk="0">
                  <a:moveTo>
                    <a:pt x="9404" y="0"/>
                  </a:moveTo>
                  <a:cubicBezTo>
                    <a:pt x="9536" y="172"/>
                    <a:pt x="9586" y="382"/>
                    <a:pt x="9483" y="624"/>
                  </a:cubicBezTo>
                  <a:cubicBezTo>
                    <a:pt x="9436" y="738"/>
                    <a:pt x="9386" y="853"/>
                    <a:pt x="9340" y="963"/>
                  </a:cubicBezTo>
                  <a:cubicBezTo>
                    <a:pt x="9604" y="878"/>
                    <a:pt x="9875" y="802"/>
                    <a:pt x="10150" y="738"/>
                  </a:cubicBezTo>
                  <a:cubicBezTo>
                    <a:pt x="10150" y="417"/>
                    <a:pt x="9793" y="143"/>
                    <a:pt x="9404" y="0"/>
                  </a:cubicBezTo>
                  <a:close/>
                  <a:moveTo>
                    <a:pt x="5364" y="688"/>
                  </a:moveTo>
                  <a:lnTo>
                    <a:pt x="5364" y="688"/>
                  </a:lnTo>
                  <a:cubicBezTo>
                    <a:pt x="4633" y="892"/>
                    <a:pt x="3906" y="1113"/>
                    <a:pt x="3185" y="1355"/>
                  </a:cubicBezTo>
                  <a:cubicBezTo>
                    <a:pt x="3111" y="1480"/>
                    <a:pt x="3043" y="1608"/>
                    <a:pt x="2971" y="1733"/>
                  </a:cubicBezTo>
                  <a:cubicBezTo>
                    <a:pt x="3766" y="1376"/>
                    <a:pt x="4562" y="1031"/>
                    <a:pt x="5364" y="688"/>
                  </a:cubicBezTo>
                  <a:close/>
                  <a:moveTo>
                    <a:pt x="511" y="1786"/>
                  </a:moveTo>
                  <a:cubicBezTo>
                    <a:pt x="412" y="1837"/>
                    <a:pt x="312" y="1883"/>
                    <a:pt x="211" y="1933"/>
                  </a:cubicBezTo>
                  <a:cubicBezTo>
                    <a:pt x="162" y="2219"/>
                    <a:pt x="98" y="2500"/>
                    <a:pt x="22" y="2785"/>
                  </a:cubicBezTo>
                  <a:cubicBezTo>
                    <a:pt x="12" y="2828"/>
                    <a:pt x="5" y="2871"/>
                    <a:pt x="1" y="2910"/>
                  </a:cubicBezTo>
                  <a:cubicBezTo>
                    <a:pt x="162" y="2528"/>
                    <a:pt x="333" y="2158"/>
                    <a:pt x="511" y="1786"/>
                  </a:cubicBezTo>
                  <a:close/>
                  <a:moveTo>
                    <a:pt x="11233" y="2397"/>
                  </a:moveTo>
                  <a:lnTo>
                    <a:pt x="11233" y="2397"/>
                  </a:lnTo>
                  <a:cubicBezTo>
                    <a:pt x="10103" y="2543"/>
                    <a:pt x="9034" y="2984"/>
                    <a:pt x="8085" y="3720"/>
                  </a:cubicBezTo>
                  <a:cubicBezTo>
                    <a:pt x="8082" y="3722"/>
                    <a:pt x="8080" y="3724"/>
                    <a:pt x="8078" y="3725"/>
                  </a:cubicBezTo>
                  <a:lnTo>
                    <a:pt x="8078" y="3725"/>
                  </a:lnTo>
                  <a:cubicBezTo>
                    <a:pt x="8929" y="3476"/>
                    <a:pt x="9779" y="3227"/>
                    <a:pt x="10634" y="2978"/>
                  </a:cubicBezTo>
                  <a:cubicBezTo>
                    <a:pt x="11076" y="2846"/>
                    <a:pt x="11244" y="2628"/>
                    <a:pt x="11233" y="2397"/>
                  </a:cubicBezTo>
                  <a:close/>
                  <a:moveTo>
                    <a:pt x="8078" y="3725"/>
                  </a:moveTo>
                  <a:cubicBezTo>
                    <a:pt x="8077" y="3726"/>
                    <a:pt x="8076" y="3726"/>
                    <a:pt x="8074" y="3726"/>
                  </a:cubicBezTo>
                  <a:cubicBezTo>
                    <a:pt x="8076" y="3726"/>
                    <a:pt x="8077" y="3726"/>
                    <a:pt x="8078" y="3725"/>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26" name="Google Shape;2526;p58"/>
            <p:cNvSpPr/>
            <p:nvPr/>
          </p:nvSpPr>
          <p:spPr>
            <a:xfrm>
              <a:off x="2484266" y="3875376"/>
              <a:ext cx="317840" cy="121119"/>
            </a:xfrm>
            <a:custGeom>
              <a:avLst/>
              <a:gdLst/>
              <a:ahLst/>
              <a:cxnLst/>
              <a:rect l="l" t="t" r="r" b="b"/>
              <a:pathLst>
                <a:path w="11305" h="4308" extrusionOk="0">
                  <a:moveTo>
                    <a:pt x="1556" y="0"/>
                  </a:moveTo>
                  <a:cubicBezTo>
                    <a:pt x="1018" y="0"/>
                    <a:pt x="496" y="242"/>
                    <a:pt x="468" y="752"/>
                  </a:cubicBezTo>
                  <a:cubicBezTo>
                    <a:pt x="468" y="756"/>
                    <a:pt x="468" y="763"/>
                    <a:pt x="465" y="767"/>
                  </a:cubicBezTo>
                  <a:cubicBezTo>
                    <a:pt x="707" y="660"/>
                    <a:pt x="953" y="560"/>
                    <a:pt x="1196" y="456"/>
                  </a:cubicBezTo>
                  <a:cubicBezTo>
                    <a:pt x="1438" y="356"/>
                    <a:pt x="1623" y="313"/>
                    <a:pt x="1762" y="313"/>
                  </a:cubicBezTo>
                  <a:cubicBezTo>
                    <a:pt x="2447" y="313"/>
                    <a:pt x="1969" y="1348"/>
                    <a:pt x="1163" y="1679"/>
                  </a:cubicBezTo>
                  <a:cubicBezTo>
                    <a:pt x="885" y="1794"/>
                    <a:pt x="611" y="1914"/>
                    <a:pt x="336" y="2036"/>
                  </a:cubicBezTo>
                  <a:cubicBezTo>
                    <a:pt x="318" y="2143"/>
                    <a:pt x="300" y="2253"/>
                    <a:pt x="282" y="2364"/>
                  </a:cubicBezTo>
                  <a:cubicBezTo>
                    <a:pt x="383" y="2314"/>
                    <a:pt x="483" y="2268"/>
                    <a:pt x="582" y="2217"/>
                  </a:cubicBezTo>
                  <a:lnTo>
                    <a:pt x="582" y="2217"/>
                  </a:lnTo>
                  <a:cubicBezTo>
                    <a:pt x="404" y="2589"/>
                    <a:pt x="233" y="2959"/>
                    <a:pt x="72" y="3341"/>
                  </a:cubicBezTo>
                  <a:cubicBezTo>
                    <a:pt x="1" y="3950"/>
                    <a:pt x="646" y="4307"/>
                    <a:pt x="1245" y="4307"/>
                  </a:cubicBezTo>
                  <a:cubicBezTo>
                    <a:pt x="1413" y="4307"/>
                    <a:pt x="1577" y="4279"/>
                    <a:pt x="1719" y="4218"/>
                  </a:cubicBezTo>
                  <a:cubicBezTo>
                    <a:pt x="3363" y="3540"/>
                    <a:pt x="5032" y="2970"/>
                    <a:pt x="6737" y="2517"/>
                  </a:cubicBezTo>
                  <a:lnTo>
                    <a:pt x="6737" y="2517"/>
                  </a:lnTo>
                  <a:cubicBezTo>
                    <a:pt x="6630" y="2727"/>
                    <a:pt x="6533" y="2949"/>
                    <a:pt x="6444" y="3177"/>
                  </a:cubicBezTo>
                  <a:cubicBezTo>
                    <a:pt x="6156" y="3919"/>
                    <a:pt x="6997" y="4233"/>
                    <a:pt x="7653" y="4233"/>
                  </a:cubicBezTo>
                  <a:cubicBezTo>
                    <a:pt x="7810" y="4233"/>
                    <a:pt x="7953" y="4215"/>
                    <a:pt x="8070" y="4182"/>
                  </a:cubicBezTo>
                  <a:cubicBezTo>
                    <a:pt x="8095" y="4175"/>
                    <a:pt x="8121" y="4169"/>
                    <a:pt x="8145" y="4157"/>
                  </a:cubicBezTo>
                  <a:cubicBezTo>
                    <a:pt x="8149" y="4157"/>
                    <a:pt x="8152" y="4154"/>
                    <a:pt x="8156" y="4151"/>
                  </a:cubicBezTo>
                  <a:cubicBezTo>
                    <a:pt x="9105" y="3415"/>
                    <a:pt x="10174" y="2974"/>
                    <a:pt x="11304" y="2828"/>
                  </a:cubicBezTo>
                  <a:cubicBezTo>
                    <a:pt x="11283" y="2389"/>
                    <a:pt x="10616" y="1908"/>
                    <a:pt x="9964" y="1908"/>
                  </a:cubicBezTo>
                  <a:cubicBezTo>
                    <a:pt x="9871" y="1908"/>
                    <a:pt x="9782" y="1914"/>
                    <a:pt x="9693" y="1936"/>
                  </a:cubicBezTo>
                  <a:cubicBezTo>
                    <a:pt x="9793" y="1822"/>
                    <a:pt x="9900" y="1708"/>
                    <a:pt x="10010" y="1597"/>
                  </a:cubicBezTo>
                  <a:cubicBezTo>
                    <a:pt x="10160" y="1451"/>
                    <a:pt x="10221" y="1305"/>
                    <a:pt x="10221" y="1169"/>
                  </a:cubicBezTo>
                  <a:lnTo>
                    <a:pt x="10221" y="1169"/>
                  </a:lnTo>
                  <a:cubicBezTo>
                    <a:pt x="9946" y="1233"/>
                    <a:pt x="9675" y="1309"/>
                    <a:pt x="9411" y="1394"/>
                  </a:cubicBezTo>
                  <a:cubicBezTo>
                    <a:pt x="9457" y="1284"/>
                    <a:pt x="9507" y="1169"/>
                    <a:pt x="9554" y="1055"/>
                  </a:cubicBezTo>
                  <a:cubicBezTo>
                    <a:pt x="9657" y="813"/>
                    <a:pt x="9607" y="603"/>
                    <a:pt x="9475" y="431"/>
                  </a:cubicBezTo>
                  <a:cubicBezTo>
                    <a:pt x="9293" y="367"/>
                    <a:pt x="9105" y="328"/>
                    <a:pt x="8940" y="328"/>
                  </a:cubicBezTo>
                  <a:cubicBezTo>
                    <a:pt x="8887" y="328"/>
                    <a:pt x="8833" y="331"/>
                    <a:pt x="8787" y="342"/>
                  </a:cubicBezTo>
                  <a:cubicBezTo>
                    <a:pt x="7657" y="556"/>
                    <a:pt x="6541" y="816"/>
                    <a:pt x="5435" y="1119"/>
                  </a:cubicBezTo>
                  <a:cubicBezTo>
                    <a:pt x="4633" y="1462"/>
                    <a:pt x="3837" y="1807"/>
                    <a:pt x="3042" y="2164"/>
                  </a:cubicBezTo>
                  <a:cubicBezTo>
                    <a:pt x="3114" y="2039"/>
                    <a:pt x="3182" y="1911"/>
                    <a:pt x="3256" y="1786"/>
                  </a:cubicBezTo>
                  <a:lnTo>
                    <a:pt x="3256" y="1786"/>
                  </a:lnTo>
                  <a:cubicBezTo>
                    <a:pt x="3050" y="1854"/>
                    <a:pt x="2843" y="1926"/>
                    <a:pt x="2636" y="2000"/>
                  </a:cubicBezTo>
                  <a:cubicBezTo>
                    <a:pt x="2690" y="1629"/>
                    <a:pt x="2729" y="1259"/>
                    <a:pt x="2751" y="877"/>
                  </a:cubicBezTo>
                  <a:cubicBezTo>
                    <a:pt x="2782" y="306"/>
                    <a:pt x="2158" y="0"/>
                    <a:pt x="155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27" name="Google Shape;2527;p58"/>
            <p:cNvSpPr/>
            <p:nvPr/>
          </p:nvSpPr>
          <p:spPr>
            <a:xfrm>
              <a:off x="2493712" y="3884176"/>
              <a:ext cx="59351" cy="48442"/>
            </a:xfrm>
            <a:custGeom>
              <a:avLst/>
              <a:gdLst/>
              <a:ahLst/>
              <a:cxnLst/>
              <a:rect l="l" t="t" r="r" b="b"/>
              <a:pathLst>
                <a:path w="2111" h="1723" extrusionOk="0">
                  <a:moveTo>
                    <a:pt x="1426" y="0"/>
                  </a:moveTo>
                  <a:cubicBezTo>
                    <a:pt x="1287" y="0"/>
                    <a:pt x="1102" y="43"/>
                    <a:pt x="860" y="143"/>
                  </a:cubicBezTo>
                  <a:cubicBezTo>
                    <a:pt x="617" y="247"/>
                    <a:pt x="371" y="347"/>
                    <a:pt x="129" y="454"/>
                  </a:cubicBezTo>
                  <a:cubicBezTo>
                    <a:pt x="104" y="885"/>
                    <a:pt x="65" y="1302"/>
                    <a:pt x="0" y="1723"/>
                  </a:cubicBezTo>
                  <a:cubicBezTo>
                    <a:pt x="275" y="1601"/>
                    <a:pt x="549" y="1481"/>
                    <a:pt x="827" y="1366"/>
                  </a:cubicBezTo>
                  <a:cubicBezTo>
                    <a:pt x="1633" y="1035"/>
                    <a:pt x="2111" y="0"/>
                    <a:pt x="1426"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528" name="Google Shape;2528;p58"/>
          <p:cNvGrpSpPr/>
          <p:nvPr/>
        </p:nvGrpSpPr>
        <p:grpSpPr>
          <a:xfrm>
            <a:off x="9632587" y="5929476"/>
            <a:ext cx="2327444" cy="306897"/>
            <a:chOff x="1394800" y="3522000"/>
            <a:chExt cx="1048650" cy="138275"/>
          </a:xfrm>
        </p:grpSpPr>
        <p:sp>
          <p:nvSpPr>
            <p:cNvPr id="2529" name="Google Shape;2529;p58"/>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30" name="Google Shape;2530;p58"/>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31" name="Google Shape;2531;p58"/>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32" name="Google Shape;2532;p58"/>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33" name="Google Shape;2533;p58"/>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34" name="Google Shape;2534;p58"/>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35" name="Google Shape;2535;p58"/>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36" name="Google Shape;2536;p58"/>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37" name="Google Shape;2537;p58"/>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538" name="Google Shape;2538;p58"/>
          <p:cNvGrpSpPr/>
          <p:nvPr/>
        </p:nvGrpSpPr>
        <p:grpSpPr>
          <a:xfrm rot="514806">
            <a:off x="9493226" y="2256036"/>
            <a:ext cx="1490748" cy="1168561"/>
            <a:chOff x="378575" y="1776375"/>
            <a:chExt cx="737425" cy="578050"/>
          </a:xfrm>
        </p:grpSpPr>
        <p:sp>
          <p:nvSpPr>
            <p:cNvPr id="2539" name="Google Shape;2539;p58"/>
            <p:cNvSpPr/>
            <p:nvPr/>
          </p:nvSpPr>
          <p:spPr>
            <a:xfrm>
              <a:off x="378575" y="1776375"/>
              <a:ext cx="737425" cy="60825"/>
            </a:xfrm>
            <a:custGeom>
              <a:avLst/>
              <a:gdLst/>
              <a:ahLst/>
              <a:cxnLst/>
              <a:rect l="l" t="t" r="r" b="b"/>
              <a:pathLst>
                <a:path w="29497" h="2433" extrusionOk="0">
                  <a:moveTo>
                    <a:pt x="19316" y="1"/>
                  </a:moveTo>
                  <a:cubicBezTo>
                    <a:pt x="13215" y="1"/>
                    <a:pt x="7118" y="143"/>
                    <a:pt x="1024" y="432"/>
                  </a:cubicBezTo>
                  <a:cubicBezTo>
                    <a:pt x="0" y="478"/>
                    <a:pt x="75" y="1520"/>
                    <a:pt x="649" y="2101"/>
                  </a:cubicBezTo>
                  <a:cubicBezTo>
                    <a:pt x="635" y="1847"/>
                    <a:pt x="621" y="1595"/>
                    <a:pt x="610" y="1342"/>
                  </a:cubicBezTo>
                  <a:cubicBezTo>
                    <a:pt x="596" y="1103"/>
                    <a:pt x="760" y="1006"/>
                    <a:pt x="999" y="1006"/>
                  </a:cubicBezTo>
                  <a:cubicBezTo>
                    <a:pt x="1587" y="1006"/>
                    <a:pt x="2646" y="1609"/>
                    <a:pt x="2674" y="2172"/>
                  </a:cubicBezTo>
                  <a:cubicBezTo>
                    <a:pt x="2678" y="2261"/>
                    <a:pt x="2681" y="2347"/>
                    <a:pt x="2689" y="2433"/>
                  </a:cubicBezTo>
                  <a:cubicBezTo>
                    <a:pt x="8398" y="2179"/>
                    <a:pt x="14114" y="2051"/>
                    <a:pt x="19826" y="2051"/>
                  </a:cubicBezTo>
                  <a:cubicBezTo>
                    <a:pt x="21669" y="2051"/>
                    <a:pt x="23509" y="2066"/>
                    <a:pt x="25349" y="2090"/>
                  </a:cubicBezTo>
                  <a:cubicBezTo>
                    <a:pt x="25321" y="1798"/>
                    <a:pt x="25285" y="1502"/>
                    <a:pt x="25246" y="1205"/>
                  </a:cubicBezTo>
                  <a:cubicBezTo>
                    <a:pt x="25150" y="547"/>
                    <a:pt x="25809" y="172"/>
                    <a:pt x="26444" y="172"/>
                  </a:cubicBezTo>
                  <a:cubicBezTo>
                    <a:pt x="26950" y="172"/>
                    <a:pt x="27439" y="410"/>
                    <a:pt x="27514" y="938"/>
                  </a:cubicBezTo>
                  <a:cubicBezTo>
                    <a:pt x="27571" y="1338"/>
                    <a:pt x="27617" y="1733"/>
                    <a:pt x="27649" y="2133"/>
                  </a:cubicBezTo>
                  <a:cubicBezTo>
                    <a:pt x="27774" y="2133"/>
                    <a:pt x="27899" y="2137"/>
                    <a:pt x="28024" y="2140"/>
                  </a:cubicBezTo>
                  <a:lnTo>
                    <a:pt x="28060" y="2140"/>
                  </a:lnTo>
                  <a:cubicBezTo>
                    <a:pt x="29496" y="2140"/>
                    <a:pt x="29343" y="125"/>
                    <a:pt x="28030" y="97"/>
                  </a:cubicBezTo>
                  <a:cubicBezTo>
                    <a:pt x="25124" y="33"/>
                    <a:pt x="22219" y="1"/>
                    <a:pt x="19316"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40" name="Google Shape;2540;p58"/>
            <p:cNvSpPr/>
            <p:nvPr/>
          </p:nvSpPr>
          <p:spPr>
            <a:xfrm>
              <a:off x="1004275" y="1828625"/>
              <a:ext cx="74725" cy="327700"/>
            </a:xfrm>
            <a:custGeom>
              <a:avLst/>
              <a:gdLst/>
              <a:ahLst/>
              <a:cxnLst/>
              <a:rect l="l" t="t" r="r" b="b"/>
              <a:pathLst>
                <a:path w="2989" h="13108" extrusionOk="0">
                  <a:moveTo>
                    <a:pt x="321" y="0"/>
                  </a:moveTo>
                  <a:lnTo>
                    <a:pt x="321" y="0"/>
                  </a:lnTo>
                  <a:cubicBezTo>
                    <a:pt x="724" y="4054"/>
                    <a:pt x="0" y="8130"/>
                    <a:pt x="353" y="12184"/>
                  </a:cubicBezTo>
                  <a:cubicBezTo>
                    <a:pt x="585" y="12152"/>
                    <a:pt x="817" y="12131"/>
                    <a:pt x="1038" y="12131"/>
                  </a:cubicBezTo>
                  <a:cubicBezTo>
                    <a:pt x="1516" y="12131"/>
                    <a:pt x="1954" y="12230"/>
                    <a:pt x="2293" y="12508"/>
                  </a:cubicBezTo>
                  <a:cubicBezTo>
                    <a:pt x="2471" y="12658"/>
                    <a:pt x="2660" y="12869"/>
                    <a:pt x="2753" y="13108"/>
                  </a:cubicBezTo>
                  <a:cubicBezTo>
                    <a:pt x="2753" y="13065"/>
                    <a:pt x="2749" y="13026"/>
                    <a:pt x="2746" y="12983"/>
                  </a:cubicBezTo>
                  <a:cubicBezTo>
                    <a:pt x="2150" y="8679"/>
                    <a:pt x="2989" y="4350"/>
                    <a:pt x="2621" y="43"/>
                  </a:cubicBezTo>
                  <a:cubicBezTo>
                    <a:pt x="1855" y="25"/>
                    <a:pt x="1088" y="11"/>
                    <a:pt x="32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41" name="Google Shape;2541;p58"/>
            <p:cNvSpPr/>
            <p:nvPr/>
          </p:nvSpPr>
          <p:spPr>
            <a:xfrm>
              <a:off x="1007300" y="1780650"/>
              <a:ext cx="62500" cy="49075"/>
            </a:xfrm>
            <a:custGeom>
              <a:avLst/>
              <a:gdLst/>
              <a:ahLst/>
              <a:cxnLst/>
              <a:rect l="l" t="t" r="r" b="b"/>
              <a:pathLst>
                <a:path w="2500" h="1963" extrusionOk="0">
                  <a:moveTo>
                    <a:pt x="1295" y="1"/>
                  </a:moveTo>
                  <a:cubicBezTo>
                    <a:pt x="660" y="1"/>
                    <a:pt x="1" y="376"/>
                    <a:pt x="97" y="1034"/>
                  </a:cubicBezTo>
                  <a:cubicBezTo>
                    <a:pt x="136" y="1331"/>
                    <a:pt x="172" y="1627"/>
                    <a:pt x="200" y="1919"/>
                  </a:cubicBezTo>
                  <a:cubicBezTo>
                    <a:pt x="967" y="1930"/>
                    <a:pt x="1734" y="1944"/>
                    <a:pt x="2500" y="1962"/>
                  </a:cubicBezTo>
                  <a:cubicBezTo>
                    <a:pt x="2468" y="1562"/>
                    <a:pt x="2422" y="1167"/>
                    <a:pt x="2365" y="767"/>
                  </a:cubicBezTo>
                  <a:cubicBezTo>
                    <a:pt x="2290" y="239"/>
                    <a:pt x="1801" y="1"/>
                    <a:pt x="129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42" name="Google Shape;2542;p58"/>
            <p:cNvSpPr/>
            <p:nvPr/>
          </p:nvSpPr>
          <p:spPr>
            <a:xfrm>
              <a:off x="785225" y="2133225"/>
              <a:ext cx="290025" cy="69200"/>
            </a:xfrm>
            <a:custGeom>
              <a:avLst/>
              <a:gdLst/>
              <a:ahLst/>
              <a:cxnLst/>
              <a:rect l="l" t="t" r="r" b="b"/>
              <a:pathLst>
                <a:path w="11601" h="2768" extrusionOk="0">
                  <a:moveTo>
                    <a:pt x="9115" y="0"/>
                  </a:moveTo>
                  <a:cubicBezTo>
                    <a:pt x="8323" y="115"/>
                    <a:pt x="7503" y="378"/>
                    <a:pt x="6904" y="453"/>
                  </a:cubicBezTo>
                  <a:cubicBezTo>
                    <a:pt x="4990" y="692"/>
                    <a:pt x="3065" y="799"/>
                    <a:pt x="1135" y="799"/>
                  </a:cubicBezTo>
                  <a:cubicBezTo>
                    <a:pt x="1" y="803"/>
                    <a:pt x="126" y="1962"/>
                    <a:pt x="822" y="2507"/>
                  </a:cubicBezTo>
                  <a:cubicBezTo>
                    <a:pt x="832" y="2454"/>
                    <a:pt x="843" y="2396"/>
                    <a:pt x="857" y="2343"/>
                  </a:cubicBezTo>
                  <a:cubicBezTo>
                    <a:pt x="925" y="1993"/>
                    <a:pt x="1641" y="1861"/>
                    <a:pt x="2252" y="1861"/>
                  </a:cubicBezTo>
                  <a:cubicBezTo>
                    <a:pt x="2732" y="1861"/>
                    <a:pt x="3150" y="1947"/>
                    <a:pt x="3124" y="2069"/>
                  </a:cubicBezTo>
                  <a:cubicBezTo>
                    <a:pt x="3078" y="2304"/>
                    <a:pt x="3035" y="2536"/>
                    <a:pt x="2996" y="2768"/>
                  </a:cubicBezTo>
                  <a:cubicBezTo>
                    <a:pt x="4006" y="2742"/>
                    <a:pt x="5011" y="2686"/>
                    <a:pt x="6013" y="2589"/>
                  </a:cubicBezTo>
                  <a:cubicBezTo>
                    <a:pt x="6744" y="2521"/>
                    <a:pt x="7475" y="2432"/>
                    <a:pt x="8203" y="2329"/>
                  </a:cubicBezTo>
                  <a:cubicBezTo>
                    <a:pt x="8338" y="2307"/>
                    <a:pt x="9586" y="2154"/>
                    <a:pt x="9811" y="1972"/>
                  </a:cubicBezTo>
                  <a:cubicBezTo>
                    <a:pt x="10021" y="2079"/>
                    <a:pt x="10263" y="2143"/>
                    <a:pt x="10502" y="2143"/>
                  </a:cubicBezTo>
                  <a:cubicBezTo>
                    <a:pt x="10891" y="2143"/>
                    <a:pt x="11265" y="1980"/>
                    <a:pt x="11458" y="1591"/>
                  </a:cubicBezTo>
                  <a:cubicBezTo>
                    <a:pt x="11473" y="1562"/>
                    <a:pt x="11486" y="1534"/>
                    <a:pt x="11504" y="1505"/>
                  </a:cubicBezTo>
                  <a:cubicBezTo>
                    <a:pt x="11601" y="1309"/>
                    <a:pt x="11586" y="1109"/>
                    <a:pt x="11515" y="924"/>
                  </a:cubicBezTo>
                  <a:lnTo>
                    <a:pt x="11515" y="924"/>
                  </a:lnTo>
                  <a:cubicBezTo>
                    <a:pt x="11511" y="1505"/>
                    <a:pt x="10898" y="1833"/>
                    <a:pt x="10306" y="1833"/>
                  </a:cubicBezTo>
                  <a:cubicBezTo>
                    <a:pt x="9796" y="1833"/>
                    <a:pt x="9307" y="1594"/>
                    <a:pt x="9236" y="1066"/>
                  </a:cubicBezTo>
                  <a:cubicBezTo>
                    <a:pt x="9187" y="710"/>
                    <a:pt x="9147" y="357"/>
                    <a:pt x="911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43" name="Google Shape;2543;p58"/>
            <p:cNvSpPr/>
            <p:nvPr/>
          </p:nvSpPr>
          <p:spPr>
            <a:xfrm>
              <a:off x="1013075" y="2131900"/>
              <a:ext cx="60050" cy="47175"/>
            </a:xfrm>
            <a:custGeom>
              <a:avLst/>
              <a:gdLst/>
              <a:ahLst/>
              <a:cxnLst/>
              <a:rect l="l" t="t" r="r" b="b"/>
              <a:pathLst>
                <a:path w="2402" h="1887" extrusionOk="0">
                  <a:moveTo>
                    <a:pt x="686" y="0"/>
                  </a:moveTo>
                  <a:cubicBezTo>
                    <a:pt x="465" y="0"/>
                    <a:pt x="233" y="21"/>
                    <a:pt x="1" y="53"/>
                  </a:cubicBezTo>
                  <a:cubicBezTo>
                    <a:pt x="33" y="410"/>
                    <a:pt x="73" y="763"/>
                    <a:pt x="122" y="1119"/>
                  </a:cubicBezTo>
                  <a:cubicBezTo>
                    <a:pt x="193" y="1647"/>
                    <a:pt x="682" y="1886"/>
                    <a:pt x="1192" y="1886"/>
                  </a:cubicBezTo>
                  <a:cubicBezTo>
                    <a:pt x="1784" y="1886"/>
                    <a:pt x="2397" y="1558"/>
                    <a:pt x="2401" y="977"/>
                  </a:cubicBezTo>
                  <a:cubicBezTo>
                    <a:pt x="2308" y="738"/>
                    <a:pt x="2119" y="527"/>
                    <a:pt x="1941" y="377"/>
                  </a:cubicBezTo>
                  <a:cubicBezTo>
                    <a:pt x="1602" y="99"/>
                    <a:pt x="1164" y="0"/>
                    <a:pt x="686"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44" name="Google Shape;2544;p58"/>
            <p:cNvSpPr/>
            <p:nvPr/>
          </p:nvSpPr>
          <p:spPr>
            <a:xfrm>
              <a:off x="798250" y="2195875"/>
              <a:ext cx="62525" cy="151150"/>
            </a:xfrm>
            <a:custGeom>
              <a:avLst/>
              <a:gdLst/>
              <a:ahLst/>
              <a:cxnLst/>
              <a:rect l="l" t="t" r="r" b="b"/>
              <a:pathLst>
                <a:path w="2501" h="6046" extrusionOk="0">
                  <a:moveTo>
                    <a:pt x="301" y="1"/>
                  </a:moveTo>
                  <a:cubicBezTo>
                    <a:pt x="129" y="886"/>
                    <a:pt x="29" y="1766"/>
                    <a:pt x="1" y="2647"/>
                  </a:cubicBezTo>
                  <a:cubicBezTo>
                    <a:pt x="464" y="3367"/>
                    <a:pt x="928" y="4084"/>
                    <a:pt x="1388" y="4801"/>
                  </a:cubicBezTo>
                  <a:cubicBezTo>
                    <a:pt x="1652" y="5207"/>
                    <a:pt x="1709" y="5724"/>
                    <a:pt x="1612" y="6045"/>
                  </a:cubicBezTo>
                  <a:cubicBezTo>
                    <a:pt x="2094" y="5956"/>
                    <a:pt x="2501" y="5785"/>
                    <a:pt x="2468" y="5581"/>
                  </a:cubicBezTo>
                  <a:cubicBezTo>
                    <a:pt x="2190" y="3799"/>
                    <a:pt x="2190" y="2033"/>
                    <a:pt x="2475" y="262"/>
                  </a:cubicBezTo>
                  <a:lnTo>
                    <a:pt x="2475" y="262"/>
                  </a:lnTo>
                  <a:cubicBezTo>
                    <a:pt x="2016" y="275"/>
                    <a:pt x="1552" y="279"/>
                    <a:pt x="1089" y="279"/>
                  </a:cubicBezTo>
                  <a:cubicBezTo>
                    <a:pt x="785" y="279"/>
                    <a:pt x="518" y="172"/>
                    <a:pt x="301"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45" name="Google Shape;2545;p58"/>
            <p:cNvSpPr/>
            <p:nvPr/>
          </p:nvSpPr>
          <p:spPr>
            <a:xfrm>
              <a:off x="805750" y="2179750"/>
              <a:ext cx="58250" cy="23100"/>
            </a:xfrm>
            <a:custGeom>
              <a:avLst/>
              <a:gdLst/>
              <a:ahLst/>
              <a:cxnLst/>
              <a:rect l="l" t="t" r="r" b="b"/>
              <a:pathLst>
                <a:path w="2330" h="924" extrusionOk="0">
                  <a:moveTo>
                    <a:pt x="1431" y="0"/>
                  </a:moveTo>
                  <a:cubicBezTo>
                    <a:pt x="820" y="0"/>
                    <a:pt x="104" y="132"/>
                    <a:pt x="36" y="482"/>
                  </a:cubicBezTo>
                  <a:cubicBezTo>
                    <a:pt x="22" y="535"/>
                    <a:pt x="11" y="593"/>
                    <a:pt x="1" y="646"/>
                  </a:cubicBezTo>
                  <a:cubicBezTo>
                    <a:pt x="218" y="817"/>
                    <a:pt x="485" y="924"/>
                    <a:pt x="789" y="924"/>
                  </a:cubicBezTo>
                  <a:cubicBezTo>
                    <a:pt x="1252" y="924"/>
                    <a:pt x="1716" y="920"/>
                    <a:pt x="2175" y="907"/>
                  </a:cubicBezTo>
                  <a:cubicBezTo>
                    <a:pt x="2214" y="675"/>
                    <a:pt x="2257" y="443"/>
                    <a:pt x="2303" y="208"/>
                  </a:cubicBezTo>
                  <a:cubicBezTo>
                    <a:pt x="2329" y="86"/>
                    <a:pt x="1911" y="0"/>
                    <a:pt x="143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46" name="Google Shape;2546;p58"/>
            <p:cNvSpPr/>
            <p:nvPr/>
          </p:nvSpPr>
          <p:spPr>
            <a:xfrm>
              <a:off x="799950" y="2316150"/>
              <a:ext cx="21675" cy="32475"/>
            </a:xfrm>
            <a:custGeom>
              <a:avLst/>
              <a:gdLst/>
              <a:ahLst/>
              <a:cxnLst/>
              <a:rect l="l" t="t" r="r" b="b"/>
              <a:pathLst>
                <a:path w="867" h="1299" extrusionOk="0">
                  <a:moveTo>
                    <a:pt x="1" y="0"/>
                  </a:moveTo>
                  <a:lnTo>
                    <a:pt x="1" y="0"/>
                  </a:lnTo>
                  <a:cubicBezTo>
                    <a:pt x="32" y="350"/>
                    <a:pt x="79" y="696"/>
                    <a:pt x="132" y="1045"/>
                  </a:cubicBezTo>
                  <a:cubicBezTo>
                    <a:pt x="161" y="1223"/>
                    <a:pt x="475" y="1298"/>
                    <a:pt x="863" y="1298"/>
                  </a:cubicBezTo>
                  <a:lnTo>
                    <a:pt x="867" y="1298"/>
                  </a:lnTo>
                  <a:cubicBezTo>
                    <a:pt x="799" y="1223"/>
                    <a:pt x="728" y="1127"/>
                    <a:pt x="653" y="1013"/>
                  </a:cubicBezTo>
                  <a:cubicBezTo>
                    <a:pt x="435" y="674"/>
                    <a:pt x="218" y="339"/>
                    <a:pt x="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47" name="Google Shape;2547;p58"/>
            <p:cNvSpPr/>
            <p:nvPr/>
          </p:nvSpPr>
          <p:spPr>
            <a:xfrm>
              <a:off x="475450" y="2160675"/>
              <a:ext cx="363125" cy="193750"/>
            </a:xfrm>
            <a:custGeom>
              <a:avLst/>
              <a:gdLst/>
              <a:ahLst/>
              <a:cxnLst/>
              <a:rect l="l" t="t" r="r" b="b"/>
              <a:pathLst>
                <a:path w="14525" h="7750" extrusionOk="0">
                  <a:moveTo>
                    <a:pt x="2935" y="1"/>
                  </a:moveTo>
                  <a:cubicBezTo>
                    <a:pt x="2012" y="1"/>
                    <a:pt x="1095" y="82"/>
                    <a:pt x="197" y="403"/>
                  </a:cubicBezTo>
                  <a:cubicBezTo>
                    <a:pt x="101" y="436"/>
                    <a:pt x="37" y="507"/>
                    <a:pt x="1" y="603"/>
                  </a:cubicBezTo>
                  <a:cubicBezTo>
                    <a:pt x="26" y="710"/>
                    <a:pt x="55" y="814"/>
                    <a:pt x="83" y="921"/>
                  </a:cubicBezTo>
                  <a:cubicBezTo>
                    <a:pt x="843" y="1199"/>
                    <a:pt x="1702" y="2108"/>
                    <a:pt x="911" y="2368"/>
                  </a:cubicBezTo>
                  <a:cubicBezTo>
                    <a:pt x="882" y="2379"/>
                    <a:pt x="853" y="2386"/>
                    <a:pt x="825" y="2393"/>
                  </a:cubicBezTo>
                  <a:cubicBezTo>
                    <a:pt x="914" y="2440"/>
                    <a:pt x="1000" y="2468"/>
                    <a:pt x="1089" y="2468"/>
                  </a:cubicBezTo>
                  <a:cubicBezTo>
                    <a:pt x="1135" y="2468"/>
                    <a:pt x="1181" y="2461"/>
                    <a:pt x="1228" y="2443"/>
                  </a:cubicBezTo>
                  <a:cubicBezTo>
                    <a:pt x="2048" y="2151"/>
                    <a:pt x="2914" y="2069"/>
                    <a:pt x="3791" y="2069"/>
                  </a:cubicBezTo>
                  <a:cubicBezTo>
                    <a:pt x="4775" y="2069"/>
                    <a:pt x="5771" y="2172"/>
                    <a:pt x="6722" y="2215"/>
                  </a:cubicBezTo>
                  <a:cubicBezTo>
                    <a:pt x="7571" y="2251"/>
                    <a:pt x="8417" y="2290"/>
                    <a:pt x="9265" y="2325"/>
                  </a:cubicBezTo>
                  <a:cubicBezTo>
                    <a:pt x="9525" y="2336"/>
                    <a:pt x="9989" y="2432"/>
                    <a:pt x="10399" y="2432"/>
                  </a:cubicBezTo>
                  <a:cubicBezTo>
                    <a:pt x="10445" y="2432"/>
                    <a:pt x="10492" y="2432"/>
                    <a:pt x="10535" y="2429"/>
                  </a:cubicBezTo>
                  <a:cubicBezTo>
                    <a:pt x="11351" y="3691"/>
                    <a:pt x="12164" y="4957"/>
                    <a:pt x="12981" y="6219"/>
                  </a:cubicBezTo>
                  <a:cubicBezTo>
                    <a:pt x="12910" y="5495"/>
                    <a:pt x="12888" y="4775"/>
                    <a:pt x="12913" y="4055"/>
                  </a:cubicBezTo>
                  <a:cubicBezTo>
                    <a:pt x="12342" y="3171"/>
                    <a:pt x="11768" y="2282"/>
                    <a:pt x="11198" y="1398"/>
                  </a:cubicBezTo>
                  <a:cubicBezTo>
                    <a:pt x="11126" y="1138"/>
                    <a:pt x="10991" y="892"/>
                    <a:pt x="10873" y="735"/>
                  </a:cubicBezTo>
                  <a:cubicBezTo>
                    <a:pt x="10851" y="710"/>
                    <a:pt x="10830" y="681"/>
                    <a:pt x="10809" y="653"/>
                  </a:cubicBezTo>
                  <a:cubicBezTo>
                    <a:pt x="10698" y="510"/>
                    <a:pt x="10377" y="100"/>
                    <a:pt x="10103" y="100"/>
                  </a:cubicBezTo>
                  <a:cubicBezTo>
                    <a:pt x="10053" y="100"/>
                    <a:pt x="10003" y="115"/>
                    <a:pt x="9957" y="146"/>
                  </a:cubicBezTo>
                  <a:cubicBezTo>
                    <a:pt x="9936" y="161"/>
                    <a:pt x="9918" y="176"/>
                    <a:pt x="9896" y="189"/>
                  </a:cubicBezTo>
                  <a:cubicBezTo>
                    <a:pt x="9839" y="229"/>
                    <a:pt x="9796" y="275"/>
                    <a:pt x="9765" y="329"/>
                  </a:cubicBezTo>
                  <a:cubicBezTo>
                    <a:pt x="9658" y="350"/>
                    <a:pt x="9533" y="357"/>
                    <a:pt x="9397" y="357"/>
                  </a:cubicBezTo>
                  <a:cubicBezTo>
                    <a:pt x="8798" y="357"/>
                    <a:pt x="7989" y="204"/>
                    <a:pt x="7682" y="189"/>
                  </a:cubicBezTo>
                  <a:cubicBezTo>
                    <a:pt x="6740" y="151"/>
                    <a:pt x="5799" y="108"/>
                    <a:pt x="4858" y="69"/>
                  </a:cubicBezTo>
                  <a:cubicBezTo>
                    <a:pt x="4212" y="39"/>
                    <a:pt x="3570" y="1"/>
                    <a:pt x="2935" y="1"/>
                  </a:cubicBezTo>
                  <a:close/>
                  <a:moveTo>
                    <a:pt x="14524" y="7453"/>
                  </a:moveTo>
                  <a:lnTo>
                    <a:pt x="14524" y="7453"/>
                  </a:lnTo>
                  <a:cubicBezTo>
                    <a:pt x="14304" y="7493"/>
                    <a:pt x="14065" y="7517"/>
                    <a:pt x="13847" y="7517"/>
                  </a:cubicBezTo>
                  <a:cubicBezTo>
                    <a:pt x="13996" y="7682"/>
                    <a:pt x="14125" y="7749"/>
                    <a:pt x="14232" y="7749"/>
                  </a:cubicBezTo>
                  <a:cubicBezTo>
                    <a:pt x="14371" y="7749"/>
                    <a:pt x="14475" y="7631"/>
                    <a:pt x="14524" y="7453"/>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48" name="Google Shape;2548;p58"/>
            <p:cNvSpPr/>
            <p:nvPr/>
          </p:nvSpPr>
          <p:spPr>
            <a:xfrm>
              <a:off x="797650" y="2262025"/>
              <a:ext cx="43350" cy="86600"/>
            </a:xfrm>
            <a:custGeom>
              <a:avLst/>
              <a:gdLst/>
              <a:ahLst/>
              <a:cxnLst/>
              <a:rect l="l" t="t" r="r" b="b"/>
              <a:pathLst>
                <a:path w="1734" h="3464" extrusionOk="0">
                  <a:moveTo>
                    <a:pt x="25" y="1"/>
                  </a:moveTo>
                  <a:lnTo>
                    <a:pt x="25" y="1"/>
                  </a:lnTo>
                  <a:cubicBezTo>
                    <a:pt x="0" y="721"/>
                    <a:pt x="22" y="1441"/>
                    <a:pt x="93" y="2165"/>
                  </a:cubicBezTo>
                  <a:cubicBezTo>
                    <a:pt x="310" y="2504"/>
                    <a:pt x="527" y="2839"/>
                    <a:pt x="745" y="3178"/>
                  </a:cubicBezTo>
                  <a:cubicBezTo>
                    <a:pt x="820" y="3292"/>
                    <a:pt x="891" y="3388"/>
                    <a:pt x="959" y="3463"/>
                  </a:cubicBezTo>
                  <a:cubicBezTo>
                    <a:pt x="1177" y="3463"/>
                    <a:pt x="1416" y="3439"/>
                    <a:pt x="1636" y="3399"/>
                  </a:cubicBezTo>
                  <a:cubicBezTo>
                    <a:pt x="1733" y="3078"/>
                    <a:pt x="1676" y="2561"/>
                    <a:pt x="1412" y="2155"/>
                  </a:cubicBezTo>
                  <a:cubicBezTo>
                    <a:pt x="952" y="1438"/>
                    <a:pt x="488" y="721"/>
                    <a:pt x="2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49" name="Google Shape;2549;p58"/>
            <p:cNvSpPr/>
            <p:nvPr/>
          </p:nvSpPr>
          <p:spPr>
            <a:xfrm>
              <a:off x="394775" y="1828875"/>
              <a:ext cx="101325" cy="394500"/>
            </a:xfrm>
            <a:custGeom>
              <a:avLst/>
              <a:gdLst/>
              <a:ahLst/>
              <a:cxnLst/>
              <a:rect l="l" t="t" r="r" b="b"/>
              <a:pathLst>
                <a:path w="4053" h="15780" extrusionOk="0">
                  <a:moveTo>
                    <a:pt x="1" y="1"/>
                  </a:moveTo>
                  <a:cubicBezTo>
                    <a:pt x="190" y="3417"/>
                    <a:pt x="465" y="6825"/>
                    <a:pt x="839" y="10224"/>
                  </a:cubicBezTo>
                  <a:cubicBezTo>
                    <a:pt x="1017" y="11864"/>
                    <a:pt x="1078" y="15780"/>
                    <a:pt x="3338" y="15780"/>
                  </a:cubicBezTo>
                  <a:cubicBezTo>
                    <a:pt x="3557" y="15780"/>
                    <a:pt x="3792" y="15744"/>
                    <a:pt x="4052" y="15665"/>
                  </a:cubicBezTo>
                  <a:cubicBezTo>
                    <a:pt x="3524" y="15383"/>
                    <a:pt x="3057" y="14338"/>
                    <a:pt x="3228" y="13875"/>
                  </a:cubicBezTo>
                  <a:cubicBezTo>
                    <a:pt x="3017" y="12955"/>
                    <a:pt x="3000" y="11947"/>
                    <a:pt x="2904" y="11055"/>
                  </a:cubicBezTo>
                  <a:cubicBezTo>
                    <a:pt x="2775" y="9871"/>
                    <a:pt x="2654" y="8683"/>
                    <a:pt x="2547" y="7492"/>
                  </a:cubicBezTo>
                  <a:cubicBezTo>
                    <a:pt x="2333" y="5110"/>
                    <a:pt x="2166" y="2721"/>
                    <a:pt x="2041" y="333"/>
                  </a:cubicBezTo>
                  <a:cubicBezTo>
                    <a:pt x="1666" y="351"/>
                    <a:pt x="1296" y="368"/>
                    <a:pt x="925" y="386"/>
                  </a:cubicBezTo>
                  <a:lnTo>
                    <a:pt x="871" y="386"/>
                  </a:lnTo>
                  <a:cubicBezTo>
                    <a:pt x="529" y="386"/>
                    <a:pt x="226" y="229"/>
                    <a:pt x="1"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50" name="Google Shape;2550;p58"/>
            <p:cNvSpPr/>
            <p:nvPr/>
          </p:nvSpPr>
          <p:spPr>
            <a:xfrm>
              <a:off x="471175" y="2175750"/>
              <a:ext cx="46850" cy="44750"/>
            </a:xfrm>
            <a:custGeom>
              <a:avLst/>
              <a:gdLst/>
              <a:ahLst/>
              <a:cxnLst/>
              <a:rect l="l" t="t" r="r" b="b"/>
              <a:pathLst>
                <a:path w="1874" h="1790" extrusionOk="0">
                  <a:moveTo>
                    <a:pt x="172" y="0"/>
                  </a:moveTo>
                  <a:lnTo>
                    <a:pt x="172" y="0"/>
                  </a:lnTo>
                  <a:cubicBezTo>
                    <a:pt x="1" y="463"/>
                    <a:pt x="468" y="1508"/>
                    <a:pt x="996" y="1790"/>
                  </a:cubicBezTo>
                  <a:cubicBezTo>
                    <a:pt x="1024" y="1783"/>
                    <a:pt x="1053" y="1776"/>
                    <a:pt x="1082" y="1765"/>
                  </a:cubicBezTo>
                  <a:cubicBezTo>
                    <a:pt x="1873" y="1505"/>
                    <a:pt x="1014" y="596"/>
                    <a:pt x="254" y="318"/>
                  </a:cubicBezTo>
                  <a:cubicBezTo>
                    <a:pt x="226" y="211"/>
                    <a:pt x="197" y="107"/>
                    <a:pt x="17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551" name="Google Shape;2551;p58"/>
          <p:cNvGrpSpPr/>
          <p:nvPr/>
        </p:nvGrpSpPr>
        <p:grpSpPr>
          <a:xfrm rot="-130633" flipH="1">
            <a:off x="3858958" y="3520183"/>
            <a:ext cx="4474084" cy="306888"/>
            <a:chOff x="4345425" y="2175475"/>
            <a:chExt cx="800750" cy="176025"/>
          </a:xfrm>
        </p:grpSpPr>
        <p:sp>
          <p:nvSpPr>
            <p:cNvPr id="2552" name="Google Shape;2552;p58"/>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sp>
          <p:nvSpPr>
            <p:cNvPr id="2553" name="Google Shape;2553;p58"/>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980"/>
              </a:srgbClr>
            </a:solidFill>
            <a:ln>
              <a:noFill/>
            </a:ln>
          </p:spPr>
          <p:txBody>
            <a:bodyPr spcFirstLastPara="1" wrap="square" lIns="121900" tIns="121900" rIns="121900" bIns="121900" anchor="ctr" anchorCtr="0">
              <a:noAutofit/>
            </a:bodyPr>
            <a:lstStyle/>
            <a:p>
              <a:endParaRPr sz="2400"/>
            </a:p>
          </p:txBody>
        </p:sp>
      </p:grpSp>
      <p:sp>
        <p:nvSpPr>
          <p:cNvPr id="4" name="Rectangle 3">
            <a:extLst>
              <a:ext uri="{FF2B5EF4-FFF2-40B4-BE49-F238E27FC236}">
                <a16:creationId xmlns:a16="http://schemas.microsoft.com/office/drawing/2014/main" id="{BA53DF20-A7D9-4D2C-B474-A550E6FCFB72}"/>
              </a:ext>
            </a:extLst>
          </p:cNvPr>
          <p:cNvSpPr/>
          <p:nvPr/>
        </p:nvSpPr>
        <p:spPr>
          <a:xfrm>
            <a:off x="3261933" y="5020808"/>
            <a:ext cx="5577267" cy="6370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466" name="Google Shape;2466;p58"/>
          <p:cNvGrpSpPr/>
          <p:nvPr/>
        </p:nvGrpSpPr>
        <p:grpSpPr>
          <a:xfrm>
            <a:off x="2599381" y="4985705"/>
            <a:ext cx="7040510" cy="680865"/>
            <a:chOff x="5960495" y="2153863"/>
            <a:chExt cx="3534707" cy="495487"/>
          </a:xfrm>
        </p:grpSpPr>
        <p:sp>
          <p:nvSpPr>
            <p:cNvPr id="2467" name="Google Shape;2467;p58"/>
            <p:cNvSpPr/>
            <p:nvPr/>
          </p:nvSpPr>
          <p:spPr>
            <a:xfrm>
              <a:off x="6021446" y="2153863"/>
              <a:ext cx="3259576" cy="220765"/>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468" name="Google Shape;2468;p58"/>
            <p:cNvSpPr/>
            <p:nvPr/>
          </p:nvSpPr>
          <p:spPr>
            <a:xfrm>
              <a:off x="6109832" y="2223513"/>
              <a:ext cx="3185357" cy="19648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469" name="Google Shape;2469;p58"/>
            <p:cNvSpPr/>
            <p:nvPr/>
          </p:nvSpPr>
          <p:spPr>
            <a:xfrm>
              <a:off x="6066337" y="2300001"/>
              <a:ext cx="3428865" cy="152446"/>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470" name="Google Shape;2470;p58"/>
            <p:cNvSpPr/>
            <p:nvPr/>
          </p:nvSpPr>
          <p:spPr>
            <a:xfrm>
              <a:off x="6122301" y="2356770"/>
              <a:ext cx="3065348" cy="127634"/>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471" name="Google Shape;2471;p58"/>
            <p:cNvSpPr/>
            <p:nvPr/>
          </p:nvSpPr>
          <p:spPr>
            <a:xfrm>
              <a:off x="5990023" y="2375009"/>
              <a:ext cx="3315341" cy="274342"/>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472" name="Google Shape;2472;p58"/>
            <p:cNvSpPr/>
            <p:nvPr/>
          </p:nvSpPr>
          <p:spPr>
            <a:xfrm>
              <a:off x="5960495" y="2494207"/>
              <a:ext cx="3260275" cy="120072"/>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473" name="Google Shape;2473;p58"/>
            <p:cNvSpPr/>
            <p:nvPr/>
          </p:nvSpPr>
          <p:spPr>
            <a:xfrm>
              <a:off x="6122301" y="2432390"/>
              <a:ext cx="3021256" cy="185048"/>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sp>
        <p:nvSpPr>
          <p:cNvPr id="105" name="Google Shape;2475;p58">
            <a:extLst>
              <a:ext uri="{FF2B5EF4-FFF2-40B4-BE49-F238E27FC236}">
                <a16:creationId xmlns:a16="http://schemas.microsoft.com/office/drawing/2014/main" id="{6E4EF953-C24C-4EB9-A890-3839B58593CB}"/>
              </a:ext>
            </a:extLst>
          </p:cNvPr>
          <p:cNvSpPr txBox="1">
            <a:spLocks/>
          </p:cNvSpPr>
          <p:nvPr/>
        </p:nvSpPr>
        <p:spPr>
          <a:xfrm>
            <a:off x="2171661" y="4698774"/>
            <a:ext cx="7588281" cy="1238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Itim"/>
              <a:buNone/>
              <a:defRPr sz="8000" b="1" i="0" u="none" strike="noStrike" cap="none">
                <a:solidFill>
                  <a:schemeClr val="dk1"/>
                </a:solidFill>
                <a:latin typeface="Itim"/>
                <a:ea typeface="Itim"/>
                <a:cs typeface="Itim"/>
                <a:sym typeface="Itim"/>
              </a:defRPr>
            </a:lvl1pPr>
            <a:lvl2pPr marR="0" lvl="1" algn="ctr" rtl="0">
              <a:lnSpc>
                <a:spcPct val="100000"/>
              </a:lnSpc>
              <a:spcBef>
                <a:spcPts val="0"/>
              </a:spcBef>
              <a:spcAft>
                <a:spcPts val="0"/>
              </a:spcAft>
              <a:buClr>
                <a:schemeClr val="dk1"/>
              </a:buClr>
              <a:buSzPts val="5200"/>
              <a:buFont typeface="Itim"/>
              <a:buNone/>
              <a:defRPr sz="6933" b="1" i="0" u="none" strike="noStrike" cap="none">
                <a:solidFill>
                  <a:schemeClr val="dk1"/>
                </a:solidFill>
                <a:latin typeface="Itim"/>
                <a:ea typeface="Itim"/>
                <a:cs typeface="Itim"/>
                <a:sym typeface="Itim"/>
              </a:defRPr>
            </a:lvl2pPr>
            <a:lvl3pPr marR="0" lvl="2" algn="ctr" rtl="0">
              <a:lnSpc>
                <a:spcPct val="100000"/>
              </a:lnSpc>
              <a:spcBef>
                <a:spcPts val="0"/>
              </a:spcBef>
              <a:spcAft>
                <a:spcPts val="0"/>
              </a:spcAft>
              <a:buClr>
                <a:schemeClr val="dk1"/>
              </a:buClr>
              <a:buSzPts val="5200"/>
              <a:buFont typeface="Itim"/>
              <a:buNone/>
              <a:defRPr sz="6933" b="1" i="0" u="none" strike="noStrike" cap="none">
                <a:solidFill>
                  <a:schemeClr val="dk1"/>
                </a:solidFill>
                <a:latin typeface="Itim"/>
                <a:ea typeface="Itim"/>
                <a:cs typeface="Itim"/>
                <a:sym typeface="Itim"/>
              </a:defRPr>
            </a:lvl3pPr>
            <a:lvl4pPr marR="0" lvl="3" algn="ctr" rtl="0">
              <a:lnSpc>
                <a:spcPct val="100000"/>
              </a:lnSpc>
              <a:spcBef>
                <a:spcPts val="0"/>
              </a:spcBef>
              <a:spcAft>
                <a:spcPts val="0"/>
              </a:spcAft>
              <a:buClr>
                <a:schemeClr val="dk1"/>
              </a:buClr>
              <a:buSzPts val="5200"/>
              <a:buFont typeface="Itim"/>
              <a:buNone/>
              <a:defRPr sz="6933" b="1" i="0" u="none" strike="noStrike" cap="none">
                <a:solidFill>
                  <a:schemeClr val="dk1"/>
                </a:solidFill>
                <a:latin typeface="Itim"/>
                <a:ea typeface="Itim"/>
                <a:cs typeface="Itim"/>
                <a:sym typeface="Itim"/>
              </a:defRPr>
            </a:lvl4pPr>
            <a:lvl5pPr marR="0" lvl="4" algn="ctr" rtl="0">
              <a:lnSpc>
                <a:spcPct val="100000"/>
              </a:lnSpc>
              <a:spcBef>
                <a:spcPts val="0"/>
              </a:spcBef>
              <a:spcAft>
                <a:spcPts val="0"/>
              </a:spcAft>
              <a:buClr>
                <a:schemeClr val="dk1"/>
              </a:buClr>
              <a:buSzPts val="5200"/>
              <a:buFont typeface="Itim"/>
              <a:buNone/>
              <a:defRPr sz="6933" b="1" i="0" u="none" strike="noStrike" cap="none">
                <a:solidFill>
                  <a:schemeClr val="dk1"/>
                </a:solidFill>
                <a:latin typeface="Itim"/>
                <a:ea typeface="Itim"/>
                <a:cs typeface="Itim"/>
                <a:sym typeface="Itim"/>
              </a:defRPr>
            </a:lvl5pPr>
            <a:lvl6pPr marR="0" lvl="5" algn="ctr" rtl="0">
              <a:lnSpc>
                <a:spcPct val="100000"/>
              </a:lnSpc>
              <a:spcBef>
                <a:spcPts val="0"/>
              </a:spcBef>
              <a:spcAft>
                <a:spcPts val="0"/>
              </a:spcAft>
              <a:buClr>
                <a:schemeClr val="dk1"/>
              </a:buClr>
              <a:buSzPts val="5200"/>
              <a:buFont typeface="Itim"/>
              <a:buNone/>
              <a:defRPr sz="6933" b="1" i="0" u="none" strike="noStrike" cap="none">
                <a:solidFill>
                  <a:schemeClr val="dk1"/>
                </a:solidFill>
                <a:latin typeface="Itim"/>
                <a:ea typeface="Itim"/>
                <a:cs typeface="Itim"/>
                <a:sym typeface="Itim"/>
              </a:defRPr>
            </a:lvl6pPr>
            <a:lvl7pPr marR="0" lvl="6" algn="ctr" rtl="0">
              <a:lnSpc>
                <a:spcPct val="100000"/>
              </a:lnSpc>
              <a:spcBef>
                <a:spcPts val="0"/>
              </a:spcBef>
              <a:spcAft>
                <a:spcPts val="0"/>
              </a:spcAft>
              <a:buClr>
                <a:schemeClr val="dk1"/>
              </a:buClr>
              <a:buSzPts val="5200"/>
              <a:buFont typeface="Itim"/>
              <a:buNone/>
              <a:defRPr sz="6933" b="1" i="0" u="none" strike="noStrike" cap="none">
                <a:solidFill>
                  <a:schemeClr val="dk1"/>
                </a:solidFill>
                <a:latin typeface="Itim"/>
                <a:ea typeface="Itim"/>
                <a:cs typeface="Itim"/>
                <a:sym typeface="Itim"/>
              </a:defRPr>
            </a:lvl7pPr>
            <a:lvl8pPr marR="0" lvl="7" algn="ctr" rtl="0">
              <a:lnSpc>
                <a:spcPct val="100000"/>
              </a:lnSpc>
              <a:spcBef>
                <a:spcPts val="0"/>
              </a:spcBef>
              <a:spcAft>
                <a:spcPts val="0"/>
              </a:spcAft>
              <a:buClr>
                <a:schemeClr val="dk1"/>
              </a:buClr>
              <a:buSzPts val="5200"/>
              <a:buFont typeface="Itim"/>
              <a:buNone/>
              <a:defRPr sz="6933" b="1" i="0" u="none" strike="noStrike" cap="none">
                <a:solidFill>
                  <a:schemeClr val="dk1"/>
                </a:solidFill>
                <a:latin typeface="Itim"/>
                <a:ea typeface="Itim"/>
                <a:cs typeface="Itim"/>
                <a:sym typeface="Itim"/>
              </a:defRPr>
            </a:lvl8pPr>
            <a:lvl9pPr marR="0" lvl="8" algn="ctr" rtl="0">
              <a:lnSpc>
                <a:spcPct val="100000"/>
              </a:lnSpc>
              <a:spcBef>
                <a:spcPts val="0"/>
              </a:spcBef>
              <a:spcAft>
                <a:spcPts val="0"/>
              </a:spcAft>
              <a:buClr>
                <a:schemeClr val="dk1"/>
              </a:buClr>
              <a:buSzPts val="5200"/>
              <a:buFont typeface="Itim"/>
              <a:buNone/>
              <a:defRPr sz="6933" b="1" i="0" u="none" strike="noStrike" cap="none">
                <a:solidFill>
                  <a:schemeClr val="dk1"/>
                </a:solidFill>
                <a:latin typeface="Itim"/>
                <a:ea typeface="Itim"/>
                <a:cs typeface="Itim"/>
                <a:sym typeface="Itim"/>
              </a:defRPr>
            </a:lvl9pPr>
          </a:lstStyle>
          <a:p>
            <a:r>
              <a:rPr lang="en-SG" sz="2800" kern="0" dirty="0">
                <a:solidFill>
                  <a:schemeClr val="tx2">
                    <a:lumMod val="10000"/>
                  </a:schemeClr>
                </a:solidFill>
                <a:latin typeface="Sniglet" panose="04070505030100020000" pitchFamily="82" charset="0"/>
                <a:ea typeface="Walter Turncoat" panose="02000000000000000000" pitchFamily="2" charset="0"/>
              </a:rPr>
              <a:t>Any Questions?</a:t>
            </a:r>
          </a:p>
        </p:txBody>
      </p:sp>
      <p:pic>
        <p:nvPicPr>
          <p:cNvPr id="5" name="Picture 4">
            <a:extLst>
              <a:ext uri="{FF2B5EF4-FFF2-40B4-BE49-F238E27FC236}">
                <a16:creationId xmlns:a16="http://schemas.microsoft.com/office/drawing/2014/main" id="{D7885AC3-E1C2-49DA-B82E-368FB8EBFDB8}"/>
              </a:ext>
            </a:extLst>
          </p:cNvPr>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grpSp>
        <p:nvGrpSpPr>
          <p:cNvPr id="112" name="Google Shape;1741;p47">
            <a:extLst>
              <a:ext uri="{FF2B5EF4-FFF2-40B4-BE49-F238E27FC236}">
                <a16:creationId xmlns:a16="http://schemas.microsoft.com/office/drawing/2014/main" id="{08ADD70E-6F51-47B3-861A-EE67F42CED08}"/>
              </a:ext>
            </a:extLst>
          </p:cNvPr>
          <p:cNvGrpSpPr/>
          <p:nvPr/>
        </p:nvGrpSpPr>
        <p:grpSpPr>
          <a:xfrm rot="190942">
            <a:off x="1904418" y="2955623"/>
            <a:ext cx="455493" cy="410966"/>
            <a:chOff x="4319250" y="3137000"/>
            <a:chExt cx="885825" cy="524125"/>
          </a:xfrm>
        </p:grpSpPr>
        <p:sp>
          <p:nvSpPr>
            <p:cNvPr id="113" name="Google Shape;1742;p47">
              <a:extLst>
                <a:ext uri="{FF2B5EF4-FFF2-40B4-BE49-F238E27FC236}">
                  <a16:creationId xmlns:a16="http://schemas.microsoft.com/office/drawing/2014/main" id="{946E5FA9-1901-4BF2-A47D-94CF531ED8EC}"/>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14" name="Google Shape;1743;p47">
              <a:extLst>
                <a:ext uri="{FF2B5EF4-FFF2-40B4-BE49-F238E27FC236}">
                  <a16:creationId xmlns:a16="http://schemas.microsoft.com/office/drawing/2014/main" id="{29947C19-A56E-4A41-8B76-50CFCFA464E6}"/>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15" name="Google Shape;1744;p47">
              <a:extLst>
                <a:ext uri="{FF2B5EF4-FFF2-40B4-BE49-F238E27FC236}">
                  <a16:creationId xmlns:a16="http://schemas.microsoft.com/office/drawing/2014/main" id="{E04C2FAC-053D-40BD-97E6-3143A22FEF3A}"/>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16" name="Google Shape;1745;p47">
              <a:extLst>
                <a:ext uri="{FF2B5EF4-FFF2-40B4-BE49-F238E27FC236}">
                  <a16:creationId xmlns:a16="http://schemas.microsoft.com/office/drawing/2014/main" id="{B083281C-5F9C-4D38-AA49-6180182D745D}"/>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17" name="Google Shape;1746;p47">
              <a:extLst>
                <a:ext uri="{FF2B5EF4-FFF2-40B4-BE49-F238E27FC236}">
                  <a16:creationId xmlns:a16="http://schemas.microsoft.com/office/drawing/2014/main" id="{781FBB37-2AC0-4118-B701-D69A6557CFB4}"/>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18" name="Google Shape;1747;p47">
              <a:extLst>
                <a:ext uri="{FF2B5EF4-FFF2-40B4-BE49-F238E27FC236}">
                  <a16:creationId xmlns:a16="http://schemas.microsoft.com/office/drawing/2014/main" id="{216F994D-7179-479F-A263-B94C2B0AB258}"/>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19" name="Google Shape;1748;p47">
              <a:extLst>
                <a:ext uri="{FF2B5EF4-FFF2-40B4-BE49-F238E27FC236}">
                  <a16:creationId xmlns:a16="http://schemas.microsoft.com/office/drawing/2014/main" id="{4FBFC79A-7FCC-4598-A38C-9B3AFEA988AC}"/>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20" name="Google Shape;1749;p47">
              <a:extLst>
                <a:ext uri="{FF2B5EF4-FFF2-40B4-BE49-F238E27FC236}">
                  <a16:creationId xmlns:a16="http://schemas.microsoft.com/office/drawing/2014/main" id="{3C476278-271B-4E2F-80DD-5F9409429E0E}"/>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21" name="Google Shape;1750;p47">
              <a:extLst>
                <a:ext uri="{FF2B5EF4-FFF2-40B4-BE49-F238E27FC236}">
                  <a16:creationId xmlns:a16="http://schemas.microsoft.com/office/drawing/2014/main" id="{0F296F79-32AE-4C51-8977-AB81AD31FEDF}"/>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22" name="Google Shape;1751;p47">
              <a:extLst>
                <a:ext uri="{FF2B5EF4-FFF2-40B4-BE49-F238E27FC236}">
                  <a16:creationId xmlns:a16="http://schemas.microsoft.com/office/drawing/2014/main" id="{4A2FA7E3-CA09-4F4C-BA38-AA3CB5CDDB09}"/>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23" name="Google Shape;1752;p47">
              <a:extLst>
                <a:ext uri="{FF2B5EF4-FFF2-40B4-BE49-F238E27FC236}">
                  <a16:creationId xmlns:a16="http://schemas.microsoft.com/office/drawing/2014/main" id="{9F3E2AE1-B6AB-4F63-A452-872F5FD01A5C}"/>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24" name="Google Shape;1741;p47">
            <a:extLst>
              <a:ext uri="{FF2B5EF4-FFF2-40B4-BE49-F238E27FC236}">
                <a16:creationId xmlns:a16="http://schemas.microsoft.com/office/drawing/2014/main" id="{52974856-B637-4D59-80BF-59B21636A72B}"/>
              </a:ext>
            </a:extLst>
          </p:cNvPr>
          <p:cNvGrpSpPr/>
          <p:nvPr/>
        </p:nvGrpSpPr>
        <p:grpSpPr>
          <a:xfrm rot="190942">
            <a:off x="1928642" y="3806599"/>
            <a:ext cx="455493" cy="410966"/>
            <a:chOff x="4319250" y="3137000"/>
            <a:chExt cx="885825" cy="524125"/>
          </a:xfrm>
        </p:grpSpPr>
        <p:sp>
          <p:nvSpPr>
            <p:cNvPr id="125" name="Google Shape;1742;p47">
              <a:extLst>
                <a:ext uri="{FF2B5EF4-FFF2-40B4-BE49-F238E27FC236}">
                  <a16:creationId xmlns:a16="http://schemas.microsoft.com/office/drawing/2014/main" id="{438D31C1-B315-4CF6-8595-548438E416AD}"/>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26" name="Google Shape;1743;p47">
              <a:extLst>
                <a:ext uri="{FF2B5EF4-FFF2-40B4-BE49-F238E27FC236}">
                  <a16:creationId xmlns:a16="http://schemas.microsoft.com/office/drawing/2014/main" id="{A98327D0-EA1B-4C07-9DA5-A48D79BE2172}"/>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27" name="Google Shape;1744;p47">
              <a:extLst>
                <a:ext uri="{FF2B5EF4-FFF2-40B4-BE49-F238E27FC236}">
                  <a16:creationId xmlns:a16="http://schemas.microsoft.com/office/drawing/2014/main" id="{64DEE84A-4C8E-4992-AF41-9F946835A130}"/>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28" name="Google Shape;1745;p47">
              <a:extLst>
                <a:ext uri="{FF2B5EF4-FFF2-40B4-BE49-F238E27FC236}">
                  <a16:creationId xmlns:a16="http://schemas.microsoft.com/office/drawing/2014/main" id="{C3570ED3-3291-41F9-BE02-2DC410E76667}"/>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29" name="Google Shape;1746;p47">
              <a:extLst>
                <a:ext uri="{FF2B5EF4-FFF2-40B4-BE49-F238E27FC236}">
                  <a16:creationId xmlns:a16="http://schemas.microsoft.com/office/drawing/2014/main" id="{E8CA1231-A182-4EBB-A13F-5313D2453EA1}"/>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30" name="Google Shape;1747;p47">
              <a:extLst>
                <a:ext uri="{FF2B5EF4-FFF2-40B4-BE49-F238E27FC236}">
                  <a16:creationId xmlns:a16="http://schemas.microsoft.com/office/drawing/2014/main" id="{C235FDE1-84D2-4BE7-A891-1E6FBB69732F}"/>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31" name="Google Shape;1748;p47">
              <a:extLst>
                <a:ext uri="{FF2B5EF4-FFF2-40B4-BE49-F238E27FC236}">
                  <a16:creationId xmlns:a16="http://schemas.microsoft.com/office/drawing/2014/main" id="{93890B4C-BFD0-4E9B-A110-DB8C1EEB4E4B}"/>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32" name="Google Shape;1749;p47">
              <a:extLst>
                <a:ext uri="{FF2B5EF4-FFF2-40B4-BE49-F238E27FC236}">
                  <a16:creationId xmlns:a16="http://schemas.microsoft.com/office/drawing/2014/main" id="{B0C94D63-0506-46D4-8F43-528A4611D16A}"/>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33" name="Google Shape;1750;p47">
              <a:extLst>
                <a:ext uri="{FF2B5EF4-FFF2-40B4-BE49-F238E27FC236}">
                  <a16:creationId xmlns:a16="http://schemas.microsoft.com/office/drawing/2014/main" id="{57AE746F-2228-4F21-8F54-F7AD52E62019}"/>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34" name="Google Shape;1751;p47">
              <a:extLst>
                <a:ext uri="{FF2B5EF4-FFF2-40B4-BE49-F238E27FC236}">
                  <a16:creationId xmlns:a16="http://schemas.microsoft.com/office/drawing/2014/main" id="{005BA93D-470B-4888-A43C-4B0ED6574772}"/>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35" name="Google Shape;1752;p47">
              <a:extLst>
                <a:ext uri="{FF2B5EF4-FFF2-40B4-BE49-F238E27FC236}">
                  <a16:creationId xmlns:a16="http://schemas.microsoft.com/office/drawing/2014/main" id="{1B5A8D73-566B-403A-8BCB-A0B84A16CF25}"/>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36" name="Google Shape;1741;p47">
            <a:extLst>
              <a:ext uri="{FF2B5EF4-FFF2-40B4-BE49-F238E27FC236}">
                <a16:creationId xmlns:a16="http://schemas.microsoft.com/office/drawing/2014/main" id="{69E62B5D-81E4-4BB9-A50C-C5F6983E8F40}"/>
              </a:ext>
            </a:extLst>
          </p:cNvPr>
          <p:cNvGrpSpPr/>
          <p:nvPr/>
        </p:nvGrpSpPr>
        <p:grpSpPr>
          <a:xfrm rot="190942">
            <a:off x="2555704" y="3382699"/>
            <a:ext cx="455493" cy="410966"/>
            <a:chOff x="4319250" y="3137000"/>
            <a:chExt cx="885825" cy="524125"/>
          </a:xfrm>
        </p:grpSpPr>
        <p:sp>
          <p:nvSpPr>
            <p:cNvPr id="137" name="Google Shape;1742;p47">
              <a:extLst>
                <a:ext uri="{FF2B5EF4-FFF2-40B4-BE49-F238E27FC236}">
                  <a16:creationId xmlns:a16="http://schemas.microsoft.com/office/drawing/2014/main" id="{CA30901A-803D-420D-877A-D29073EC5735}"/>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38" name="Google Shape;1743;p47">
              <a:extLst>
                <a:ext uri="{FF2B5EF4-FFF2-40B4-BE49-F238E27FC236}">
                  <a16:creationId xmlns:a16="http://schemas.microsoft.com/office/drawing/2014/main" id="{EEB623A6-5F92-4ACB-9494-191A2DEB85C7}"/>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39" name="Google Shape;1744;p47">
              <a:extLst>
                <a:ext uri="{FF2B5EF4-FFF2-40B4-BE49-F238E27FC236}">
                  <a16:creationId xmlns:a16="http://schemas.microsoft.com/office/drawing/2014/main" id="{EAF8AFE9-CF67-4C15-89D3-2FE01BB9F3F7}"/>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40" name="Google Shape;1745;p47">
              <a:extLst>
                <a:ext uri="{FF2B5EF4-FFF2-40B4-BE49-F238E27FC236}">
                  <a16:creationId xmlns:a16="http://schemas.microsoft.com/office/drawing/2014/main" id="{F4AD9B57-98F7-466D-AFBC-489B3DAB34D2}"/>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41" name="Google Shape;1746;p47">
              <a:extLst>
                <a:ext uri="{FF2B5EF4-FFF2-40B4-BE49-F238E27FC236}">
                  <a16:creationId xmlns:a16="http://schemas.microsoft.com/office/drawing/2014/main" id="{E4C3C698-DCED-44AC-91B7-6BDD9E67DA7F}"/>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42" name="Google Shape;1747;p47">
              <a:extLst>
                <a:ext uri="{FF2B5EF4-FFF2-40B4-BE49-F238E27FC236}">
                  <a16:creationId xmlns:a16="http://schemas.microsoft.com/office/drawing/2014/main" id="{A9975387-8B4F-47AA-9B55-9A802E3C2D36}"/>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43" name="Google Shape;1748;p47">
              <a:extLst>
                <a:ext uri="{FF2B5EF4-FFF2-40B4-BE49-F238E27FC236}">
                  <a16:creationId xmlns:a16="http://schemas.microsoft.com/office/drawing/2014/main" id="{EA236448-1F87-43E8-A9AC-B481243200EF}"/>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44" name="Google Shape;1749;p47">
              <a:extLst>
                <a:ext uri="{FF2B5EF4-FFF2-40B4-BE49-F238E27FC236}">
                  <a16:creationId xmlns:a16="http://schemas.microsoft.com/office/drawing/2014/main" id="{6B0143B2-B0E0-466E-BA7F-245DDA20827D}"/>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45" name="Google Shape;1750;p47">
              <a:extLst>
                <a:ext uri="{FF2B5EF4-FFF2-40B4-BE49-F238E27FC236}">
                  <a16:creationId xmlns:a16="http://schemas.microsoft.com/office/drawing/2014/main" id="{3DF7D5DF-262B-46A8-8F79-501AF08FDDA1}"/>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46" name="Google Shape;1751;p47">
              <a:extLst>
                <a:ext uri="{FF2B5EF4-FFF2-40B4-BE49-F238E27FC236}">
                  <a16:creationId xmlns:a16="http://schemas.microsoft.com/office/drawing/2014/main" id="{8C3C1618-250D-4579-BF37-8B914127223C}"/>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47" name="Google Shape;1752;p47">
              <a:extLst>
                <a:ext uri="{FF2B5EF4-FFF2-40B4-BE49-F238E27FC236}">
                  <a16:creationId xmlns:a16="http://schemas.microsoft.com/office/drawing/2014/main" id="{10CD9322-3043-4D43-B6A0-7341872D5988}"/>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48" name="Google Shape;1741;p47">
            <a:extLst>
              <a:ext uri="{FF2B5EF4-FFF2-40B4-BE49-F238E27FC236}">
                <a16:creationId xmlns:a16="http://schemas.microsoft.com/office/drawing/2014/main" id="{CB59EFC5-4816-49AD-91A4-E85CF28ACA1B}"/>
              </a:ext>
            </a:extLst>
          </p:cNvPr>
          <p:cNvGrpSpPr/>
          <p:nvPr/>
        </p:nvGrpSpPr>
        <p:grpSpPr>
          <a:xfrm rot="190942">
            <a:off x="2549222" y="4243970"/>
            <a:ext cx="455493" cy="410966"/>
            <a:chOff x="4319250" y="3137000"/>
            <a:chExt cx="885825" cy="524125"/>
          </a:xfrm>
        </p:grpSpPr>
        <p:sp>
          <p:nvSpPr>
            <p:cNvPr id="149" name="Google Shape;1742;p47">
              <a:extLst>
                <a:ext uri="{FF2B5EF4-FFF2-40B4-BE49-F238E27FC236}">
                  <a16:creationId xmlns:a16="http://schemas.microsoft.com/office/drawing/2014/main" id="{B98E0C1B-CC21-4E81-BA8C-87037EBF8FD7}"/>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50" name="Google Shape;1743;p47">
              <a:extLst>
                <a:ext uri="{FF2B5EF4-FFF2-40B4-BE49-F238E27FC236}">
                  <a16:creationId xmlns:a16="http://schemas.microsoft.com/office/drawing/2014/main" id="{A2F665A5-43B0-4032-AFF7-62E9F54AF2C4}"/>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51" name="Google Shape;1744;p47">
              <a:extLst>
                <a:ext uri="{FF2B5EF4-FFF2-40B4-BE49-F238E27FC236}">
                  <a16:creationId xmlns:a16="http://schemas.microsoft.com/office/drawing/2014/main" id="{B019606C-47ED-414D-9188-7500F9D32DA8}"/>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52" name="Google Shape;1745;p47">
              <a:extLst>
                <a:ext uri="{FF2B5EF4-FFF2-40B4-BE49-F238E27FC236}">
                  <a16:creationId xmlns:a16="http://schemas.microsoft.com/office/drawing/2014/main" id="{3A63328D-E6C0-4D08-8C7E-6B2168582459}"/>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53" name="Google Shape;1746;p47">
              <a:extLst>
                <a:ext uri="{FF2B5EF4-FFF2-40B4-BE49-F238E27FC236}">
                  <a16:creationId xmlns:a16="http://schemas.microsoft.com/office/drawing/2014/main" id="{D457101E-EA23-41AA-AC9E-E1660C4A2D62}"/>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54" name="Google Shape;1747;p47">
              <a:extLst>
                <a:ext uri="{FF2B5EF4-FFF2-40B4-BE49-F238E27FC236}">
                  <a16:creationId xmlns:a16="http://schemas.microsoft.com/office/drawing/2014/main" id="{A63AC5E3-A780-4B66-AA4D-874BBFC2FF5C}"/>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55" name="Google Shape;1748;p47">
              <a:extLst>
                <a:ext uri="{FF2B5EF4-FFF2-40B4-BE49-F238E27FC236}">
                  <a16:creationId xmlns:a16="http://schemas.microsoft.com/office/drawing/2014/main" id="{B7E452A9-31C7-4B28-826B-7FBCE50305FF}"/>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56" name="Google Shape;1749;p47">
              <a:extLst>
                <a:ext uri="{FF2B5EF4-FFF2-40B4-BE49-F238E27FC236}">
                  <a16:creationId xmlns:a16="http://schemas.microsoft.com/office/drawing/2014/main" id="{F897FA00-B7BC-4E88-975C-842650CCD894}"/>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57" name="Google Shape;1750;p47">
              <a:extLst>
                <a:ext uri="{FF2B5EF4-FFF2-40B4-BE49-F238E27FC236}">
                  <a16:creationId xmlns:a16="http://schemas.microsoft.com/office/drawing/2014/main" id="{7D604EC8-FC76-4D8D-A4B5-5FA9A8456513}"/>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58" name="Google Shape;1751;p47">
              <a:extLst>
                <a:ext uri="{FF2B5EF4-FFF2-40B4-BE49-F238E27FC236}">
                  <a16:creationId xmlns:a16="http://schemas.microsoft.com/office/drawing/2014/main" id="{9AD96389-4B24-475D-B89F-1EE8969A29F4}"/>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59" name="Google Shape;1752;p47">
              <a:extLst>
                <a:ext uri="{FF2B5EF4-FFF2-40B4-BE49-F238E27FC236}">
                  <a16:creationId xmlns:a16="http://schemas.microsoft.com/office/drawing/2014/main" id="{5959A93E-B116-4189-B979-E4A35782FC53}"/>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60" name="Google Shape;1741;p47">
            <a:extLst>
              <a:ext uri="{FF2B5EF4-FFF2-40B4-BE49-F238E27FC236}">
                <a16:creationId xmlns:a16="http://schemas.microsoft.com/office/drawing/2014/main" id="{58400353-9670-4DEB-A1A8-CBDA914FC1A7}"/>
              </a:ext>
            </a:extLst>
          </p:cNvPr>
          <p:cNvGrpSpPr/>
          <p:nvPr/>
        </p:nvGrpSpPr>
        <p:grpSpPr>
          <a:xfrm rot="190942">
            <a:off x="3870783" y="4662955"/>
            <a:ext cx="455493" cy="410966"/>
            <a:chOff x="4319250" y="3137000"/>
            <a:chExt cx="885825" cy="524125"/>
          </a:xfrm>
        </p:grpSpPr>
        <p:sp>
          <p:nvSpPr>
            <p:cNvPr id="161" name="Google Shape;1742;p47">
              <a:extLst>
                <a:ext uri="{FF2B5EF4-FFF2-40B4-BE49-F238E27FC236}">
                  <a16:creationId xmlns:a16="http://schemas.microsoft.com/office/drawing/2014/main" id="{CEC3E226-AD6A-4B0C-AA30-5DC9E23ECD82}"/>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62" name="Google Shape;1743;p47">
              <a:extLst>
                <a:ext uri="{FF2B5EF4-FFF2-40B4-BE49-F238E27FC236}">
                  <a16:creationId xmlns:a16="http://schemas.microsoft.com/office/drawing/2014/main" id="{EB5026B4-E123-44B4-ADBD-5373FB10D70C}"/>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63" name="Google Shape;1744;p47">
              <a:extLst>
                <a:ext uri="{FF2B5EF4-FFF2-40B4-BE49-F238E27FC236}">
                  <a16:creationId xmlns:a16="http://schemas.microsoft.com/office/drawing/2014/main" id="{4511EC89-DD7A-4AFE-B379-9DD02586E8A5}"/>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64" name="Google Shape;1745;p47">
              <a:extLst>
                <a:ext uri="{FF2B5EF4-FFF2-40B4-BE49-F238E27FC236}">
                  <a16:creationId xmlns:a16="http://schemas.microsoft.com/office/drawing/2014/main" id="{BF24468A-5A1E-4C84-A886-970FD96A8583}"/>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65" name="Google Shape;1746;p47">
              <a:extLst>
                <a:ext uri="{FF2B5EF4-FFF2-40B4-BE49-F238E27FC236}">
                  <a16:creationId xmlns:a16="http://schemas.microsoft.com/office/drawing/2014/main" id="{F6565DA6-1641-429C-8F6A-B4A65EE18EEB}"/>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66" name="Google Shape;1747;p47">
              <a:extLst>
                <a:ext uri="{FF2B5EF4-FFF2-40B4-BE49-F238E27FC236}">
                  <a16:creationId xmlns:a16="http://schemas.microsoft.com/office/drawing/2014/main" id="{04AEDEF7-4CB1-4D5D-A22F-398CEAB4A377}"/>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67" name="Google Shape;1748;p47">
              <a:extLst>
                <a:ext uri="{FF2B5EF4-FFF2-40B4-BE49-F238E27FC236}">
                  <a16:creationId xmlns:a16="http://schemas.microsoft.com/office/drawing/2014/main" id="{38BA2EA8-4B50-498B-B38F-7705CB3E34C8}"/>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68" name="Google Shape;1749;p47">
              <a:extLst>
                <a:ext uri="{FF2B5EF4-FFF2-40B4-BE49-F238E27FC236}">
                  <a16:creationId xmlns:a16="http://schemas.microsoft.com/office/drawing/2014/main" id="{7341C197-850B-4779-B8E5-8E3F1BD0D67B}"/>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69" name="Google Shape;1750;p47">
              <a:extLst>
                <a:ext uri="{FF2B5EF4-FFF2-40B4-BE49-F238E27FC236}">
                  <a16:creationId xmlns:a16="http://schemas.microsoft.com/office/drawing/2014/main" id="{6506683D-49C1-4812-9B13-0F53BFAB52CA}"/>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0" name="Google Shape;1751;p47">
              <a:extLst>
                <a:ext uri="{FF2B5EF4-FFF2-40B4-BE49-F238E27FC236}">
                  <a16:creationId xmlns:a16="http://schemas.microsoft.com/office/drawing/2014/main" id="{185848E6-57B1-4FB5-BC0D-0EE9839EE6CA}"/>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1" name="Google Shape;1752;p47">
              <a:extLst>
                <a:ext uri="{FF2B5EF4-FFF2-40B4-BE49-F238E27FC236}">
                  <a16:creationId xmlns:a16="http://schemas.microsoft.com/office/drawing/2014/main" id="{F30A7832-1EE0-4A6F-AA4D-244D6AD1977F}"/>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sp>
        <p:nvSpPr>
          <p:cNvPr id="26" name="Rectangle 25">
            <a:extLst>
              <a:ext uri="{FF2B5EF4-FFF2-40B4-BE49-F238E27FC236}">
                <a16:creationId xmlns:a16="http://schemas.microsoft.com/office/drawing/2014/main" id="{04395669-1E2E-42F9-812E-85E3A91E64B6}"/>
              </a:ext>
            </a:extLst>
          </p:cNvPr>
          <p:cNvSpPr/>
          <p:nvPr/>
        </p:nvSpPr>
        <p:spPr>
          <a:xfrm>
            <a:off x="6511687" y="3429000"/>
            <a:ext cx="3158237" cy="1015663"/>
          </a:xfrm>
          <a:prstGeom prst="rect">
            <a:avLst/>
          </a:prstGeom>
        </p:spPr>
        <p:txBody>
          <a:bodyPr wrap="none">
            <a:spAutoFit/>
          </a:bodyPr>
          <a:lstStyle/>
          <a:p>
            <a:r>
              <a:rPr lang="en-SG" sz="6000" dirty="0">
                <a:latin typeface="Sniglet" panose="04070505030100020000" pitchFamily="82" charset="0"/>
                <a:ea typeface="Walter Turncoat" panose="02000000000000000000" pitchFamily="2" charset="0"/>
              </a:rPr>
              <a:t>A C A C G</a:t>
            </a:r>
            <a:endParaRPr lang="en-SG" dirty="0">
              <a:latin typeface="Sniglet" panose="04070505030100020000" pitchFamily="82" charset="0"/>
            </a:endParaRPr>
          </a:p>
        </p:txBody>
      </p:sp>
      <p:sp>
        <p:nvSpPr>
          <p:cNvPr id="1546" name="Google Shape;1546;p45"/>
          <p:cNvSpPr txBox="1">
            <a:spLocks noGrp="1"/>
          </p:cNvSpPr>
          <p:nvPr>
            <p:ph type="title"/>
          </p:nvPr>
        </p:nvSpPr>
        <p:spPr>
          <a:xfrm>
            <a:off x="960000" y="834300"/>
            <a:ext cx="10272000" cy="763600"/>
          </a:xfrm>
          <a:prstGeom prst="rect">
            <a:avLst/>
          </a:prstGeom>
        </p:spPr>
        <p:txBody>
          <a:bodyPr spcFirstLastPara="1" wrap="square" lIns="0" tIns="0" rIns="0" bIns="0" anchor="t" anchorCtr="0">
            <a:noAutofit/>
          </a:bodyPr>
          <a:lstStyle/>
          <a:p>
            <a:r>
              <a:rPr lang="en-SG" dirty="0">
                <a:latin typeface="Walter Turncoat" panose="02000000000000000000" pitchFamily="2" charset="0"/>
                <a:ea typeface="Walter Turncoat" panose="02000000000000000000" pitchFamily="2" charset="0"/>
              </a:rPr>
              <a:t>Pre-processing Stage (ACACG)</a:t>
            </a:r>
            <a:endParaRPr dirty="0">
              <a:latin typeface="Walter Turncoat" panose="02000000000000000000" pitchFamily="2" charset="0"/>
              <a:ea typeface="Walter Turncoat" panose="02000000000000000000" pitchFamily="2" charset="0"/>
            </a:endParaRPr>
          </a:p>
        </p:txBody>
      </p:sp>
      <p:grpSp>
        <p:nvGrpSpPr>
          <p:cNvPr id="1577" name="Google Shape;1577;p45"/>
          <p:cNvGrpSpPr/>
          <p:nvPr/>
        </p:nvGrpSpPr>
        <p:grpSpPr>
          <a:xfrm>
            <a:off x="4932287" y="6161238"/>
            <a:ext cx="2327444" cy="306897"/>
            <a:chOff x="1394800" y="3522000"/>
            <a:chExt cx="1048650" cy="138275"/>
          </a:xfrm>
        </p:grpSpPr>
        <p:sp>
          <p:nvSpPr>
            <p:cNvPr id="1578" name="Google Shape;1578;p45"/>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79" name="Google Shape;1579;p45"/>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0" name="Google Shape;1580;p45"/>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1" name="Google Shape;1581;p45"/>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2" name="Google Shape;1582;p45"/>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3" name="Google Shape;1583;p45"/>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4" name="Google Shape;1584;p45"/>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5" name="Google Shape;1585;p45"/>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6" name="Google Shape;1586;p45"/>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aphicFrame>
        <p:nvGraphicFramePr>
          <p:cNvPr id="70" name="Google Shape;1753;p47">
            <a:extLst>
              <a:ext uri="{FF2B5EF4-FFF2-40B4-BE49-F238E27FC236}">
                <a16:creationId xmlns:a16="http://schemas.microsoft.com/office/drawing/2014/main" id="{9515B39F-CE74-4F68-99E0-C36826A71CC6}"/>
              </a:ext>
            </a:extLst>
          </p:cNvPr>
          <p:cNvGraphicFramePr/>
          <p:nvPr>
            <p:extLst>
              <p:ext uri="{D42A27DB-BD31-4B8C-83A1-F6EECF244321}">
                <p14:modId xmlns:p14="http://schemas.microsoft.com/office/powerpoint/2010/main" val="2254292953"/>
              </p:ext>
            </p:extLst>
          </p:nvPr>
        </p:nvGraphicFramePr>
        <p:xfrm>
          <a:off x="1113906" y="2222717"/>
          <a:ext cx="3310576" cy="3295458"/>
        </p:xfrm>
        <a:graphic>
          <a:graphicData uri="http://schemas.openxmlformats.org/drawingml/2006/table">
            <a:tbl>
              <a:tblPr>
                <a:noFill/>
              </a:tblPr>
              <a:tblGrid>
                <a:gridCol w="719775">
                  <a:extLst>
                    <a:ext uri="{9D8B030D-6E8A-4147-A177-3AD203B41FA5}">
                      <a16:colId xmlns:a16="http://schemas.microsoft.com/office/drawing/2014/main" val="20000"/>
                    </a:ext>
                  </a:extLst>
                </a:gridCol>
                <a:gridCol w="604456">
                  <a:extLst>
                    <a:ext uri="{9D8B030D-6E8A-4147-A177-3AD203B41FA5}">
                      <a16:colId xmlns:a16="http://schemas.microsoft.com/office/drawing/2014/main" val="20001"/>
                    </a:ext>
                  </a:extLst>
                </a:gridCol>
                <a:gridCol w="662115">
                  <a:extLst>
                    <a:ext uri="{9D8B030D-6E8A-4147-A177-3AD203B41FA5}">
                      <a16:colId xmlns:a16="http://schemas.microsoft.com/office/drawing/2014/main" val="20002"/>
                    </a:ext>
                  </a:extLst>
                </a:gridCol>
                <a:gridCol w="662115">
                  <a:extLst>
                    <a:ext uri="{9D8B030D-6E8A-4147-A177-3AD203B41FA5}">
                      <a16:colId xmlns:a16="http://schemas.microsoft.com/office/drawing/2014/main" val="20003"/>
                    </a:ext>
                  </a:extLst>
                </a:gridCol>
                <a:gridCol w="662115">
                  <a:extLst>
                    <a:ext uri="{9D8B030D-6E8A-4147-A177-3AD203B41FA5}">
                      <a16:colId xmlns:a16="http://schemas.microsoft.com/office/drawing/2014/main" val="224896901"/>
                    </a:ext>
                  </a:extLst>
                </a:gridCol>
              </a:tblGrid>
              <a:tr h="735318">
                <a:tc>
                  <a:txBody>
                    <a:bodyPr/>
                    <a:lstStyle/>
                    <a:p>
                      <a:pPr marL="0" lvl="0" indent="0" algn="l" rtl="0">
                        <a:spcBef>
                          <a:spcPts val="0"/>
                        </a:spcBef>
                        <a:spcAft>
                          <a:spcPts val="0"/>
                        </a:spcAft>
                        <a:buNone/>
                      </a:pP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A</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C</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T</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G</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00650">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0</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00650">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1</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2</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00650">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2</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00650">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3</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4</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990688340"/>
                  </a:ext>
                </a:extLst>
              </a:tr>
              <a:tr h="400650">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4</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5</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138924846"/>
                  </a:ext>
                </a:extLst>
              </a:tr>
              <a:tr h="400650">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5</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463712009"/>
                  </a:ext>
                </a:extLst>
              </a:tr>
            </a:tbl>
          </a:graphicData>
        </a:graphic>
      </p:graphicFrame>
      <p:grpSp>
        <p:nvGrpSpPr>
          <p:cNvPr id="54" name="Group 53">
            <a:extLst>
              <a:ext uri="{FF2B5EF4-FFF2-40B4-BE49-F238E27FC236}">
                <a16:creationId xmlns:a16="http://schemas.microsoft.com/office/drawing/2014/main" id="{58CAD62C-9E53-45F2-9A18-982417DE1796}"/>
              </a:ext>
            </a:extLst>
          </p:cNvPr>
          <p:cNvGrpSpPr/>
          <p:nvPr/>
        </p:nvGrpSpPr>
        <p:grpSpPr>
          <a:xfrm>
            <a:off x="8139408" y="3417978"/>
            <a:ext cx="1203480" cy="160920"/>
            <a:chOff x="8139408" y="3417978"/>
            <a:chExt cx="1203480" cy="160920"/>
          </a:xfrm>
        </p:grpSpPr>
        <mc:AlternateContent xmlns:mc="http://schemas.openxmlformats.org/markup-compatibility/2006" xmlns:p14="http://schemas.microsoft.com/office/powerpoint/2010/main">
          <mc:Choice Requires="p14">
            <p:contentPart p14:bwMode="auto" r:id="rId3">
              <p14:nvContentPartPr>
                <p14:cNvPr id="49" name="Ink 48">
                  <a:extLst>
                    <a:ext uri="{FF2B5EF4-FFF2-40B4-BE49-F238E27FC236}">
                      <a16:creationId xmlns:a16="http://schemas.microsoft.com/office/drawing/2014/main" id="{3A201E02-A4DA-48AD-A021-ADCB8B69D065}"/>
                    </a:ext>
                  </a:extLst>
                </p14:cNvPr>
                <p14:cNvContentPartPr/>
                <p14:nvPr/>
              </p14:nvContentPartPr>
              <p14:xfrm>
                <a:off x="8139408" y="3417978"/>
                <a:ext cx="517680" cy="136080"/>
              </p14:xfrm>
            </p:contentPart>
          </mc:Choice>
          <mc:Fallback xmlns="">
            <p:pic>
              <p:nvPicPr>
                <p:cNvPr id="49" name="Ink 48">
                  <a:extLst>
                    <a:ext uri="{FF2B5EF4-FFF2-40B4-BE49-F238E27FC236}">
                      <a16:creationId xmlns:a16="http://schemas.microsoft.com/office/drawing/2014/main" id="{3A201E02-A4DA-48AD-A021-ADCB8B69D065}"/>
                    </a:ext>
                  </a:extLst>
                </p:cNvPr>
                <p:cNvPicPr/>
                <p:nvPr/>
              </p:nvPicPr>
              <p:blipFill>
                <a:blip r:embed="rId4"/>
                <a:stretch>
                  <a:fillRect/>
                </a:stretch>
              </p:blipFill>
              <p:spPr>
                <a:xfrm>
                  <a:off x="8130768" y="3408978"/>
                  <a:ext cx="5353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0" name="Ink 49">
                  <a:extLst>
                    <a:ext uri="{FF2B5EF4-FFF2-40B4-BE49-F238E27FC236}">
                      <a16:creationId xmlns:a16="http://schemas.microsoft.com/office/drawing/2014/main" id="{E1F5E8B4-1FF7-4632-BDB6-BE1E9FCA87FF}"/>
                    </a:ext>
                  </a:extLst>
                </p14:cNvPr>
                <p14:cNvContentPartPr/>
                <p14:nvPr/>
              </p14:nvContentPartPr>
              <p14:xfrm>
                <a:off x="8600568" y="3500058"/>
                <a:ext cx="98280" cy="59040"/>
              </p14:xfrm>
            </p:contentPart>
          </mc:Choice>
          <mc:Fallback xmlns="">
            <p:pic>
              <p:nvPicPr>
                <p:cNvPr id="50" name="Ink 49">
                  <a:extLst>
                    <a:ext uri="{FF2B5EF4-FFF2-40B4-BE49-F238E27FC236}">
                      <a16:creationId xmlns:a16="http://schemas.microsoft.com/office/drawing/2014/main" id="{E1F5E8B4-1FF7-4632-BDB6-BE1E9FCA87FF}"/>
                    </a:ext>
                  </a:extLst>
                </p:cNvPr>
                <p:cNvPicPr/>
                <p:nvPr/>
              </p:nvPicPr>
              <p:blipFill>
                <a:blip r:embed="rId6"/>
                <a:stretch>
                  <a:fillRect/>
                </a:stretch>
              </p:blipFill>
              <p:spPr>
                <a:xfrm>
                  <a:off x="8591568" y="3491418"/>
                  <a:ext cx="1159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 name="Ink 51">
                  <a:extLst>
                    <a:ext uri="{FF2B5EF4-FFF2-40B4-BE49-F238E27FC236}">
                      <a16:creationId xmlns:a16="http://schemas.microsoft.com/office/drawing/2014/main" id="{E6A08B3C-BC8E-47ED-B211-7C18D7686DFA}"/>
                    </a:ext>
                  </a:extLst>
                </p14:cNvPr>
                <p14:cNvContentPartPr/>
                <p14:nvPr/>
              </p14:nvContentPartPr>
              <p14:xfrm>
                <a:off x="8780208" y="3421578"/>
                <a:ext cx="546840" cy="152280"/>
              </p14:xfrm>
            </p:contentPart>
          </mc:Choice>
          <mc:Fallback xmlns="">
            <p:pic>
              <p:nvPicPr>
                <p:cNvPr id="52" name="Ink 51">
                  <a:extLst>
                    <a:ext uri="{FF2B5EF4-FFF2-40B4-BE49-F238E27FC236}">
                      <a16:creationId xmlns:a16="http://schemas.microsoft.com/office/drawing/2014/main" id="{E6A08B3C-BC8E-47ED-B211-7C18D7686DFA}"/>
                    </a:ext>
                  </a:extLst>
                </p:cNvPr>
                <p:cNvPicPr/>
                <p:nvPr/>
              </p:nvPicPr>
              <p:blipFill>
                <a:blip r:embed="rId8"/>
                <a:stretch>
                  <a:fillRect/>
                </a:stretch>
              </p:blipFill>
              <p:spPr>
                <a:xfrm>
                  <a:off x="8771568" y="3412938"/>
                  <a:ext cx="5644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 name="Ink 52">
                  <a:extLst>
                    <a:ext uri="{FF2B5EF4-FFF2-40B4-BE49-F238E27FC236}">
                      <a16:creationId xmlns:a16="http://schemas.microsoft.com/office/drawing/2014/main" id="{FEF8D055-70E2-4020-943C-354460FD6F1A}"/>
                    </a:ext>
                  </a:extLst>
                </p14:cNvPr>
                <p14:cNvContentPartPr/>
                <p14:nvPr/>
              </p14:nvContentPartPr>
              <p14:xfrm>
                <a:off x="9268728" y="3524538"/>
                <a:ext cx="74160" cy="54360"/>
              </p14:xfrm>
            </p:contentPart>
          </mc:Choice>
          <mc:Fallback xmlns="">
            <p:pic>
              <p:nvPicPr>
                <p:cNvPr id="53" name="Ink 52">
                  <a:extLst>
                    <a:ext uri="{FF2B5EF4-FFF2-40B4-BE49-F238E27FC236}">
                      <a16:creationId xmlns:a16="http://schemas.microsoft.com/office/drawing/2014/main" id="{FEF8D055-70E2-4020-943C-354460FD6F1A}"/>
                    </a:ext>
                  </a:extLst>
                </p:cNvPr>
                <p:cNvPicPr/>
                <p:nvPr/>
              </p:nvPicPr>
              <p:blipFill>
                <a:blip r:embed="rId10"/>
                <a:stretch>
                  <a:fillRect/>
                </a:stretch>
              </p:blipFill>
              <p:spPr>
                <a:xfrm>
                  <a:off x="9259728" y="3515898"/>
                  <a:ext cx="91800" cy="72000"/>
                </a:xfrm>
                <a:prstGeom prst="rect">
                  <a:avLst/>
                </a:prstGeom>
              </p:spPr>
            </p:pic>
          </mc:Fallback>
        </mc:AlternateContent>
      </p:grpSp>
      <p:grpSp>
        <p:nvGrpSpPr>
          <p:cNvPr id="63" name="Group 62">
            <a:extLst>
              <a:ext uri="{FF2B5EF4-FFF2-40B4-BE49-F238E27FC236}">
                <a16:creationId xmlns:a16="http://schemas.microsoft.com/office/drawing/2014/main" id="{C6A0510C-396A-4454-A142-D1FFB981038F}"/>
              </a:ext>
            </a:extLst>
          </p:cNvPr>
          <p:cNvGrpSpPr/>
          <p:nvPr/>
        </p:nvGrpSpPr>
        <p:grpSpPr>
          <a:xfrm>
            <a:off x="6859582" y="3378914"/>
            <a:ext cx="1155960" cy="156240"/>
            <a:chOff x="6859582" y="3378914"/>
            <a:chExt cx="1155960" cy="156240"/>
          </a:xfrm>
        </p:grpSpPr>
        <mc:AlternateContent xmlns:mc="http://schemas.openxmlformats.org/markup-compatibility/2006" xmlns:p14="http://schemas.microsoft.com/office/powerpoint/2010/main">
          <mc:Choice Requires="p14">
            <p:contentPart p14:bwMode="auto" r:id="rId11">
              <p14:nvContentPartPr>
                <p14:cNvPr id="58" name="Ink 57">
                  <a:extLst>
                    <a:ext uri="{FF2B5EF4-FFF2-40B4-BE49-F238E27FC236}">
                      <a16:creationId xmlns:a16="http://schemas.microsoft.com/office/drawing/2014/main" id="{2CCF9784-24A8-4EA7-8293-3F3112FA868D}"/>
                    </a:ext>
                  </a:extLst>
                </p14:cNvPr>
                <p14:cNvContentPartPr/>
                <p14:nvPr/>
              </p14:nvContentPartPr>
              <p14:xfrm>
                <a:off x="7508662" y="3404114"/>
                <a:ext cx="489600" cy="126720"/>
              </p14:xfrm>
            </p:contentPart>
          </mc:Choice>
          <mc:Fallback xmlns="">
            <p:pic>
              <p:nvPicPr>
                <p:cNvPr id="58" name="Ink 57">
                  <a:extLst>
                    <a:ext uri="{FF2B5EF4-FFF2-40B4-BE49-F238E27FC236}">
                      <a16:creationId xmlns:a16="http://schemas.microsoft.com/office/drawing/2014/main" id="{2CCF9784-24A8-4EA7-8293-3F3112FA868D}"/>
                    </a:ext>
                  </a:extLst>
                </p:cNvPr>
                <p:cNvPicPr/>
                <p:nvPr/>
              </p:nvPicPr>
              <p:blipFill>
                <a:blip r:embed="rId12"/>
                <a:stretch>
                  <a:fillRect/>
                </a:stretch>
              </p:blipFill>
              <p:spPr>
                <a:xfrm>
                  <a:off x="7499662" y="3395474"/>
                  <a:ext cx="5072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9" name="Ink 58">
                  <a:extLst>
                    <a:ext uri="{FF2B5EF4-FFF2-40B4-BE49-F238E27FC236}">
                      <a16:creationId xmlns:a16="http://schemas.microsoft.com/office/drawing/2014/main" id="{77BFA31C-8BA2-42AF-8EE8-39EA1334A03D}"/>
                    </a:ext>
                  </a:extLst>
                </p14:cNvPr>
                <p14:cNvContentPartPr/>
                <p14:nvPr/>
              </p14:nvContentPartPr>
              <p14:xfrm>
                <a:off x="7944262" y="3480794"/>
                <a:ext cx="71280" cy="54360"/>
              </p14:xfrm>
            </p:contentPart>
          </mc:Choice>
          <mc:Fallback xmlns="">
            <p:pic>
              <p:nvPicPr>
                <p:cNvPr id="59" name="Ink 58">
                  <a:extLst>
                    <a:ext uri="{FF2B5EF4-FFF2-40B4-BE49-F238E27FC236}">
                      <a16:creationId xmlns:a16="http://schemas.microsoft.com/office/drawing/2014/main" id="{77BFA31C-8BA2-42AF-8EE8-39EA1334A03D}"/>
                    </a:ext>
                  </a:extLst>
                </p:cNvPr>
                <p:cNvPicPr/>
                <p:nvPr/>
              </p:nvPicPr>
              <p:blipFill>
                <a:blip r:embed="rId14"/>
                <a:stretch>
                  <a:fillRect/>
                </a:stretch>
              </p:blipFill>
              <p:spPr>
                <a:xfrm>
                  <a:off x="7935622" y="3471794"/>
                  <a:ext cx="889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1" name="Ink 60">
                  <a:extLst>
                    <a:ext uri="{FF2B5EF4-FFF2-40B4-BE49-F238E27FC236}">
                      <a16:creationId xmlns:a16="http://schemas.microsoft.com/office/drawing/2014/main" id="{B80F6263-FEB4-4D79-BDEB-9D4F6AEEF8D2}"/>
                    </a:ext>
                  </a:extLst>
                </p14:cNvPr>
                <p14:cNvContentPartPr/>
                <p14:nvPr/>
              </p14:nvContentPartPr>
              <p14:xfrm>
                <a:off x="6859582" y="3378914"/>
                <a:ext cx="520920" cy="138960"/>
              </p14:xfrm>
            </p:contentPart>
          </mc:Choice>
          <mc:Fallback xmlns="">
            <p:pic>
              <p:nvPicPr>
                <p:cNvPr id="61" name="Ink 60">
                  <a:extLst>
                    <a:ext uri="{FF2B5EF4-FFF2-40B4-BE49-F238E27FC236}">
                      <a16:creationId xmlns:a16="http://schemas.microsoft.com/office/drawing/2014/main" id="{B80F6263-FEB4-4D79-BDEB-9D4F6AEEF8D2}"/>
                    </a:ext>
                  </a:extLst>
                </p:cNvPr>
                <p:cNvPicPr/>
                <p:nvPr/>
              </p:nvPicPr>
              <p:blipFill>
                <a:blip r:embed="rId16"/>
                <a:stretch>
                  <a:fillRect/>
                </a:stretch>
              </p:blipFill>
              <p:spPr>
                <a:xfrm>
                  <a:off x="6850582" y="3370274"/>
                  <a:ext cx="538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2" name="Ink 61">
                  <a:extLst>
                    <a:ext uri="{FF2B5EF4-FFF2-40B4-BE49-F238E27FC236}">
                      <a16:creationId xmlns:a16="http://schemas.microsoft.com/office/drawing/2014/main" id="{1240267D-4AAC-4748-9646-CE0DCE1EB4C4}"/>
                    </a:ext>
                  </a:extLst>
                </p14:cNvPr>
                <p14:cNvContentPartPr/>
                <p14:nvPr/>
              </p14:nvContentPartPr>
              <p14:xfrm>
                <a:off x="7323622" y="3458474"/>
                <a:ext cx="103680" cy="57600"/>
              </p14:xfrm>
            </p:contentPart>
          </mc:Choice>
          <mc:Fallback xmlns="">
            <p:pic>
              <p:nvPicPr>
                <p:cNvPr id="62" name="Ink 61">
                  <a:extLst>
                    <a:ext uri="{FF2B5EF4-FFF2-40B4-BE49-F238E27FC236}">
                      <a16:creationId xmlns:a16="http://schemas.microsoft.com/office/drawing/2014/main" id="{1240267D-4AAC-4748-9646-CE0DCE1EB4C4}"/>
                    </a:ext>
                  </a:extLst>
                </p:cNvPr>
                <p:cNvPicPr/>
                <p:nvPr/>
              </p:nvPicPr>
              <p:blipFill>
                <a:blip r:embed="rId18"/>
                <a:stretch>
                  <a:fillRect/>
                </a:stretch>
              </p:blipFill>
              <p:spPr>
                <a:xfrm>
                  <a:off x="7314622" y="3449834"/>
                  <a:ext cx="121320" cy="75240"/>
                </a:xfrm>
                <a:prstGeom prst="rect">
                  <a:avLst/>
                </a:prstGeom>
              </p:spPr>
            </p:pic>
          </mc:Fallback>
        </mc:AlternateContent>
      </p:grpSp>
      <p:grpSp>
        <p:nvGrpSpPr>
          <p:cNvPr id="66" name="Group 65">
            <a:extLst>
              <a:ext uri="{FF2B5EF4-FFF2-40B4-BE49-F238E27FC236}">
                <a16:creationId xmlns:a16="http://schemas.microsoft.com/office/drawing/2014/main" id="{F21B1800-34E4-427F-813F-FDCF6667B816}"/>
              </a:ext>
            </a:extLst>
          </p:cNvPr>
          <p:cNvGrpSpPr/>
          <p:nvPr/>
        </p:nvGrpSpPr>
        <p:grpSpPr>
          <a:xfrm>
            <a:off x="6411285" y="3153020"/>
            <a:ext cx="280440" cy="359280"/>
            <a:chOff x="6411285" y="3153020"/>
            <a:chExt cx="280440" cy="359280"/>
          </a:xfrm>
        </p:grpSpPr>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D5CCB300-82B4-457E-99A8-A5C799B77AE2}"/>
                    </a:ext>
                  </a:extLst>
                </p14:cNvPr>
                <p14:cNvContentPartPr/>
                <p14:nvPr/>
              </p14:nvContentPartPr>
              <p14:xfrm>
                <a:off x="6411285" y="3153020"/>
                <a:ext cx="276120" cy="359280"/>
              </p14:xfrm>
            </p:contentPart>
          </mc:Choice>
          <mc:Fallback xmlns="">
            <p:pic>
              <p:nvPicPr>
                <p:cNvPr id="64" name="Ink 63">
                  <a:extLst>
                    <a:ext uri="{FF2B5EF4-FFF2-40B4-BE49-F238E27FC236}">
                      <a16:creationId xmlns:a16="http://schemas.microsoft.com/office/drawing/2014/main" id="{D5CCB300-82B4-457E-99A8-A5C799B77AE2}"/>
                    </a:ext>
                  </a:extLst>
                </p:cNvPr>
                <p:cNvPicPr/>
                <p:nvPr/>
              </p:nvPicPr>
              <p:blipFill>
                <a:blip r:embed="rId20"/>
                <a:stretch>
                  <a:fillRect/>
                </a:stretch>
              </p:blipFill>
              <p:spPr>
                <a:xfrm>
                  <a:off x="6402645" y="3144380"/>
                  <a:ext cx="29376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5" name="Ink 64">
                  <a:extLst>
                    <a:ext uri="{FF2B5EF4-FFF2-40B4-BE49-F238E27FC236}">
                      <a16:creationId xmlns:a16="http://schemas.microsoft.com/office/drawing/2014/main" id="{547EFFFA-BF6B-460D-9749-A05B7DA88241}"/>
                    </a:ext>
                  </a:extLst>
                </p14:cNvPr>
                <p14:cNvContentPartPr/>
                <p14:nvPr/>
              </p14:nvContentPartPr>
              <p14:xfrm>
                <a:off x="6613245" y="3411140"/>
                <a:ext cx="78480" cy="96840"/>
              </p14:xfrm>
            </p:contentPart>
          </mc:Choice>
          <mc:Fallback xmlns="">
            <p:pic>
              <p:nvPicPr>
                <p:cNvPr id="65" name="Ink 64">
                  <a:extLst>
                    <a:ext uri="{FF2B5EF4-FFF2-40B4-BE49-F238E27FC236}">
                      <a16:creationId xmlns:a16="http://schemas.microsoft.com/office/drawing/2014/main" id="{547EFFFA-BF6B-460D-9749-A05B7DA88241}"/>
                    </a:ext>
                  </a:extLst>
                </p:cNvPr>
                <p:cNvPicPr/>
                <p:nvPr/>
              </p:nvPicPr>
              <p:blipFill>
                <a:blip r:embed="rId22"/>
                <a:stretch>
                  <a:fillRect/>
                </a:stretch>
              </p:blipFill>
              <p:spPr>
                <a:xfrm>
                  <a:off x="6604605" y="3402500"/>
                  <a:ext cx="96120" cy="114480"/>
                </a:xfrm>
                <a:prstGeom prst="rect">
                  <a:avLst/>
                </a:prstGeom>
              </p:spPr>
            </p:pic>
          </mc:Fallback>
        </mc:AlternateContent>
      </p:grpSp>
      <p:sp>
        <p:nvSpPr>
          <p:cNvPr id="67" name="Rectangle 66">
            <a:extLst>
              <a:ext uri="{FF2B5EF4-FFF2-40B4-BE49-F238E27FC236}">
                <a16:creationId xmlns:a16="http://schemas.microsoft.com/office/drawing/2014/main" id="{454FB628-ED85-476B-9280-64C4EE26F2FA}"/>
              </a:ext>
            </a:extLst>
          </p:cNvPr>
          <p:cNvSpPr/>
          <p:nvPr/>
        </p:nvSpPr>
        <p:spPr>
          <a:xfrm>
            <a:off x="6638926" y="3080766"/>
            <a:ext cx="264816" cy="369332"/>
          </a:xfrm>
          <a:prstGeom prst="rect">
            <a:avLst/>
          </a:prstGeom>
        </p:spPr>
        <p:txBody>
          <a:bodyPr wrap="none">
            <a:spAutoFit/>
          </a:bodyPr>
          <a:lstStyle/>
          <a:p>
            <a:pPr lvl="0" algn="ctr"/>
            <a:r>
              <a:rPr lang="en-SG">
                <a:solidFill>
                  <a:schemeClr val="dk2"/>
                </a:solidFill>
                <a:latin typeface="Sniglet" panose="04070505030100020000" pitchFamily="82" charset="0"/>
                <a:ea typeface="Muli"/>
                <a:cs typeface="Muli"/>
                <a:sym typeface="Muli"/>
              </a:rPr>
              <a:t>1</a:t>
            </a:r>
            <a:endParaRPr lang="en-SG" dirty="0">
              <a:solidFill>
                <a:schemeClr val="dk2"/>
              </a:solidFill>
              <a:latin typeface="Sniglet" panose="04070505030100020000" pitchFamily="82" charset="0"/>
              <a:ea typeface="Muli"/>
              <a:cs typeface="Muli"/>
              <a:sym typeface="Muli"/>
            </a:endParaRPr>
          </a:p>
        </p:txBody>
      </p:sp>
      <p:sp>
        <p:nvSpPr>
          <p:cNvPr id="68" name="Rectangle 67">
            <a:extLst>
              <a:ext uri="{FF2B5EF4-FFF2-40B4-BE49-F238E27FC236}">
                <a16:creationId xmlns:a16="http://schemas.microsoft.com/office/drawing/2014/main" id="{45BF58B2-2B5A-40B2-83E7-C9EDC1A86C65}"/>
              </a:ext>
            </a:extLst>
          </p:cNvPr>
          <p:cNvSpPr/>
          <p:nvPr/>
        </p:nvSpPr>
        <p:spPr>
          <a:xfrm>
            <a:off x="6128138" y="2807128"/>
            <a:ext cx="324128" cy="369332"/>
          </a:xfrm>
          <a:prstGeom prst="rect">
            <a:avLst/>
          </a:prstGeom>
        </p:spPr>
        <p:txBody>
          <a:bodyPr wrap="none">
            <a:spAutoFit/>
          </a:bodyPr>
          <a:lstStyle/>
          <a:p>
            <a:pPr lvl="0" algn="ctr"/>
            <a:r>
              <a:rPr lang="en-SG" dirty="0">
                <a:solidFill>
                  <a:schemeClr val="dk2"/>
                </a:solidFill>
                <a:latin typeface="Sniglet" panose="04070505030100020000" pitchFamily="82" charset="0"/>
                <a:ea typeface="Muli"/>
                <a:cs typeface="Muli"/>
                <a:sym typeface="Muli"/>
              </a:rPr>
              <a:t>0</a:t>
            </a:r>
          </a:p>
        </p:txBody>
      </p:sp>
      <p:sp>
        <p:nvSpPr>
          <p:cNvPr id="69" name="Rectangle 68">
            <a:extLst>
              <a:ext uri="{FF2B5EF4-FFF2-40B4-BE49-F238E27FC236}">
                <a16:creationId xmlns:a16="http://schemas.microsoft.com/office/drawing/2014/main" id="{E4B87F72-0E75-4935-8727-6CCECC0385F2}"/>
              </a:ext>
            </a:extLst>
          </p:cNvPr>
          <p:cNvSpPr/>
          <p:nvPr/>
        </p:nvSpPr>
        <p:spPr>
          <a:xfrm>
            <a:off x="7317943" y="3092806"/>
            <a:ext cx="316113" cy="369332"/>
          </a:xfrm>
          <a:prstGeom prst="rect">
            <a:avLst/>
          </a:prstGeom>
        </p:spPr>
        <p:txBody>
          <a:bodyPr wrap="none">
            <a:spAutoFit/>
          </a:bodyPr>
          <a:lstStyle/>
          <a:p>
            <a:pPr lvl="0" algn="ctr"/>
            <a:r>
              <a:rPr lang="en-SG" dirty="0">
                <a:solidFill>
                  <a:schemeClr val="dk2"/>
                </a:solidFill>
                <a:latin typeface="Sniglet" panose="04070505030100020000" pitchFamily="82" charset="0"/>
                <a:ea typeface="Muli"/>
                <a:cs typeface="Muli"/>
                <a:sym typeface="Muli"/>
              </a:rPr>
              <a:t>2</a:t>
            </a:r>
          </a:p>
        </p:txBody>
      </p:sp>
      <p:sp>
        <p:nvSpPr>
          <p:cNvPr id="71" name="Rectangle 70">
            <a:extLst>
              <a:ext uri="{FF2B5EF4-FFF2-40B4-BE49-F238E27FC236}">
                <a16:creationId xmlns:a16="http://schemas.microsoft.com/office/drawing/2014/main" id="{3081B249-E657-4ABB-8723-205B7883E17B}"/>
              </a:ext>
            </a:extLst>
          </p:cNvPr>
          <p:cNvSpPr/>
          <p:nvPr/>
        </p:nvSpPr>
        <p:spPr>
          <a:xfrm>
            <a:off x="7919963" y="3098188"/>
            <a:ext cx="319318" cy="369332"/>
          </a:xfrm>
          <a:prstGeom prst="rect">
            <a:avLst/>
          </a:prstGeom>
        </p:spPr>
        <p:txBody>
          <a:bodyPr wrap="none">
            <a:spAutoFit/>
          </a:bodyPr>
          <a:lstStyle/>
          <a:p>
            <a:pPr lvl="0" algn="ctr"/>
            <a:r>
              <a:rPr lang="en-SG">
                <a:solidFill>
                  <a:schemeClr val="dk2"/>
                </a:solidFill>
                <a:latin typeface="Sniglet" panose="04070505030100020000" pitchFamily="82" charset="0"/>
                <a:ea typeface="Muli"/>
                <a:cs typeface="Muli"/>
                <a:sym typeface="Muli"/>
              </a:rPr>
              <a:t>3</a:t>
            </a:r>
            <a:endParaRPr lang="en-SG" dirty="0">
              <a:solidFill>
                <a:schemeClr val="dk2"/>
              </a:solidFill>
              <a:latin typeface="Sniglet" panose="04070505030100020000" pitchFamily="82" charset="0"/>
              <a:ea typeface="Muli"/>
              <a:cs typeface="Muli"/>
              <a:sym typeface="Muli"/>
            </a:endParaRPr>
          </a:p>
        </p:txBody>
      </p:sp>
      <p:sp>
        <p:nvSpPr>
          <p:cNvPr id="72" name="Rectangle 71">
            <a:extLst>
              <a:ext uri="{FF2B5EF4-FFF2-40B4-BE49-F238E27FC236}">
                <a16:creationId xmlns:a16="http://schemas.microsoft.com/office/drawing/2014/main" id="{73C9B53C-0615-4DB0-8C39-DD1AC12610D2}"/>
              </a:ext>
            </a:extLst>
          </p:cNvPr>
          <p:cNvSpPr/>
          <p:nvPr/>
        </p:nvSpPr>
        <p:spPr>
          <a:xfrm>
            <a:off x="8565936" y="3092806"/>
            <a:ext cx="309701" cy="369332"/>
          </a:xfrm>
          <a:prstGeom prst="rect">
            <a:avLst/>
          </a:prstGeom>
        </p:spPr>
        <p:txBody>
          <a:bodyPr wrap="none">
            <a:spAutoFit/>
          </a:bodyPr>
          <a:lstStyle/>
          <a:p>
            <a:pPr lvl="0" algn="ctr"/>
            <a:r>
              <a:rPr lang="en-SG" dirty="0">
                <a:solidFill>
                  <a:schemeClr val="dk2"/>
                </a:solidFill>
                <a:latin typeface="Sniglet" panose="04070505030100020000" pitchFamily="82" charset="0"/>
                <a:ea typeface="Muli"/>
                <a:cs typeface="Muli"/>
                <a:sym typeface="Muli"/>
              </a:rPr>
              <a:t>4</a:t>
            </a:r>
          </a:p>
        </p:txBody>
      </p:sp>
      <p:sp>
        <p:nvSpPr>
          <p:cNvPr id="73" name="Rectangle 72">
            <a:extLst>
              <a:ext uri="{FF2B5EF4-FFF2-40B4-BE49-F238E27FC236}">
                <a16:creationId xmlns:a16="http://schemas.microsoft.com/office/drawing/2014/main" id="{34536D7A-721E-43C5-918A-B9373315C6B3}"/>
              </a:ext>
            </a:extLst>
          </p:cNvPr>
          <p:cNvSpPr/>
          <p:nvPr/>
        </p:nvSpPr>
        <p:spPr>
          <a:xfrm>
            <a:off x="9262125" y="3102131"/>
            <a:ext cx="312906" cy="369332"/>
          </a:xfrm>
          <a:prstGeom prst="rect">
            <a:avLst/>
          </a:prstGeom>
        </p:spPr>
        <p:txBody>
          <a:bodyPr wrap="none">
            <a:spAutoFit/>
          </a:bodyPr>
          <a:lstStyle/>
          <a:p>
            <a:pPr lvl="0" algn="ctr"/>
            <a:r>
              <a:rPr lang="en-SG" dirty="0">
                <a:solidFill>
                  <a:schemeClr val="dk2"/>
                </a:solidFill>
                <a:latin typeface="Sniglet" panose="04070505030100020000" pitchFamily="82" charset="0"/>
                <a:ea typeface="Muli"/>
                <a:cs typeface="Muli"/>
                <a:sym typeface="Muli"/>
              </a:rPr>
              <a:t>5</a:t>
            </a:r>
          </a:p>
        </p:txBody>
      </p:sp>
      <p:grpSp>
        <p:nvGrpSpPr>
          <p:cNvPr id="190" name="Google Shape;1543;p45">
            <a:extLst>
              <a:ext uri="{FF2B5EF4-FFF2-40B4-BE49-F238E27FC236}">
                <a16:creationId xmlns:a16="http://schemas.microsoft.com/office/drawing/2014/main" id="{4F6BE1BC-7C19-462B-BDB4-8AD81F46B1D8}"/>
              </a:ext>
            </a:extLst>
          </p:cNvPr>
          <p:cNvGrpSpPr/>
          <p:nvPr/>
        </p:nvGrpSpPr>
        <p:grpSpPr>
          <a:xfrm flipH="1">
            <a:off x="1100255" y="1251518"/>
            <a:ext cx="9963572" cy="234700"/>
            <a:chOff x="4345425" y="2175475"/>
            <a:chExt cx="800750" cy="176025"/>
          </a:xfrm>
          <a:solidFill>
            <a:schemeClr val="accent1"/>
          </a:solidFill>
        </p:grpSpPr>
        <p:sp>
          <p:nvSpPr>
            <p:cNvPr id="191" name="Google Shape;1544;p45">
              <a:extLst>
                <a:ext uri="{FF2B5EF4-FFF2-40B4-BE49-F238E27FC236}">
                  <a16:creationId xmlns:a16="http://schemas.microsoft.com/office/drawing/2014/main" id="{4E1DD96C-3E03-4872-B0FE-497B52DFCA36}"/>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grpFill/>
            <a:ln>
              <a:noFill/>
            </a:ln>
          </p:spPr>
          <p:txBody>
            <a:bodyPr spcFirstLastPara="1" wrap="square" lIns="121900" tIns="121900" rIns="121900" bIns="121900" anchor="ctr" anchorCtr="0">
              <a:noAutofit/>
            </a:bodyPr>
            <a:lstStyle/>
            <a:p>
              <a:endParaRPr sz="2400"/>
            </a:p>
          </p:txBody>
        </p:sp>
        <p:sp>
          <p:nvSpPr>
            <p:cNvPr id="192" name="Google Shape;1545;p45">
              <a:extLst>
                <a:ext uri="{FF2B5EF4-FFF2-40B4-BE49-F238E27FC236}">
                  <a16:creationId xmlns:a16="http://schemas.microsoft.com/office/drawing/2014/main" id="{C1D9329B-7525-4E3C-8046-78F03DD1CE03}"/>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grp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26" name="Rectangle 25">
            <a:extLst>
              <a:ext uri="{FF2B5EF4-FFF2-40B4-BE49-F238E27FC236}">
                <a16:creationId xmlns:a16="http://schemas.microsoft.com/office/drawing/2014/main" id="{04395669-1E2E-42F9-812E-85E3A91E64B6}"/>
              </a:ext>
            </a:extLst>
          </p:cNvPr>
          <p:cNvSpPr/>
          <p:nvPr/>
        </p:nvSpPr>
        <p:spPr>
          <a:xfrm>
            <a:off x="6511687" y="3429000"/>
            <a:ext cx="3158237" cy="1015663"/>
          </a:xfrm>
          <a:prstGeom prst="rect">
            <a:avLst/>
          </a:prstGeom>
        </p:spPr>
        <p:txBody>
          <a:bodyPr wrap="none">
            <a:spAutoFit/>
          </a:bodyPr>
          <a:lstStyle/>
          <a:p>
            <a:r>
              <a:rPr lang="en-SG" sz="6000" dirty="0">
                <a:latin typeface="Sniglet" panose="04070505030100020000" pitchFamily="82" charset="0"/>
                <a:ea typeface="Walter Turncoat" panose="02000000000000000000" pitchFamily="2" charset="0"/>
              </a:rPr>
              <a:t>A C A C G</a:t>
            </a:r>
            <a:endParaRPr lang="en-SG" dirty="0">
              <a:latin typeface="Sniglet" panose="04070505030100020000" pitchFamily="82" charset="0"/>
            </a:endParaRPr>
          </a:p>
        </p:txBody>
      </p:sp>
      <p:grpSp>
        <p:nvGrpSpPr>
          <p:cNvPr id="18" name="Google Shape;1741;p47">
            <a:extLst>
              <a:ext uri="{FF2B5EF4-FFF2-40B4-BE49-F238E27FC236}">
                <a16:creationId xmlns:a16="http://schemas.microsoft.com/office/drawing/2014/main" id="{308EADA7-FBCF-4F2B-A964-6A3A44B88879}"/>
              </a:ext>
            </a:extLst>
          </p:cNvPr>
          <p:cNvGrpSpPr/>
          <p:nvPr/>
        </p:nvGrpSpPr>
        <p:grpSpPr>
          <a:xfrm rot="190942">
            <a:off x="7477964" y="2507502"/>
            <a:ext cx="848994" cy="597566"/>
            <a:chOff x="4319250" y="3137000"/>
            <a:chExt cx="885825" cy="524125"/>
          </a:xfrm>
        </p:grpSpPr>
        <p:sp>
          <p:nvSpPr>
            <p:cNvPr id="19" name="Google Shape;1742;p47">
              <a:extLst>
                <a:ext uri="{FF2B5EF4-FFF2-40B4-BE49-F238E27FC236}">
                  <a16:creationId xmlns:a16="http://schemas.microsoft.com/office/drawing/2014/main" id="{74BF07DA-12ED-472F-9890-31EC35ECF120}"/>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0" name="Google Shape;1743;p47">
              <a:extLst>
                <a:ext uri="{FF2B5EF4-FFF2-40B4-BE49-F238E27FC236}">
                  <a16:creationId xmlns:a16="http://schemas.microsoft.com/office/drawing/2014/main" id="{4054B5CB-622A-491F-AD38-F370ACB380C7}"/>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1" name="Google Shape;1744;p47">
              <a:extLst>
                <a:ext uri="{FF2B5EF4-FFF2-40B4-BE49-F238E27FC236}">
                  <a16:creationId xmlns:a16="http://schemas.microsoft.com/office/drawing/2014/main" id="{BD7056CB-621B-42CC-BE7D-24ED5BBAFFB6}"/>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2" name="Google Shape;1745;p47">
              <a:extLst>
                <a:ext uri="{FF2B5EF4-FFF2-40B4-BE49-F238E27FC236}">
                  <a16:creationId xmlns:a16="http://schemas.microsoft.com/office/drawing/2014/main" id="{D7588927-8776-4A34-BBDE-3FB0FEB05C31}"/>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3" name="Google Shape;1746;p47">
              <a:extLst>
                <a:ext uri="{FF2B5EF4-FFF2-40B4-BE49-F238E27FC236}">
                  <a16:creationId xmlns:a16="http://schemas.microsoft.com/office/drawing/2014/main" id="{412A3585-6679-4AF2-996F-323DDEFD3458}"/>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4" name="Google Shape;1747;p47">
              <a:extLst>
                <a:ext uri="{FF2B5EF4-FFF2-40B4-BE49-F238E27FC236}">
                  <a16:creationId xmlns:a16="http://schemas.microsoft.com/office/drawing/2014/main" id="{0B10B4B1-8A92-412D-96B4-0BE894B3723C}"/>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5" name="Google Shape;1748;p47">
              <a:extLst>
                <a:ext uri="{FF2B5EF4-FFF2-40B4-BE49-F238E27FC236}">
                  <a16:creationId xmlns:a16="http://schemas.microsoft.com/office/drawing/2014/main" id="{0CB9CBDD-334B-4E2B-B46B-73624D309764}"/>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7" name="Google Shape;1749;p47">
              <a:extLst>
                <a:ext uri="{FF2B5EF4-FFF2-40B4-BE49-F238E27FC236}">
                  <a16:creationId xmlns:a16="http://schemas.microsoft.com/office/drawing/2014/main" id="{9BF050A3-8A65-437D-BAB4-DDCBFA45591A}"/>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8" name="Google Shape;1750;p47">
              <a:extLst>
                <a:ext uri="{FF2B5EF4-FFF2-40B4-BE49-F238E27FC236}">
                  <a16:creationId xmlns:a16="http://schemas.microsoft.com/office/drawing/2014/main" id="{58D3B2E0-1B84-452A-B1E4-113AB380F890}"/>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9" name="Google Shape;1751;p47">
              <a:extLst>
                <a:ext uri="{FF2B5EF4-FFF2-40B4-BE49-F238E27FC236}">
                  <a16:creationId xmlns:a16="http://schemas.microsoft.com/office/drawing/2014/main" id="{71C8F857-DF43-4F65-9A6C-13BD572B818E}"/>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30" name="Google Shape;1752;p47">
              <a:extLst>
                <a:ext uri="{FF2B5EF4-FFF2-40B4-BE49-F238E27FC236}">
                  <a16:creationId xmlns:a16="http://schemas.microsoft.com/office/drawing/2014/main" id="{200412E8-1903-4613-B1F0-3565773C6C6C}"/>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sp>
        <p:nvSpPr>
          <p:cNvPr id="1546" name="Google Shape;1546;p45"/>
          <p:cNvSpPr txBox="1">
            <a:spLocks noGrp="1"/>
          </p:cNvSpPr>
          <p:nvPr>
            <p:ph type="title"/>
          </p:nvPr>
        </p:nvSpPr>
        <p:spPr>
          <a:xfrm>
            <a:off x="960000" y="834300"/>
            <a:ext cx="10272000" cy="763600"/>
          </a:xfrm>
          <a:prstGeom prst="rect">
            <a:avLst/>
          </a:prstGeom>
        </p:spPr>
        <p:txBody>
          <a:bodyPr spcFirstLastPara="1" wrap="square" lIns="0" tIns="0" rIns="0" bIns="0" anchor="t" anchorCtr="0">
            <a:noAutofit/>
          </a:bodyPr>
          <a:lstStyle/>
          <a:p>
            <a:r>
              <a:rPr lang="en-SG" dirty="0">
                <a:latin typeface="Walter Turncoat" panose="02000000000000000000" pitchFamily="2" charset="0"/>
                <a:ea typeface="Walter Turncoat" panose="02000000000000000000" pitchFamily="2" charset="0"/>
              </a:rPr>
              <a:t>Pre-processing Stage (ACACG)</a:t>
            </a:r>
            <a:endParaRPr dirty="0">
              <a:latin typeface="Walter Turncoat" panose="02000000000000000000" pitchFamily="2" charset="0"/>
              <a:ea typeface="Walter Turncoat" panose="02000000000000000000" pitchFamily="2" charset="0"/>
            </a:endParaRPr>
          </a:p>
        </p:txBody>
      </p:sp>
      <p:grpSp>
        <p:nvGrpSpPr>
          <p:cNvPr id="1577" name="Google Shape;1577;p45"/>
          <p:cNvGrpSpPr/>
          <p:nvPr/>
        </p:nvGrpSpPr>
        <p:grpSpPr>
          <a:xfrm>
            <a:off x="4932287" y="6161238"/>
            <a:ext cx="2327444" cy="306897"/>
            <a:chOff x="1394800" y="3522000"/>
            <a:chExt cx="1048650" cy="138275"/>
          </a:xfrm>
        </p:grpSpPr>
        <p:sp>
          <p:nvSpPr>
            <p:cNvPr id="1578" name="Google Shape;1578;p45"/>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79" name="Google Shape;1579;p45"/>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0" name="Google Shape;1580;p45"/>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1" name="Google Shape;1581;p45"/>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2" name="Google Shape;1582;p45"/>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3" name="Google Shape;1583;p45"/>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4" name="Google Shape;1584;p45"/>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5" name="Google Shape;1585;p45"/>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6" name="Google Shape;1586;p45"/>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aphicFrame>
        <p:nvGraphicFramePr>
          <p:cNvPr id="70" name="Google Shape;1753;p47">
            <a:extLst>
              <a:ext uri="{FF2B5EF4-FFF2-40B4-BE49-F238E27FC236}">
                <a16:creationId xmlns:a16="http://schemas.microsoft.com/office/drawing/2014/main" id="{9515B39F-CE74-4F68-99E0-C36826A71CC6}"/>
              </a:ext>
            </a:extLst>
          </p:cNvPr>
          <p:cNvGraphicFramePr/>
          <p:nvPr>
            <p:extLst>
              <p:ext uri="{D42A27DB-BD31-4B8C-83A1-F6EECF244321}">
                <p14:modId xmlns:p14="http://schemas.microsoft.com/office/powerpoint/2010/main" val="298028473"/>
              </p:ext>
            </p:extLst>
          </p:nvPr>
        </p:nvGraphicFramePr>
        <p:xfrm>
          <a:off x="1113906" y="2222717"/>
          <a:ext cx="3310576" cy="3295458"/>
        </p:xfrm>
        <a:graphic>
          <a:graphicData uri="http://schemas.openxmlformats.org/drawingml/2006/table">
            <a:tbl>
              <a:tblPr>
                <a:noFill/>
              </a:tblPr>
              <a:tblGrid>
                <a:gridCol w="719775">
                  <a:extLst>
                    <a:ext uri="{9D8B030D-6E8A-4147-A177-3AD203B41FA5}">
                      <a16:colId xmlns:a16="http://schemas.microsoft.com/office/drawing/2014/main" val="20000"/>
                    </a:ext>
                  </a:extLst>
                </a:gridCol>
                <a:gridCol w="604456">
                  <a:extLst>
                    <a:ext uri="{9D8B030D-6E8A-4147-A177-3AD203B41FA5}">
                      <a16:colId xmlns:a16="http://schemas.microsoft.com/office/drawing/2014/main" val="20001"/>
                    </a:ext>
                  </a:extLst>
                </a:gridCol>
                <a:gridCol w="662115">
                  <a:extLst>
                    <a:ext uri="{9D8B030D-6E8A-4147-A177-3AD203B41FA5}">
                      <a16:colId xmlns:a16="http://schemas.microsoft.com/office/drawing/2014/main" val="20002"/>
                    </a:ext>
                  </a:extLst>
                </a:gridCol>
                <a:gridCol w="662115">
                  <a:extLst>
                    <a:ext uri="{9D8B030D-6E8A-4147-A177-3AD203B41FA5}">
                      <a16:colId xmlns:a16="http://schemas.microsoft.com/office/drawing/2014/main" val="20003"/>
                    </a:ext>
                  </a:extLst>
                </a:gridCol>
                <a:gridCol w="662115">
                  <a:extLst>
                    <a:ext uri="{9D8B030D-6E8A-4147-A177-3AD203B41FA5}">
                      <a16:colId xmlns:a16="http://schemas.microsoft.com/office/drawing/2014/main" val="224896901"/>
                    </a:ext>
                  </a:extLst>
                </a:gridCol>
              </a:tblGrid>
              <a:tr h="735318">
                <a:tc>
                  <a:txBody>
                    <a:bodyPr/>
                    <a:lstStyle/>
                    <a:p>
                      <a:pPr marL="0" lvl="0" indent="0" algn="l" rtl="0">
                        <a:spcBef>
                          <a:spcPts val="0"/>
                        </a:spcBef>
                        <a:spcAft>
                          <a:spcPts val="0"/>
                        </a:spcAft>
                        <a:buNone/>
                      </a:pP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A</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C</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T</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G</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00650">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0</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00650">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1</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2</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00650">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2</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00650">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3</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4</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990688340"/>
                  </a:ext>
                </a:extLst>
              </a:tr>
              <a:tr h="400650">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4</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5</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138924846"/>
                  </a:ext>
                </a:extLst>
              </a:tr>
              <a:tr h="400650">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5</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463712009"/>
                  </a:ext>
                </a:extLst>
              </a:tr>
            </a:tbl>
          </a:graphicData>
        </a:graphic>
      </p:graphicFrame>
      <p:sp>
        <p:nvSpPr>
          <p:cNvPr id="31" name="Rectangle 30">
            <a:extLst>
              <a:ext uri="{FF2B5EF4-FFF2-40B4-BE49-F238E27FC236}">
                <a16:creationId xmlns:a16="http://schemas.microsoft.com/office/drawing/2014/main" id="{75F60C8A-CE88-4093-AB16-C851D584A984}"/>
              </a:ext>
            </a:extLst>
          </p:cNvPr>
          <p:cNvSpPr/>
          <p:nvPr/>
        </p:nvSpPr>
        <p:spPr>
          <a:xfrm>
            <a:off x="6733702" y="2484396"/>
            <a:ext cx="2714205" cy="646331"/>
          </a:xfrm>
          <a:prstGeom prst="rect">
            <a:avLst/>
          </a:prstGeom>
        </p:spPr>
        <p:txBody>
          <a:bodyPr wrap="none">
            <a:spAutoFit/>
          </a:bodyPr>
          <a:lstStyle/>
          <a:p>
            <a:r>
              <a:rPr lang="en-SG" sz="3600" dirty="0">
                <a:latin typeface="Sniglet" panose="04070505030100020000" pitchFamily="82" charset="0"/>
                <a:ea typeface="Walter Turncoat" panose="02000000000000000000" pitchFamily="2" charset="0"/>
              </a:rPr>
              <a:t>A C A C A C G</a:t>
            </a:r>
            <a:endParaRPr lang="en-SG" sz="1050" dirty="0">
              <a:latin typeface="Sniglet" panose="04070505030100020000" pitchFamily="82" charset="0"/>
            </a:endParaRPr>
          </a:p>
        </p:txBody>
      </p:sp>
      <p:grpSp>
        <p:nvGrpSpPr>
          <p:cNvPr id="33" name="Google Shape;1741;p47">
            <a:extLst>
              <a:ext uri="{FF2B5EF4-FFF2-40B4-BE49-F238E27FC236}">
                <a16:creationId xmlns:a16="http://schemas.microsoft.com/office/drawing/2014/main" id="{45ACE457-1EC2-4FAB-9103-4BCA267ECF9A}"/>
              </a:ext>
            </a:extLst>
          </p:cNvPr>
          <p:cNvGrpSpPr/>
          <p:nvPr/>
        </p:nvGrpSpPr>
        <p:grpSpPr>
          <a:xfrm rot="190942">
            <a:off x="1912509" y="4672329"/>
            <a:ext cx="455493" cy="410966"/>
            <a:chOff x="4319250" y="3137000"/>
            <a:chExt cx="885825" cy="524125"/>
          </a:xfrm>
        </p:grpSpPr>
        <p:sp>
          <p:nvSpPr>
            <p:cNvPr id="34" name="Google Shape;1742;p47">
              <a:extLst>
                <a:ext uri="{FF2B5EF4-FFF2-40B4-BE49-F238E27FC236}">
                  <a16:creationId xmlns:a16="http://schemas.microsoft.com/office/drawing/2014/main" id="{712DCA29-2F15-42BE-B37E-476D01848F3F}"/>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35" name="Google Shape;1743;p47">
              <a:extLst>
                <a:ext uri="{FF2B5EF4-FFF2-40B4-BE49-F238E27FC236}">
                  <a16:creationId xmlns:a16="http://schemas.microsoft.com/office/drawing/2014/main" id="{B40DEDA3-D15B-4CCE-9E5A-2EAAAE9AAEFA}"/>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36" name="Google Shape;1744;p47">
              <a:extLst>
                <a:ext uri="{FF2B5EF4-FFF2-40B4-BE49-F238E27FC236}">
                  <a16:creationId xmlns:a16="http://schemas.microsoft.com/office/drawing/2014/main" id="{7CCC7897-79CD-43CD-A204-EFD0288D9D95}"/>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37" name="Google Shape;1745;p47">
              <a:extLst>
                <a:ext uri="{FF2B5EF4-FFF2-40B4-BE49-F238E27FC236}">
                  <a16:creationId xmlns:a16="http://schemas.microsoft.com/office/drawing/2014/main" id="{68085854-D6C6-4FD0-A03E-D6226002FCC8}"/>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38" name="Google Shape;1746;p47">
              <a:extLst>
                <a:ext uri="{FF2B5EF4-FFF2-40B4-BE49-F238E27FC236}">
                  <a16:creationId xmlns:a16="http://schemas.microsoft.com/office/drawing/2014/main" id="{99873AC7-C3B2-4030-845F-7FB46C057074}"/>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39" name="Google Shape;1747;p47">
              <a:extLst>
                <a:ext uri="{FF2B5EF4-FFF2-40B4-BE49-F238E27FC236}">
                  <a16:creationId xmlns:a16="http://schemas.microsoft.com/office/drawing/2014/main" id="{F58F0953-EE9E-4963-82B6-CD622B5A1126}"/>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40" name="Google Shape;1748;p47">
              <a:extLst>
                <a:ext uri="{FF2B5EF4-FFF2-40B4-BE49-F238E27FC236}">
                  <a16:creationId xmlns:a16="http://schemas.microsoft.com/office/drawing/2014/main" id="{D07A9116-1183-4EFD-BDF6-8AE493BA6550}"/>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41" name="Google Shape;1749;p47">
              <a:extLst>
                <a:ext uri="{FF2B5EF4-FFF2-40B4-BE49-F238E27FC236}">
                  <a16:creationId xmlns:a16="http://schemas.microsoft.com/office/drawing/2014/main" id="{D02BCEAE-1451-47D1-9AC7-69EB3797D2D3}"/>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42" name="Google Shape;1750;p47">
              <a:extLst>
                <a:ext uri="{FF2B5EF4-FFF2-40B4-BE49-F238E27FC236}">
                  <a16:creationId xmlns:a16="http://schemas.microsoft.com/office/drawing/2014/main" id="{C02A5BCD-485F-46D5-B8CA-A451D9BE7BA5}"/>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43" name="Google Shape;1751;p47">
              <a:extLst>
                <a:ext uri="{FF2B5EF4-FFF2-40B4-BE49-F238E27FC236}">
                  <a16:creationId xmlns:a16="http://schemas.microsoft.com/office/drawing/2014/main" id="{F70BDD8B-944D-46D9-A207-32C79E2F6EF7}"/>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44" name="Google Shape;1752;p47">
              <a:extLst>
                <a:ext uri="{FF2B5EF4-FFF2-40B4-BE49-F238E27FC236}">
                  <a16:creationId xmlns:a16="http://schemas.microsoft.com/office/drawing/2014/main" id="{327C73AB-B2E3-4393-A2F6-37EBBB90C11E}"/>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sp>
        <p:nvSpPr>
          <p:cNvPr id="45" name="Rectangle 44">
            <a:extLst>
              <a:ext uri="{FF2B5EF4-FFF2-40B4-BE49-F238E27FC236}">
                <a16:creationId xmlns:a16="http://schemas.microsoft.com/office/drawing/2014/main" id="{F42AF2F7-D04A-4017-949D-88012AEEB0B3}"/>
              </a:ext>
            </a:extLst>
          </p:cNvPr>
          <p:cNvSpPr/>
          <p:nvPr/>
        </p:nvSpPr>
        <p:spPr>
          <a:xfrm>
            <a:off x="5713380" y="1995601"/>
            <a:ext cx="4418197" cy="276999"/>
          </a:xfrm>
          <a:prstGeom prst="rect">
            <a:avLst/>
          </a:prstGeom>
        </p:spPr>
        <p:txBody>
          <a:bodyPr wrap="none">
            <a:spAutoFit/>
          </a:bodyPr>
          <a:lstStyle/>
          <a:p>
            <a:r>
              <a:rPr lang="en-SG" sz="1200" dirty="0">
                <a:solidFill>
                  <a:schemeClr val="bg2"/>
                </a:solidFill>
                <a:latin typeface="Sniglet" panose="04070505030100020000" pitchFamily="82" charset="0"/>
                <a:ea typeface="Walter Turncoat" panose="02000000000000000000" pitchFamily="2" charset="0"/>
              </a:rPr>
              <a:t>In this case, the AC may become the start of another sequence</a:t>
            </a:r>
            <a:endParaRPr lang="en-SG" sz="300" dirty="0">
              <a:solidFill>
                <a:schemeClr val="bg2"/>
              </a:solidFill>
              <a:latin typeface="Sniglet" panose="04070505030100020000" pitchFamily="82" charset="0"/>
            </a:endParaRPr>
          </a:p>
        </p:txBody>
      </p:sp>
      <p:grpSp>
        <p:nvGrpSpPr>
          <p:cNvPr id="4" name="Group 3">
            <a:extLst>
              <a:ext uri="{FF2B5EF4-FFF2-40B4-BE49-F238E27FC236}">
                <a16:creationId xmlns:a16="http://schemas.microsoft.com/office/drawing/2014/main" id="{34CB213F-F059-47AC-AF81-4F64E40F1345}"/>
              </a:ext>
            </a:extLst>
          </p:cNvPr>
          <p:cNvGrpSpPr/>
          <p:nvPr/>
        </p:nvGrpSpPr>
        <p:grpSpPr>
          <a:xfrm>
            <a:off x="7754775" y="2255658"/>
            <a:ext cx="90360" cy="271800"/>
            <a:chOff x="7754775" y="2255658"/>
            <a:chExt cx="90360" cy="271800"/>
          </a:xfrm>
        </p:grpSpPr>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4BBD4221-E53D-452B-B89B-F8C6AE1A9BF9}"/>
                    </a:ext>
                  </a:extLst>
                </p14:cNvPr>
                <p14:cNvContentPartPr/>
                <p14:nvPr/>
              </p14:nvContentPartPr>
              <p14:xfrm>
                <a:off x="7789695" y="2260698"/>
                <a:ext cx="55440" cy="266760"/>
              </p14:xfrm>
            </p:contentPart>
          </mc:Choice>
          <mc:Fallback xmlns="">
            <p:pic>
              <p:nvPicPr>
                <p:cNvPr id="2" name="Ink 1">
                  <a:extLst>
                    <a:ext uri="{FF2B5EF4-FFF2-40B4-BE49-F238E27FC236}">
                      <a16:creationId xmlns:a16="http://schemas.microsoft.com/office/drawing/2014/main" id="{4BBD4221-E53D-452B-B89B-F8C6AE1A9BF9}"/>
                    </a:ext>
                  </a:extLst>
                </p:cNvPr>
                <p:cNvPicPr/>
                <p:nvPr/>
              </p:nvPicPr>
              <p:blipFill>
                <a:blip r:embed="rId4"/>
                <a:stretch>
                  <a:fillRect/>
                </a:stretch>
              </p:blipFill>
              <p:spPr>
                <a:xfrm>
                  <a:off x="7781055" y="2251698"/>
                  <a:ext cx="730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520863EA-FFC5-49F0-9EAC-8826939E36E1}"/>
                    </a:ext>
                  </a:extLst>
                </p14:cNvPr>
                <p14:cNvContentPartPr/>
                <p14:nvPr/>
              </p14:nvContentPartPr>
              <p14:xfrm>
                <a:off x="7754775" y="2255658"/>
                <a:ext cx="86400" cy="48240"/>
              </p14:xfrm>
            </p:contentPart>
          </mc:Choice>
          <mc:Fallback xmlns="">
            <p:pic>
              <p:nvPicPr>
                <p:cNvPr id="3" name="Ink 2">
                  <a:extLst>
                    <a:ext uri="{FF2B5EF4-FFF2-40B4-BE49-F238E27FC236}">
                      <a16:creationId xmlns:a16="http://schemas.microsoft.com/office/drawing/2014/main" id="{520863EA-FFC5-49F0-9EAC-8826939E36E1}"/>
                    </a:ext>
                  </a:extLst>
                </p:cNvPr>
                <p:cNvPicPr/>
                <p:nvPr/>
              </p:nvPicPr>
              <p:blipFill>
                <a:blip r:embed="rId6"/>
                <a:stretch>
                  <a:fillRect/>
                </a:stretch>
              </p:blipFill>
              <p:spPr>
                <a:xfrm>
                  <a:off x="7746135" y="2247018"/>
                  <a:ext cx="104040" cy="65880"/>
                </a:xfrm>
                <a:prstGeom prst="rect">
                  <a:avLst/>
                </a:prstGeom>
              </p:spPr>
            </p:pic>
          </mc:Fallback>
        </mc:AlternateContent>
      </p:grpSp>
      <p:grpSp>
        <p:nvGrpSpPr>
          <p:cNvPr id="48" name="Google Shape;1543;p45">
            <a:extLst>
              <a:ext uri="{FF2B5EF4-FFF2-40B4-BE49-F238E27FC236}">
                <a16:creationId xmlns:a16="http://schemas.microsoft.com/office/drawing/2014/main" id="{90D47CC4-1053-428E-B062-5F3A068F20AD}"/>
              </a:ext>
            </a:extLst>
          </p:cNvPr>
          <p:cNvGrpSpPr/>
          <p:nvPr/>
        </p:nvGrpSpPr>
        <p:grpSpPr>
          <a:xfrm flipH="1">
            <a:off x="1100255" y="1251518"/>
            <a:ext cx="9963572" cy="234700"/>
            <a:chOff x="4345425" y="2175475"/>
            <a:chExt cx="800750" cy="176025"/>
          </a:xfrm>
          <a:solidFill>
            <a:schemeClr val="accent1"/>
          </a:solidFill>
        </p:grpSpPr>
        <p:sp>
          <p:nvSpPr>
            <p:cNvPr id="49" name="Google Shape;1544;p45">
              <a:extLst>
                <a:ext uri="{FF2B5EF4-FFF2-40B4-BE49-F238E27FC236}">
                  <a16:creationId xmlns:a16="http://schemas.microsoft.com/office/drawing/2014/main" id="{522C76DF-A65A-482A-BF8E-CC33CEBA942E}"/>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grpFill/>
            <a:ln>
              <a:noFill/>
            </a:ln>
          </p:spPr>
          <p:txBody>
            <a:bodyPr spcFirstLastPara="1" wrap="square" lIns="121900" tIns="121900" rIns="121900" bIns="121900" anchor="ctr" anchorCtr="0">
              <a:noAutofit/>
            </a:bodyPr>
            <a:lstStyle/>
            <a:p>
              <a:endParaRPr sz="2400"/>
            </a:p>
          </p:txBody>
        </p:sp>
        <p:sp>
          <p:nvSpPr>
            <p:cNvPr id="50" name="Google Shape;1545;p45">
              <a:extLst>
                <a:ext uri="{FF2B5EF4-FFF2-40B4-BE49-F238E27FC236}">
                  <a16:creationId xmlns:a16="http://schemas.microsoft.com/office/drawing/2014/main" id="{14690214-E571-49F9-A478-F62B2E586A3B}"/>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grp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454909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grpSp>
        <p:nvGrpSpPr>
          <p:cNvPr id="47" name="Google Shape;1741;p47">
            <a:extLst>
              <a:ext uri="{FF2B5EF4-FFF2-40B4-BE49-F238E27FC236}">
                <a16:creationId xmlns:a16="http://schemas.microsoft.com/office/drawing/2014/main" id="{78003074-5F73-4EC1-AA0B-EDABCAF2FCB3}"/>
              </a:ext>
            </a:extLst>
          </p:cNvPr>
          <p:cNvGrpSpPr/>
          <p:nvPr/>
        </p:nvGrpSpPr>
        <p:grpSpPr>
          <a:xfrm rot="190942">
            <a:off x="6337512" y="3460444"/>
            <a:ext cx="949559" cy="958601"/>
            <a:chOff x="4319250" y="3137000"/>
            <a:chExt cx="885825" cy="524125"/>
          </a:xfrm>
        </p:grpSpPr>
        <p:sp>
          <p:nvSpPr>
            <p:cNvPr id="48" name="Google Shape;1742;p47">
              <a:extLst>
                <a:ext uri="{FF2B5EF4-FFF2-40B4-BE49-F238E27FC236}">
                  <a16:creationId xmlns:a16="http://schemas.microsoft.com/office/drawing/2014/main" id="{C66F99DF-A71A-43F9-946B-7D8BB4AFC4DF}"/>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49" name="Google Shape;1743;p47">
              <a:extLst>
                <a:ext uri="{FF2B5EF4-FFF2-40B4-BE49-F238E27FC236}">
                  <a16:creationId xmlns:a16="http://schemas.microsoft.com/office/drawing/2014/main" id="{AF77CE09-4215-4314-96E1-E70A121FE8B4}"/>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50" name="Google Shape;1744;p47">
              <a:extLst>
                <a:ext uri="{FF2B5EF4-FFF2-40B4-BE49-F238E27FC236}">
                  <a16:creationId xmlns:a16="http://schemas.microsoft.com/office/drawing/2014/main" id="{104B1AF5-7A46-45CF-A233-C86B715780D5}"/>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51" name="Google Shape;1745;p47">
              <a:extLst>
                <a:ext uri="{FF2B5EF4-FFF2-40B4-BE49-F238E27FC236}">
                  <a16:creationId xmlns:a16="http://schemas.microsoft.com/office/drawing/2014/main" id="{6EE26D47-8F56-4544-B026-957B4ABEF18C}"/>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52" name="Google Shape;1746;p47">
              <a:extLst>
                <a:ext uri="{FF2B5EF4-FFF2-40B4-BE49-F238E27FC236}">
                  <a16:creationId xmlns:a16="http://schemas.microsoft.com/office/drawing/2014/main" id="{6B6F945B-1758-49EF-9497-E3A7098EEC8B}"/>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53" name="Google Shape;1747;p47">
              <a:extLst>
                <a:ext uri="{FF2B5EF4-FFF2-40B4-BE49-F238E27FC236}">
                  <a16:creationId xmlns:a16="http://schemas.microsoft.com/office/drawing/2014/main" id="{CA87DE94-7446-4809-BDEE-0513F48BAEE1}"/>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54" name="Google Shape;1748;p47">
              <a:extLst>
                <a:ext uri="{FF2B5EF4-FFF2-40B4-BE49-F238E27FC236}">
                  <a16:creationId xmlns:a16="http://schemas.microsoft.com/office/drawing/2014/main" id="{D8211FF3-B3C6-4CF1-8322-EDC7C1F700AE}"/>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55" name="Google Shape;1749;p47">
              <a:extLst>
                <a:ext uri="{FF2B5EF4-FFF2-40B4-BE49-F238E27FC236}">
                  <a16:creationId xmlns:a16="http://schemas.microsoft.com/office/drawing/2014/main" id="{C29A28E6-A40E-4D8C-BB79-1AC4E09FD416}"/>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56" name="Google Shape;1750;p47">
              <a:extLst>
                <a:ext uri="{FF2B5EF4-FFF2-40B4-BE49-F238E27FC236}">
                  <a16:creationId xmlns:a16="http://schemas.microsoft.com/office/drawing/2014/main" id="{84EE5EC3-FC50-4996-B5A9-7C7882C3479D}"/>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57" name="Google Shape;1751;p47">
              <a:extLst>
                <a:ext uri="{FF2B5EF4-FFF2-40B4-BE49-F238E27FC236}">
                  <a16:creationId xmlns:a16="http://schemas.microsoft.com/office/drawing/2014/main" id="{813131E9-03B0-45CC-BB62-55049509D2FC}"/>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58" name="Google Shape;1752;p47">
              <a:extLst>
                <a:ext uri="{FF2B5EF4-FFF2-40B4-BE49-F238E27FC236}">
                  <a16:creationId xmlns:a16="http://schemas.microsoft.com/office/drawing/2014/main" id="{941E262F-626A-44D4-B56E-82564CD1D4CD}"/>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sp>
        <p:nvSpPr>
          <p:cNvPr id="26" name="Rectangle 25">
            <a:extLst>
              <a:ext uri="{FF2B5EF4-FFF2-40B4-BE49-F238E27FC236}">
                <a16:creationId xmlns:a16="http://schemas.microsoft.com/office/drawing/2014/main" id="{04395669-1E2E-42F9-812E-85E3A91E64B6}"/>
              </a:ext>
            </a:extLst>
          </p:cNvPr>
          <p:cNvSpPr/>
          <p:nvPr/>
        </p:nvSpPr>
        <p:spPr>
          <a:xfrm>
            <a:off x="6511687" y="3429000"/>
            <a:ext cx="3158237" cy="1015663"/>
          </a:xfrm>
          <a:prstGeom prst="rect">
            <a:avLst/>
          </a:prstGeom>
        </p:spPr>
        <p:txBody>
          <a:bodyPr wrap="none">
            <a:spAutoFit/>
          </a:bodyPr>
          <a:lstStyle/>
          <a:p>
            <a:r>
              <a:rPr lang="en-SG" sz="6000" dirty="0">
                <a:latin typeface="Sniglet" panose="04070505030100020000" pitchFamily="82" charset="0"/>
                <a:ea typeface="Walter Turncoat" panose="02000000000000000000" pitchFamily="2" charset="0"/>
              </a:rPr>
              <a:t>A C A C G</a:t>
            </a:r>
            <a:endParaRPr lang="en-SG" dirty="0">
              <a:latin typeface="Sniglet" panose="04070505030100020000" pitchFamily="82" charset="0"/>
            </a:endParaRPr>
          </a:p>
        </p:txBody>
      </p:sp>
      <p:sp>
        <p:nvSpPr>
          <p:cNvPr id="1546" name="Google Shape;1546;p45"/>
          <p:cNvSpPr txBox="1">
            <a:spLocks noGrp="1"/>
          </p:cNvSpPr>
          <p:nvPr>
            <p:ph type="title"/>
          </p:nvPr>
        </p:nvSpPr>
        <p:spPr>
          <a:xfrm>
            <a:off x="960000" y="834300"/>
            <a:ext cx="10272000" cy="763600"/>
          </a:xfrm>
          <a:prstGeom prst="rect">
            <a:avLst/>
          </a:prstGeom>
        </p:spPr>
        <p:txBody>
          <a:bodyPr spcFirstLastPara="1" wrap="square" lIns="0" tIns="0" rIns="0" bIns="0" anchor="t" anchorCtr="0">
            <a:noAutofit/>
          </a:bodyPr>
          <a:lstStyle/>
          <a:p>
            <a:r>
              <a:rPr lang="en-SG" dirty="0">
                <a:latin typeface="Walter Turncoat" panose="02000000000000000000" pitchFamily="2" charset="0"/>
                <a:ea typeface="Walter Turncoat" panose="02000000000000000000" pitchFamily="2" charset="0"/>
              </a:rPr>
              <a:t>Pre-processing Stage (ACACG)</a:t>
            </a:r>
            <a:endParaRPr dirty="0">
              <a:latin typeface="Walter Turncoat" panose="02000000000000000000" pitchFamily="2" charset="0"/>
              <a:ea typeface="Walter Turncoat" panose="02000000000000000000" pitchFamily="2" charset="0"/>
            </a:endParaRPr>
          </a:p>
        </p:txBody>
      </p:sp>
      <p:grpSp>
        <p:nvGrpSpPr>
          <p:cNvPr id="1577" name="Google Shape;1577;p45"/>
          <p:cNvGrpSpPr/>
          <p:nvPr/>
        </p:nvGrpSpPr>
        <p:grpSpPr>
          <a:xfrm>
            <a:off x="4932287" y="6161238"/>
            <a:ext cx="2327444" cy="306897"/>
            <a:chOff x="1394800" y="3522000"/>
            <a:chExt cx="1048650" cy="138275"/>
          </a:xfrm>
        </p:grpSpPr>
        <p:sp>
          <p:nvSpPr>
            <p:cNvPr id="1578" name="Google Shape;1578;p45"/>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79" name="Google Shape;1579;p45"/>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0" name="Google Shape;1580;p45"/>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1" name="Google Shape;1581;p45"/>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2" name="Google Shape;1582;p45"/>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3" name="Google Shape;1583;p45"/>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4" name="Google Shape;1584;p45"/>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5" name="Google Shape;1585;p45"/>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6" name="Google Shape;1586;p45"/>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aphicFrame>
        <p:nvGraphicFramePr>
          <p:cNvPr id="70" name="Google Shape;1753;p47">
            <a:extLst>
              <a:ext uri="{FF2B5EF4-FFF2-40B4-BE49-F238E27FC236}">
                <a16:creationId xmlns:a16="http://schemas.microsoft.com/office/drawing/2014/main" id="{9515B39F-CE74-4F68-99E0-C36826A71CC6}"/>
              </a:ext>
            </a:extLst>
          </p:cNvPr>
          <p:cNvGraphicFramePr/>
          <p:nvPr>
            <p:extLst>
              <p:ext uri="{D42A27DB-BD31-4B8C-83A1-F6EECF244321}">
                <p14:modId xmlns:p14="http://schemas.microsoft.com/office/powerpoint/2010/main" val="4170087366"/>
              </p:ext>
            </p:extLst>
          </p:nvPr>
        </p:nvGraphicFramePr>
        <p:xfrm>
          <a:off x="1113906" y="2222717"/>
          <a:ext cx="3310576" cy="3295458"/>
        </p:xfrm>
        <a:graphic>
          <a:graphicData uri="http://schemas.openxmlformats.org/drawingml/2006/table">
            <a:tbl>
              <a:tblPr>
                <a:noFill/>
              </a:tblPr>
              <a:tblGrid>
                <a:gridCol w="719775">
                  <a:extLst>
                    <a:ext uri="{9D8B030D-6E8A-4147-A177-3AD203B41FA5}">
                      <a16:colId xmlns:a16="http://schemas.microsoft.com/office/drawing/2014/main" val="20000"/>
                    </a:ext>
                  </a:extLst>
                </a:gridCol>
                <a:gridCol w="604456">
                  <a:extLst>
                    <a:ext uri="{9D8B030D-6E8A-4147-A177-3AD203B41FA5}">
                      <a16:colId xmlns:a16="http://schemas.microsoft.com/office/drawing/2014/main" val="20001"/>
                    </a:ext>
                  </a:extLst>
                </a:gridCol>
                <a:gridCol w="662115">
                  <a:extLst>
                    <a:ext uri="{9D8B030D-6E8A-4147-A177-3AD203B41FA5}">
                      <a16:colId xmlns:a16="http://schemas.microsoft.com/office/drawing/2014/main" val="20002"/>
                    </a:ext>
                  </a:extLst>
                </a:gridCol>
                <a:gridCol w="662115">
                  <a:extLst>
                    <a:ext uri="{9D8B030D-6E8A-4147-A177-3AD203B41FA5}">
                      <a16:colId xmlns:a16="http://schemas.microsoft.com/office/drawing/2014/main" val="20003"/>
                    </a:ext>
                  </a:extLst>
                </a:gridCol>
                <a:gridCol w="662115">
                  <a:extLst>
                    <a:ext uri="{9D8B030D-6E8A-4147-A177-3AD203B41FA5}">
                      <a16:colId xmlns:a16="http://schemas.microsoft.com/office/drawing/2014/main" val="224896901"/>
                    </a:ext>
                  </a:extLst>
                </a:gridCol>
              </a:tblGrid>
              <a:tr h="735318">
                <a:tc>
                  <a:txBody>
                    <a:bodyPr/>
                    <a:lstStyle/>
                    <a:p>
                      <a:pPr marL="0" lvl="0" indent="0" algn="l" rtl="0">
                        <a:spcBef>
                          <a:spcPts val="0"/>
                        </a:spcBef>
                        <a:spcAft>
                          <a:spcPts val="0"/>
                        </a:spcAft>
                        <a:buNone/>
                      </a:pP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A</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C</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T</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G</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00650">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0</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00650">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1</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2</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00650">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2</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00650">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3</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4</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990688340"/>
                  </a:ext>
                </a:extLst>
              </a:tr>
              <a:tr h="400650">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4</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5</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138924846"/>
                  </a:ext>
                </a:extLst>
              </a:tr>
              <a:tr h="400650">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5</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463712009"/>
                  </a:ext>
                </a:extLst>
              </a:tr>
            </a:tbl>
          </a:graphicData>
        </a:graphic>
      </p:graphicFrame>
      <p:grpSp>
        <p:nvGrpSpPr>
          <p:cNvPr id="62" name="Google Shape;1543;p45">
            <a:extLst>
              <a:ext uri="{FF2B5EF4-FFF2-40B4-BE49-F238E27FC236}">
                <a16:creationId xmlns:a16="http://schemas.microsoft.com/office/drawing/2014/main" id="{2FBA5624-1F65-465A-ABF9-A3752A6ADF97}"/>
              </a:ext>
            </a:extLst>
          </p:cNvPr>
          <p:cNvGrpSpPr/>
          <p:nvPr/>
        </p:nvGrpSpPr>
        <p:grpSpPr>
          <a:xfrm flipH="1">
            <a:off x="1100255" y="1251518"/>
            <a:ext cx="9963572" cy="234700"/>
            <a:chOff x="4345425" y="2175475"/>
            <a:chExt cx="800750" cy="176025"/>
          </a:xfrm>
          <a:solidFill>
            <a:schemeClr val="accent1"/>
          </a:solidFill>
        </p:grpSpPr>
        <p:sp>
          <p:nvSpPr>
            <p:cNvPr id="63" name="Google Shape;1544;p45">
              <a:extLst>
                <a:ext uri="{FF2B5EF4-FFF2-40B4-BE49-F238E27FC236}">
                  <a16:creationId xmlns:a16="http://schemas.microsoft.com/office/drawing/2014/main" id="{0044E645-8E64-4AFE-BC7E-9FC16F53B44A}"/>
                </a:ext>
              </a:extLst>
            </p:cNvPr>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grpFill/>
            <a:ln>
              <a:noFill/>
            </a:ln>
          </p:spPr>
          <p:txBody>
            <a:bodyPr spcFirstLastPara="1" wrap="square" lIns="121900" tIns="121900" rIns="121900" bIns="121900" anchor="ctr" anchorCtr="0">
              <a:noAutofit/>
            </a:bodyPr>
            <a:lstStyle/>
            <a:p>
              <a:endParaRPr sz="2400"/>
            </a:p>
          </p:txBody>
        </p:sp>
        <p:sp>
          <p:nvSpPr>
            <p:cNvPr id="64" name="Google Shape;1545;p45">
              <a:extLst>
                <a:ext uri="{FF2B5EF4-FFF2-40B4-BE49-F238E27FC236}">
                  <a16:creationId xmlns:a16="http://schemas.microsoft.com/office/drawing/2014/main" id="{FB7A0D2B-CF61-4670-A4B1-3B8441AF2FC8}"/>
                </a:ext>
              </a:extLst>
            </p:cNvPr>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grpFill/>
            <a:ln>
              <a:noFill/>
            </a:ln>
          </p:spPr>
          <p:txBody>
            <a:bodyPr spcFirstLastPara="1" wrap="square" lIns="121900" tIns="121900" rIns="121900" bIns="121900" anchor="ctr" anchorCtr="0">
              <a:noAutofit/>
            </a:bodyPr>
            <a:lstStyle/>
            <a:p>
              <a:endParaRPr sz="2400"/>
            </a:p>
          </p:txBody>
        </p:sp>
      </p:grpSp>
      <p:grpSp>
        <p:nvGrpSpPr>
          <p:cNvPr id="65" name="Google Shape;1741;p47">
            <a:extLst>
              <a:ext uri="{FF2B5EF4-FFF2-40B4-BE49-F238E27FC236}">
                <a16:creationId xmlns:a16="http://schemas.microsoft.com/office/drawing/2014/main" id="{1F36D268-FECF-4D10-9774-9B6A30CDCBF7}"/>
              </a:ext>
            </a:extLst>
          </p:cNvPr>
          <p:cNvGrpSpPr/>
          <p:nvPr/>
        </p:nvGrpSpPr>
        <p:grpSpPr>
          <a:xfrm rot="190942">
            <a:off x="1923142" y="5094883"/>
            <a:ext cx="455493" cy="410966"/>
            <a:chOff x="4319250" y="3137000"/>
            <a:chExt cx="885825" cy="524125"/>
          </a:xfrm>
        </p:grpSpPr>
        <p:sp>
          <p:nvSpPr>
            <p:cNvPr id="66" name="Google Shape;1742;p47">
              <a:extLst>
                <a:ext uri="{FF2B5EF4-FFF2-40B4-BE49-F238E27FC236}">
                  <a16:creationId xmlns:a16="http://schemas.microsoft.com/office/drawing/2014/main" id="{9C3BCD6C-E853-4F82-9528-AB6BBA3C18EB}"/>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67" name="Google Shape;1743;p47">
              <a:extLst>
                <a:ext uri="{FF2B5EF4-FFF2-40B4-BE49-F238E27FC236}">
                  <a16:creationId xmlns:a16="http://schemas.microsoft.com/office/drawing/2014/main" id="{11EF2979-F486-4633-B25B-2F5D9EAC9CD3}"/>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68" name="Google Shape;1744;p47">
              <a:extLst>
                <a:ext uri="{FF2B5EF4-FFF2-40B4-BE49-F238E27FC236}">
                  <a16:creationId xmlns:a16="http://schemas.microsoft.com/office/drawing/2014/main" id="{28421AB3-F2E3-4443-A13D-B1EEDE56B08A}"/>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69" name="Google Shape;1745;p47">
              <a:extLst>
                <a:ext uri="{FF2B5EF4-FFF2-40B4-BE49-F238E27FC236}">
                  <a16:creationId xmlns:a16="http://schemas.microsoft.com/office/drawing/2014/main" id="{1DB9010D-CA9D-4C09-83C0-723488F9CA12}"/>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71" name="Google Shape;1746;p47">
              <a:extLst>
                <a:ext uri="{FF2B5EF4-FFF2-40B4-BE49-F238E27FC236}">
                  <a16:creationId xmlns:a16="http://schemas.microsoft.com/office/drawing/2014/main" id="{97E034AB-58BA-4115-8C78-95C955DBD91D}"/>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72" name="Google Shape;1747;p47">
              <a:extLst>
                <a:ext uri="{FF2B5EF4-FFF2-40B4-BE49-F238E27FC236}">
                  <a16:creationId xmlns:a16="http://schemas.microsoft.com/office/drawing/2014/main" id="{E36EE3CF-E4EA-4BCD-A7AD-291AF002DE72}"/>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73" name="Google Shape;1748;p47">
              <a:extLst>
                <a:ext uri="{FF2B5EF4-FFF2-40B4-BE49-F238E27FC236}">
                  <a16:creationId xmlns:a16="http://schemas.microsoft.com/office/drawing/2014/main" id="{3D98F095-B72F-442B-AD96-0D41A0C5A5A0}"/>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74" name="Google Shape;1749;p47">
              <a:extLst>
                <a:ext uri="{FF2B5EF4-FFF2-40B4-BE49-F238E27FC236}">
                  <a16:creationId xmlns:a16="http://schemas.microsoft.com/office/drawing/2014/main" id="{4D765D37-7449-4FFD-AF60-EFC84952C71F}"/>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75" name="Google Shape;1750;p47">
              <a:extLst>
                <a:ext uri="{FF2B5EF4-FFF2-40B4-BE49-F238E27FC236}">
                  <a16:creationId xmlns:a16="http://schemas.microsoft.com/office/drawing/2014/main" id="{D23FFF4D-2298-484C-93D5-DD7AAF98DF46}"/>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76" name="Google Shape;1751;p47">
              <a:extLst>
                <a:ext uri="{FF2B5EF4-FFF2-40B4-BE49-F238E27FC236}">
                  <a16:creationId xmlns:a16="http://schemas.microsoft.com/office/drawing/2014/main" id="{B6C0EAB5-0397-4627-A7AC-2F21AF1DDE87}"/>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77" name="Google Shape;1752;p47">
              <a:extLst>
                <a:ext uri="{FF2B5EF4-FFF2-40B4-BE49-F238E27FC236}">
                  <a16:creationId xmlns:a16="http://schemas.microsoft.com/office/drawing/2014/main" id="{861CA857-A1F2-41DD-BBF7-8DCA8A9E9670}"/>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78" name="Google Shape;1741;p47">
            <a:extLst>
              <a:ext uri="{FF2B5EF4-FFF2-40B4-BE49-F238E27FC236}">
                <a16:creationId xmlns:a16="http://schemas.microsoft.com/office/drawing/2014/main" id="{100A35FC-D4F3-4C58-A63A-0BF87CD1834D}"/>
              </a:ext>
            </a:extLst>
          </p:cNvPr>
          <p:cNvGrpSpPr/>
          <p:nvPr/>
        </p:nvGrpSpPr>
        <p:grpSpPr>
          <a:xfrm rot="190942">
            <a:off x="1912509" y="4236397"/>
            <a:ext cx="455493" cy="410966"/>
            <a:chOff x="4319250" y="3137000"/>
            <a:chExt cx="885825" cy="524125"/>
          </a:xfrm>
        </p:grpSpPr>
        <p:sp>
          <p:nvSpPr>
            <p:cNvPr id="79" name="Google Shape;1742;p47">
              <a:extLst>
                <a:ext uri="{FF2B5EF4-FFF2-40B4-BE49-F238E27FC236}">
                  <a16:creationId xmlns:a16="http://schemas.microsoft.com/office/drawing/2014/main" id="{BEDE9504-99B2-4E08-9ACD-A65F86FC82D8}"/>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80" name="Google Shape;1743;p47">
              <a:extLst>
                <a:ext uri="{FF2B5EF4-FFF2-40B4-BE49-F238E27FC236}">
                  <a16:creationId xmlns:a16="http://schemas.microsoft.com/office/drawing/2014/main" id="{B70D17FD-D2A6-4519-8C7C-FF80526DC154}"/>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81" name="Google Shape;1744;p47">
              <a:extLst>
                <a:ext uri="{FF2B5EF4-FFF2-40B4-BE49-F238E27FC236}">
                  <a16:creationId xmlns:a16="http://schemas.microsoft.com/office/drawing/2014/main" id="{75E16DA7-7679-47D3-9B43-6FAE97AFCBFE}"/>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82" name="Google Shape;1745;p47">
              <a:extLst>
                <a:ext uri="{FF2B5EF4-FFF2-40B4-BE49-F238E27FC236}">
                  <a16:creationId xmlns:a16="http://schemas.microsoft.com/office/drawing/2014/main" id="{D15FE461-81DD-4577-975F-DE9017E910E4}"/>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83" name="Google Shape;1746;p47">
              <a:extLst>
                <a:ext uri="{FF2B5EF4-FFF2-40B4-BE49-F238E27FC236}">
                  <a16:creationId xmlns:a16="http://schemas.microsoft.com/office/drawing/2014/main" id="{0357289A-C696-432E-BC3B-63E73D32ADE6}"/>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84" name="Google Shape;1747;p47">
              <a:extLst>
                <a:ext uri="{FF2B5EF4-FFF2-40B4-BE49-F238E27FC236}">
                  <a16:creationId xmlns:a16="http://schemas.microsoft.com/office/drawing/2014/main" id="{3B921FDB-1FA6-4184-A4F8-34ADF6C02F21}"/>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85" name="Google Shape;1748;p47">
              <a:extLst>
                <a:ext uri="{FF2B5EF4-FFF2-40B4-BE49-F238E27FC236}">
                  <a16:creationId xmlns:a16="http://schemas.microsoft.com/office/drawing/2014/main" id="{102E4C2D-E2A9-4CAE-AFF6-33DDFCF236CC}"/>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86" name="Google Shape;1749;p47">
              <a:extLst>
                <a:ext uri="{FF2B5EF4-FFF2-40B4-BE49-F238E27FC236}">
                  <a16:creationId xmlns:a16="http://schemas.microsoft.com/office/drawing/2014/main" id="{4E9D1EBC-C936-4FEE-947B-F8F6C89F8829}"/>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87" name="Google Shape;1750;p47">
              <a:extLst>
                <a:ext uri="{FF2B5EF4-FFF2-40B4-BE49-F238E27FC236}">
                  <a16:creationId xmlns:a16="http://schemas.microsoft.com/office/drawing/2014/main" id="{60C17FBF-4764-4F64-8CD9-1A2E5EFDF048}"/>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88" name="Google Shape;1751;p47">
              <a:extLst>
                <a:ext uri="{FF2B5EF4-FFF2-40B4-BE49-F238E27FC236}">
                  <a16:creationId xmlns:a16="http://schemas.microsoft.com/office/drawing/2014/main" id="{3763EBC2-D1F9-402A-855D-B644447BFFA9}"/>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89" name="Google Shape;1752;p47">
              <a:extLst>
                <a:ext uri="{FF2B5EF4-FFF2-40B4-BE49-F238E27FC236}">
                  <a16:creationId xmlns:a16="http://schemas.microsoft.com/office/drawing/2014/main" id="{C19B343E-A732-48DF-A67A-A4CECB37892B}"/>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90" name="Google Shape;1741;p47">
            <a:extLst>
              <a:ext uri="{FF2B5EF4-FFF2-40B4-BE49-F238E27FC236}">
                <a16:creationId xmlns:a16="http://schemas.microsoft.com/office/drawing/2014/main" id="{ECD7D577-F5B6-47B4-B183-78B130C32A69}"/>
              </a:ext>
            </a:extLst>
          </p:cNvPr>
          <p:cNvGrpSpPr/>
          <p:nvPr/>
        </p:nvGrpSpPr>
        <p:grpSpPr>
          <a:xfrm rot="190942">
            <a:off x="1912509" y="3396421"/>
            <a:ext cx="455493" cy="410966"/>
            <a:chOff x="4319250" y="3137000"/>
            <a:chExt cx="885825" cy="524125"/>
          </a:xfrm>
        </p:grpSpPr>
        <p:sp>
          <p:nvSpPr>
            <p:cNvPr id="91" name="Google Shape;1742;p47">
              <a:extLst>
                <a:ext uri="{FF2B5EF4-FFF2-40B4-BE49-F238E27FC236}">
                  <a16:creationId xmlns:a16="http://schemas.microsoft.com/office/drawing/2014/main" id="{158661E4-F2A6-4F64-A891-CDC2B2356217}"/>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92" name="Google Shape;1743;p47">
              <a:extLst>
                <a:ext uri="{FF2B5EF4-FFF2-40B4-BE49-F238E27FC236}">
                  <a16:creationId xmlns:a16="http://schemas.microsoft.com/office/drawing/2014/main" id="{D1A3ED19-59D5-4D6F-BA4C-BB42752B7BB4}"/>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93" name="Google Shape;1744;p47">
              <a:extLst>
                <a:ext uri="{FF2B5EF4-FFF2-40B4-BE49-F238E27FC236}">
                  <a16:creationId xmlns:a16="http://schemas.microsoft.com/office/drawing/2014/main" id="{B6F09681-A377-48BD-88D6-C77885B5314E}"/>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94" name="Google Shape;1745;p47">
              <a:extLst>
                <a:ext uri="{FF2B5EF4-FFF2-40B4-BE49-F238E27FC236}">
                  <a16:creationId xmlns:a16="http://schemas.microsoft.com/office/drawing/2014/main" id="{C181ADC1-9422-42EE-B6E1-8E5AAE5E98E7}"/>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95" name="Google Shape;1746;p47">
              <a:extLst>
                <a:ext uri="{FF2B5EF4-FFF2-40B4-BE49-F238E27FC236}">
                  <a16:creationId xmlns:a16="http://schemas.microsoft.com/office/drawing/2014/main" id="{5E3044A5-14AA-4135-9673-3DE95C3CB12E}"/>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96" name="Google Shape;1747;p47">
              <a:extLst>
                <a:ext uri="{FF2B5EF4-FFF2-40B4-BE49-F238E27FC236}">
                  <a16:creationId xmlns:a16="http://schemas.microsoft.com/office/drawing/2014/main" id="{D3943838-A5B5-418C-88D2-91632C2F901F}"/>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97" name="Google Shape;1748;p47">
              <a:extLst>
                <a:ext uri="{FF2B5EF4-FFF2-40B4-BE49-F238E27FC236}">
                  <a16:creationId xmlns:a16="http://schemas.microsoft.com/office/drawing/2014/main" id="{BAD152E0-D1A8-4AAE-9002-8D6D47D7AB75}"/>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98" name="Google Shape;1749;p47">
              <a:extLst>
                <a:ext uri="{FF2B5EF4-FFF2-40B4-BE49-F238E27FC236}">
                  <a16:creationId xmlns:a16="http://schemas.microsoft.com/office/drawing/2014/main" id="{10460D92-1A18-4979-9F02-D80504DEC8E2}"/>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99" name="Google Shape;1750;p47">
              <a:extLst>
                <a:ext uri="{FF2B5EF4-FFF2-40B4-BE49-F238E27FC236}">
                  <a16:creationId xmlns:a16="http://schemas.microsoft.com/office/drawing/2014/main" id="{53FF6255-F363-453C-B983-47771F896F13}"/>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00" name="Google Shape;1751;p47">
              <a:extLst>
                <a:ext uri="{FF2B5EF4-FFF2-40B4-BE49-F238E27FC236}">
                  <a16:creationId xmlns:a16="http://schemas.microsoft.com/office/drawing/2014/main" id="{7315909F-C138-4BD7-B324-76FC5EE82261}"/>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01" name="Google Shape;1752;p47">
              <a:extLst>
                <a:ext uri="{FF2B5EF4-FFF2-40B4-BE49-F238E27FC236}">
                  <a16:creationId xmlns:a16="http://schemas.microsoft.com/office/drawing/2014/main" id="{892F94EA-D0B1-476C-96B6-CD021FDE351E}"/>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724518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26" name="Rectangle 25">
            <a:extLst>
              <a:ext uri="{FF2B5EF4-FFF2-40B4-BE49-F238E27FC236}">
                <a16:creationId xmlns:a16="http://schemas.microsoft.com/office/drawing/2014/main" id="{04395669-1E2E-42F9-812E-85E3A91E64B6}"/>
              </a:ext>
            </a:extLst>
          </p:cNvPr>
          <p:cNvSpPr/>
          <p:nvPr/>
        </p:nvSpPr>
        <p:spPr>
          <a:xfrm>
            <a:off x="6511687" y="3429000"/>
            <a:ext cx="3158237" cy="1015663"/>
          </a:xfrm>
          <a:prstGeom prst="rect">
            <a:avLst/>
          </a:prstGeom>
        </p:spPr>
        <p:txBody>
          <a:bodyPr wrap="none">
            <a:spAutoFit/>
          </a:bodyPr>
          <a:lstStyle/>
          <a:p>
            <a:r>
              <a:rPr lang="en-SG" sz="6000" dirty="0">
                <a:latin typeface="Sniglet" panose="04070505030100020000" pitchFamily="82" charset="0"/>
                <a:ea typeface="Walter Turncoat" panose="02000000000000000000" pitchFamily="2" charset="0"/>
              </a:rPr>
              <a:t>A C A C G</a:t>
            </a:r>
            <a:endParaRPr lang="en-SG" dirty="0">
              <a:latin typeface="Sniglet" panose="04070505030100020000" pitchFamily="82" charset="0"/>
            </a:endParaRPr>
          </a:p>
        </p:txBody>
      </p:sp>
      <p:grpSp>
        <p:nvGrpSpPr>
          <p:cNvPr id="1543" name="Google Shape;1543;p45"/>
          <p:cNvGrpSpPr/>
          <p:nvPr/>
        </p:nvGrpSpPr>
        <p:grpSpPr>
          <a:xfrm flipH="1">
            <a:off x="1100255" y="1251518"/>
            <a:ext cx="9963572" cy="234700"/>
            <a:chOff x="4345425" y="2175475"/>
            <a:chExt cx="800750" cy="176025"/>
          </a:xfrm>
          <a:solidFill>
            <a:schemeClr val="accent1"/>
          </a:solidFill>
        </p:grpSpPr>
        <p:sp>
          <p:nvSpPr>
            <p:cNvPr id="1544" name="Google Shape;1544;p45"/>
            <p:cNvSpPr/>
            <p:nvPr/>
          </p:nvSpPr>
          <p:spPr>
            <a:xfrm>
              <a:off x="4351850" y="2175475"/>
              <a:ext cx="763000" cy="156275"/>
            </a:xfrm>
            <a:custGeom>
              <a:avLst/>
              <a:gdLst/>
              <a:ahLst/>
              <a:cxnLst/>
              <a:rect l="l" t="t" r="r" b="b"/>
              <a:pathLst>
                <a:path w="30520" h="6251" extrusionOk="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grpFill/>
            <a:ln>
              <a:noFill/>
            </a:ln>
          </p:spPr>
          <p:txBody>
            <a:bodyPr spcFirstLastPara="1" wrap="square" lIns="121900" tIns="121900" rIns="121900" bIns="121900" anchor="ctr" anchorCtr="0">
              <a:noAutofit/>
            </a:bodyPr>
            <a:lstStyle/>
            <a:p>
              <a:endParaRPr sz="2400"/>
            </a:p>
          </p:txBody>
        </p:sp>
        <p:sp>
          <p:nvSpPr>
            <p:cNvPr id="1545" name="Google Shape;1545;p45"/>
            <p:cNvSpPr/>
            <p:nvPr/>
          </p:nvSpPr>
          <p:spPr>
            <a:xfrm>
              <a:off x="4345425" y="2195925"/>
              <a:ext cx="800750" cy="155575"/>
            </a:xfrm>
            <a:custGeom>
              <a:avLst/>
              <a:gdLst/>
              <a:ahLst/>
              <a:cxnLst/>
              <a:rect l="l" t="t" r="r" b="b"/>
              <a:pathLst>
                <a:path w="32030" h="6223" extrusionOk="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grpFill/>
            <a:ln>
              <a:noFill/>
            </a:ln>
          </p:spPr>
          <p:txBody>
            <a:bodyPr spcFirstLastPara="1" wrap="square" lIns="121900" tIns="121900" rIns="121900" bIns="121900" anchor="ctr" anchorCtr="0">
              <a:noAutofit/>
            </a:bodyPr>
            <a:lstStyle/>
            <a:p>
              <a:endParaRPr sz="2400"/>
            </a:p>
          </p:txBody>
        </p:sp>
      </p:grpSp>
      <p:sp>
        <p:nvSpPr>
          <p:cNvPr id="1546" name="Google Shape;1546;p45"/>
          <p:cNvSpPr txBox="1">
            <a:spLocks noGrp="1"/>
          </p:cNvSpPr>
          <p:nvPr>
            <p:ph type="title"/>
          </p:nvPr>
        </p:nvSpPr>
        <p:spPr>
          <a:xfrm>
            <a:off x="960000" y="834300"/>
            <a:ext cx="10272000" cy="763600"/>
          </a:xfrm>
          <a:prstGeom prst="rect">
            <a:avLst/>
          </a:prstGeom>
        </p:spPr>
        <p:txBody>
          <a:bodyPr spcFirstLastPara="1" wrap="square" lIns="0" tIns="0" rIns="0" bIns="0" anchor="t" anchorCtr="0">
            <a:noAutofit/>
          </a:bodyPr>
          <a:lstStyle/>
          <a:p>
            <a:r>
              <a:rPr lang="en-SG" dirty="0">
                <a:latin typeface="Walter Turncoat" panose="02000000000000000000" pitchFamily="2" charset="0"/>
                <a:ea typeface="Walter Turncoat" panose="02000000000000000000" pitchFamily="2" charset="0"/>
              </a:rPr>
              <a:t>Pre-processing Stage (ACACG)</a:t>
            </a:r>
            <a:endParaRPr dirty="0">
              <a:latin typeface="Walter Turncoat" panose="02000000000000000000" pitchFamily="2" charset="0"/>
              <a:ea typeface="Walter Turncoat" panose="02000000000000000000" pitchFamily="2" charset="0"/>
            </a:endParaRPr>
          </a:p>
        </p:txBody>
      </p:sp>
      <p:grpSp>
        <p:nvGrpSpPr>
          <p:cNvPr id="1577" name="Google Shape;1577;p45"/>
          <p:cNvGrpSpPr/>
          <p:nvPr/>
        </p:nvGrpSpPr>
        <p:grpSpPr>
          <a:xfrm>
            <a:off x="4932287" y="6161238"/>
            <a:ext cx="2327444" cy="306897"/>
            <a:chOff x="1394800" y="3522000"/>
            <a:chExt cx="1048650" cy="138275"/>
          </a:xfrm>
        </p:grpSpPr>
        <p:sp>
          <p:nvSpPr>
            <p:cNvPr id="1578" name="Google Shape;1578;p45"/>
            <p:cNvSpPr/>
            <p:nvPr/>
          </p:nvSpPr>
          <p:spPr>
            <a:xfrm>
              <a:off x="1394800" y="3522000"/>
              <a:ext cx="1048650" cy="125000"/>
            </a:xfrm>
            <a:custGeom>
              <a:avLst/>
              <a:gdLst/>
              <a:ahLst/>
              <a:cxnLst/>
              <a:rect l="l" t="t" r="r" b="b"/>
              <a:pathLst>
                <a:path w="41946" h="5000" extrusionOk="0">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79" name="Google Shape;1579;p45"/>
            <p:cNvSpPr/>
            <p:nvPr/>
          </p:nvSpPr>
          <p:spPr>
            <a:xfrm>
              <a:off x="1432150" y="3542325"/>
              <a:ext cx="167450" cy="57425"/>
            </a:xfrm>
            <a:custGeom>
              <a:avLst/>
              <a:gdLst/>
              <a:ahLst/>
              <a:cxnLst/>
              <a:rect l="l" t="t" r="r" b="b"/>
              <a:pathLst>
                <a:path w="6698" h="2297" extrusionOk="0">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0" name="Google Shape;1580;p45"/>
            <p:cNvSpPr/>
            <p:nvPr/>
          </p:nvSpPr>
          <p:spPr>
            <a:xfrm>
              <a:off x="1432250" y="3528600"/>
              <a:ext cx="291000" cy="110575"/>
            </a:xfrm>
            <a:custGeom>
              <a:avLst/>
              <a:gdLst/>
              <a:ahLst/>
              <a:cxnLst/>
              <a:rect l="l" t="t" r="r" b="b"/>
              <a:pathLst>
                <a:path w="11640" h="4423" extrusionOk="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1" name="Google Shape;1581;p45"/>
            <p:cNvSpPr/>
            <p:nvPr/>
          </p:nvSpPr>
          <p:spPr>
            <a:xfrm>
              <a:off x="1851500" y="3562750"/>
              <a:ext cx="82400" cy="53425"/>
            </a:xfrm>
            <a:custGeom>
              <a:avLst/>
              <a:gdLst/>
              <a:ahLst/>
              <a:cxnLst/>
              <a:rect l="l" t="t" r="r" b="b"/>
              <a:pathLst>
                <a:path w="3296" h="2137" extrusionOk="0">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2" name="Google Shape;1582;p45"/>
            <p:cNvSpPr/>
            <p:nvPr/>
          </p:nvSpPr>
          <p:spPr>
            <a:xfrm>
              <a:off x="1732300" y="3533675"/>
              <a:ext cx="237600" cy="92300"/>
            </a:xfrm>
            <a:custGeom>
              <a:avLst/>
              <a:gdLst/>
              <a:ahLst/>
              <a:cxnLst/>
              <a:rect l="l" t="t" r="r" b="b"/>
              <a:pathLst>
                <a:path w="9504" h="3692" extrusionOk="0">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3" name="Google Shape;1583;p45"/>
            <p:cNvSpPr/>
            <p:nvPr/>
          </p:nvSpPr>
          <p:spPr>
            <a:xfrm>
              <a:off x="2029975" y="3568625"/>
              <a:ext cx="152875" cy="91650"/>
            </a:xfrm>
            <a:custGeom>
              <a:avLst/>
              <a:gdLst/>
              <a:ahLst/>
              <a:cxnLst/>
              <a:rect l="l" t="t" r="r" b="b"/>
              <a:pathLst>
                <a:path w="6115" h="3666" extrusionOk="0">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4" name="Google Shape;1584;p45"/>
            <p:cNvSpPr/>
            <p:nvPr/>
          </p:nvSpPr>
          <p:spPr>
            <a:xfrm>
              <a:off x="2014350" y="3538575"/>
              <a:ext cx="166275" cy="108425"/>
            </a:xfrm>
            <a:custGeom>
              <a:avLst/>
              <a:gdLst/>
              <a:ahLst/>
              <a:cxnLst/>
              <a:rect l="l" t="t" r="r" b="b"/>
              <a:pathLst>
                <a:path w="6651" h="4337" extrusionOk="0">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5" name="Google Shape;1585;p45"/>
            <p:cNvSpPr/>
            <p:nvPr/>
          </p:nvSpPr>
          <p:spPr>
            <a:xfrm>
              <a:off x="2199600" y="3542125"/>
              <a:ext cx="59475" cy="48000"/>
            </a:xfrm>
            <a:custGeom>
              <a:avLst/>
              <a:gdLst/>
              <a:ahLst/>
              <a:cxnLst/>
              <a:rect l="l" t="t" r="r" b="b"/>
              <a:pathLst>
                <a:path w="2379" h="1920" extrusionOk="0">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1586" name="Google Shape;1586;p45"/>
            <p:cNvSpPr/>
            <p:nvPr/>
          </p:nvSpPr>
          <p:spPr>
            <a:xfrm>
              <a:off x="2187225" y="3540100"/>
              <a:ext cx="94850" cy="50400"/>
            </a:xfrm>
            <a:custGeom>
              <a:avLst/>
              <a:gdLst/>
              <a:ahLst/>
              <a:cxnLst/>
              <a:rect l="l" t="t" r="r" b="b"/>
              <a:pathLst>
                <a:path w="3794" h="2016" extrusionOk="0">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grpSp>
      <p:graphicFrame>
        <p:nvGraphicFramePr>
          <p:cNvPr id="70" name="Google Shape;1753;p47">
            <a:extLst>
              <a:ext uri="{FF2B5EF4-FFF2-40B4-BE49-F238E27FC236}">
                <a16:creationId xmlns:a16="http://schemas.microsoft.com/office/drawing/2014/main" id="{9515B39F-CE74-4F68-99E0-C36826A71CC6}"/>
              </a:ext>
            </a:extLst>
          </p:cNvPr>
          <p:cNvGraphicFramePr/>
          <p:nvPr>
            <p:extLst>
              <p:ext uri="{D42A27DB-BD31-4B8C-83A1-F6EECF244321}">
                <p14:modId xmlns:p14="http://schemas.microsoft.com/office/powerpoint/2010/main" val="1452514360"/>
              </p:ext>
            </p:extLst>
          </p:nvPr>
        </p:nvGraphicFramePr>
        <p:xfrm>
          <a:off x="1113906" y="2222717"/>
          <a:ext cx="3310576" cy="3295458"/>
        </p:xfrm>
        <a:graphic>
          <a:graphicData uri="http://schemas.openxmlformats.org/drawingml/2006/table">
            <a:tbl>
              <a:tblPr>
                <a:noFill/>
              </a:tblPr>
              <a:tblGrid>
                <a:gridCol w="719775">
                  <a:extLst>
                    <a:ext uri="{9D8B030D-6E8A-4147-A177-3AD203B41FA5}">
                      <a16:colId xmlns:a16="http://schemas.microsoft.com/office/drawing/2014/main" val="20000"/>
                    </a:ext>
                  </a:extLst>
                </a:gridCol>
                <a:gridCol w="604456">
                  <a:extLst>
                    <a:ext uri="{9D8B030D-6E8A-4147-A177-3AD203B41FA5}">
                      <a16:colId xmlns:a16="http://schemas.microsoft.com/office/drawing/2014/main" val="20001"/>
                    </a:ext>
                  </a:extLst>
                </a:gridCol>
                <a:gridCol w="662115">
                  <a:extLst>
                    <a:ext uri="{9D8B030D-6E8A-4147-A177-3AD203B41FA5}">
                      <a16:colId xmlns:a16="http://schemas.microsoft.com/office/drawing/2014/main" val="20002"/>
                    </a:ext>
                  </a:extLst>
                </a:gridCol>
                <a:gridCol w="662115">
                  <a:extLst>
                    <a:ext uri="{9D8B030D-6E8A-4147-A177-3AD203B41FA5}">
                      <a16:colId xmlns:a16="http://schemas.microsoft.com/office/drawing/2014/main" val="20003"/>
                    </a:ext>
                  </a:extLst>
                </a:gridCol>
                <a:gridCol w="662115">
                  <a:extLst>
                    <a:ext uri="{9D8B030D-6E8A-4147-A177-3AD203B41FA5}">
                      <a16:colId xmlns:a16="http://schemas.microsoft.com/office/drawing/2014/main" val="224896901"/>
                    </a:ext>
                  </a:extLst>
                </a:gridCol>
              </a:tblGrid>
              <a:tr h="735318">
                <a:tc>
                  <a:txBody>
                    <a:bodyPr/>
                    <a:lstStyle/>
                    <a:p>
                      <a:pPr marL="0" lvl="0" indent="0" algn="l" rtl="0">
                        <a:spcBef>
                          <a:spcPts val="0"/>
                        </a:spcBef>
                        <a:spcAft>
                          <a:spcPts val="0"/>
                        </a:spcAft>
                        <a:buNone/>
                      </a:pPr>
                      <a:endParaRPr dirty="0"/>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A</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C</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T</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G</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400650">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0</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400650">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1</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2</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400650">
                <a:tc>
                  <a:txBody>
                    <a:bodyPr/>
                    <a:lstStyle/>
                    <a:p>
                      <a:pPr marL="0" lvl="0" indent="0" algn="ctr" rtl="0">
                        <a:spcBef>
                          <a:spcPts val="0"/>
                        </a:spcBef>
                        <a:spcAft>
                          <a:spcPts val="0"/>
                        </a:spcAft>
                        <a:buNone/>
                      </a:pPr>
                      <a:r>
                        <a:rPr lang="en" sz="1600" b="1" dirty="0">
                          <a:solidFill>
                            <a:schemeClr val="dk1"/>
                          </a:solidFill>
                          <a:latin typeface="Itim"/>
                          <a:ea typeface="Itim"/>
                          <a:cs typeface="Itim"/>
                          <a:sym typeface="Itim"/>
                        </a:rPr>
                        <a:t>2</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400650">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3</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4</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990688340"/>
                  </a:ext>
                </a:extLst>
              </a:tr>
              <a:tr h="400650">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4</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3</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5</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lgn="ctr">
                      <a:solidFill>
                        <a:schemeClr val="dk2"/>
                      </a:solidFill>
                      <a:prstDash val="solid"/>
                      <a:round/>
                      <a:headEnd type="none" w="sm" len="sm"/>
                      <a:tailEnd type="none" w="sm" len="sm"/>
                    </a:lnB>
                  </a:tcPr>
                </a:tc>
                <a:extLst>
                  <a:ext uri="{0D108BD9-81ED-4DB2-BD59-A6C34878D82A}">
                    <a16:rowId xmlns:a16="http://schemas.microsoft.com/office/drawing/2014/main" val="2138924846"/>
                  </a:ext>
                </a:extLst>
              </a:tr>
              <a:tr h="400650">
                <a:tc>
                  <a:txBody>
                    <a:bodyPr/>
                    <a:lstStyle/>
                    <a:p>
                      <a:pPr marL="0" lvl="0" indent="0" algn="ctr" rtl="0">
                        <a:spcBef>
                          <a:spcPts val="0"/>
                        </a:spcBef>
                        <a:spcAft>
                          <a:spcPts val="0"/>
                        </a:spcAft>
                        <a:buNone/>
                      </a:pPr>
                      <a:r>
                        <a:rPr lang="en-SG" sz="1600" b="1" dirty="0">
                          <a:solidFill>
                            <a:schemeClr val="dk1"/>
                          </a:solidFill>
                          <a:latin typeface="Itim"/>
                          <a:ea typeface="Itim"/>
                          <a:cs typeface="Itim"/>
                          <a:sym typeface="Itim"/>
                        </a:rPr>
                        <a:t>5</a:t>
                      </a:r>
                      <a:endParaRPr sz="1600" b="1" dirty="0">
                        <a:solidFill>
                          <a:schemeClr val="dk1"/>
                        </a:solidFill>
                        <a:latin typeface="Itim"/>
                        <a:ea typeface="Itim"/>
                        <a:cs typeface="Itim"/>
                        <a:sym typeface="Itim"/>
                      </a:endParaRPr>
                    </a:p>
                  </a:txBody>
                  <a:tcPr marL="91425" marR="91425" marT="91425" marB="91425" anchor="ctr">
                    <a:lnL w="9525" cap="flat" cmpd="sng">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1</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lgn="ctr">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SG" sz="1600" dirty="0">
                          <a:solidFill>
                            <a:schemeClr val="dk2"/>
                          </a:solidFill>
                          <a:latin typeface="Sniglet" panose="04070505030100020000" pitchFamily="82" charset="0"/>
                          <a:ea typeface="Muli"/>
                          <a:cs typeface="Muli"/>
                          <a:sym typeface="Muli"/>
                        </a:rPr>
                        <a:t>0</a:t>
                      </a:r>
                      <a:endParaRPr sz="1600" dirty="0">
                        <a:solidFill>
                          <a:schemeClr val="dk2"/>
                        </a:solidFill>
                        <a:latin typeface="Sniglet" panose="04070505030100020000" pitchFamily="82" charset="0"/>
                        <a:ea typeface="Muli"/>
                        <a:cs typeface="Muli"/>
                        <a:sym typeface="Muli"/>
                      </a:endParaRPr>
                    </a:p>
                  </a:txBody>
                  <a:tcPr marL="91425" marR="91425" marT="91425" marB="91425" anchor="ctr">
                    <a:lnL w="9525" cap="flat" cmpd="sng" algn="ctr">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lgn="ctr">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463712009"/>
                  </a:ext>
                </a:extLst>
              </a:tr>
            </a:tbl>
          </a:graphicData>
        </a:graphic>
      </p:graphicFrame>
      <p:sp>
        <p:nvSpPr>
          <p:cNvPr id="30" name="Rectangle 29">
            <a:extLst>
              <a:ext uri="{FF2B5EF4-FFF2-40B4-BE49-F238E27FC236}">
                <a16:creationId xmlns:a16="http://schemas.microsoft.com/office/drawing/2014/main" id="{77655A98-63A0-4D18-BD7D-1A2A3B896172}"/>
              </a:ext>
            </a:extLst>
          </p:cNvPr>
          <p:cNvSpPr/>
          <p:nvPr/>
        </p:nvSpPr>
        <p:spPr>
          <a:xfrm>
            <a:off x="5886517" y="2684761"/>
            <a:ext cx="4408578" cy="523220"/>
          </a:xfrm>
          <a:prstGeom prst="rect">
            <a:avLst/>
          </a:prstGeom>
        </p:spPr>
        <p:txBody>
          <a:bodyPr wrap="none">
            <a:spAutoFit/>
          </a:bodyPr>
          <a:lstStyle/>
          <a:p>
            <a:pPr algn="ctr"/>
            <a:r>
              <a:rPr lang="en-SG" sz="1400" dirty="0">
                <a:solidFill>
                  <a:schemeClr val="bg2"/>
                </a:solidFill>
                <a:latin typeface="Sniglet" panose="04070505030100020000" pitchFamily="82" charset="0"/>
                <a:ea typeface="Walter Turncoat" panose="02000000000000000000" pitchFamily="2" charset="0"/>
              </a:rPr>
              <a:t>The rest is filled with 0 as it means that the character </a:t>
            </a:r>
          </a:p>
          <a:p>
            <a:pPr algn="ctr"/>
            <a:r>
              <a:rPr lang="en-SG" sz="1400" dirty="0">
                <a:solidFill>
                  <a:schemeClr val="bg2"/>
                </a:solidFill>
                <a:latin typeface="Sniglet" panose="04070505030100020000" pitchFamily="82" charset="0"/>
                <a:ea typeface="Walter Turncoat" panose="02000000000000000000" pitchFamily="2" charset="0"/>
              </a:rPr>
              <a:t>could not be a pattern of the substring.</a:t>
            </a:r>
            <a:endParaRPr lang="en-SG" sz="400" dirty="0">
              <a:solidFill>
                <a:schemeClr val="bg2"/>
              </a:solidFill>
              <a:latin typeface="Sniglet" panose="04070505030100020000" pitchFamily="82" charset="0"/>
            </a:endParaRPr>
          </a:p>
        </p:txBody>
      </p:sp>
      <p:grpSp>
        <p:nvGrpSpPr>
          <p:cNvPr id="31" name="Google Shape;1741;p47">
            <a:extLst>
              <a:ext uri="{FF2B5EF4-FFF2-40B4-BE49-F238E27FC236}">
                <a16:creationId xmlns:a16="http://schemas.microsoft.com/office/drawing/2014/main" id="{8B2D2F66-95E7-4B3F-967F-2CA6FBB894EA}"/>
              </a:ext>
            </a:extLst>
          </p:cNvPr>
          <p:cNvGrpSpPr/>
          <p:nvPr/>
        </p:nvGrpSpPr>
        <p:grpSpPr>
          <a:xfrm rot="190942">
            <a:off x="2518575" y="4672329"/>
            <a:ext cx="455493" cy="410966"/>
            <a:chOff x="4319250" y="3137000"/>
            <a:chExt cx="885825" cy="524125"/>
          </a:xfrm>
        </p:grpSpPr>
        <p:sp>
          <p:nvSpPr>
            <p:cNvPr id="32" name="Google Shape;1742;p47">
              <a:extLst>
                <a:ext uri="{FF2B5EF4-FFF2-40B4-BE49-F238E27FC236}">
                  <a16:creationId xmlns:a16="http://schemas.microsoft.com/office/drawing/2014/main" id="{DCA0280F-87B7-45A8-A322-46EA390C9750}"/>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33" name="Google Shape;1743;p47">
              <a:extLst>
                <a:ext uri="{FF2B5EF4-FFF2-40B4-BE49-F238E27FC236}">
                  <a16:creationId xmlns:a16="http://schemas.microsoft.com/office/drawing/2014/main" id="{D1DB1E28-5727-43CA-BA71-53A64E3585DA}"/>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34" name="Google Shape;1744;p47">
              <a:extLst>
                <a:ext uri="{FF2B5EF4-FFF2-40B4-BE49-F238E27FC236}">
                  <a16:creationId xmlns:a16="http://schemas.microsoft.com/office/drawing/2014/main" id="{9055914D-4396-4EF8-86A0-E7ACD26C7756}"/>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35" name="Google Shape;1745;p47">
              <a:extLst>
                <a:ext uri="{FF2B5EF4-FFF2-40B4-BE49-F238E27FC236}">
                  <a16:creationId xmlns:a16="http://schemas.microsoft.com/office/drawing/2014/main" id="{26FA7584-5285-48FA-8E1A-BE2F6D911FB5}"/>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36" name="Google Shape;1746;p47">
              <a:extLst>
                <a:ext uri="{FF2B5EF4-FFF2-40B4-BE49-F238E27FC236}">
                  <a16:creationId xmlns:a16="http://schemas.microsoft.com/office/drawing/2014/main" id="{1C410770-FF05-4D2D-A6FE-D752BA152A39}"/>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37" name="Google Shape;1747;p47">
              <a:extLst>
                <a:ext uri="{FF2B5EF4-FFF2-40B4-BE49-F238E27FC236}">
                  <a16:creationId xmlns:a16="http://schemas.microsoft.com/office/drawing/2014/main" id="{453258FF-3E1F-4CAC-8F54-670F866A5C16}"/>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38" name="Google Shape;1748;p47">
              <a:extLst>
                <a:ext uri="{FF2B5EF4-FFF2-40B4-BE49-F238E27FC236}">
                  <a16:creationId xmlns:a16="http://schemas.microsoft.com/office/drawing/2014/main" id="{86773B34-B9ED-4590-AD88-153EB2B8FC2D}"/>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39" name="Google Shape;1749;p47">
              <a:extLst>
                <a:ext uri="{FF2B5EF4-FFF2-40B4-BE49-F238E27FC236}">
                  <a16:creationId xmlns:a16="http://schemas.microsoft.com/office/drawing/2014/main" id="{969F08C6-1887-42CC-BD65-464699177A88}"/>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40" name="Google Shape;1750;p47">
              <a:extLst>
                <a:ext uri="{FF2B5EF4-FFF2-40B4-BE49-F238E27FC236}">
                  <a16:creationId xmlns:a16="http://schemas.microsoft.com/office/drawing/2014/main" id="{8B0F5432-E769-43DC-A67D-A923DADE573E}"/>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41" name="Google Shape;1751;p47">
              <a:extLst>
                <a:ext uri="{FF2B5EF4-FFF2-40B4-BE49-F238E27FC236}">
                  <a16:creationId xmlns:a16="http://schemas.microsoft.com/office/drawing/2014/main" id="{DD7D0925-C1BB-4E95-9978-974A1572A287}"/>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42" name="Google Shape;1752;p47">
              <a:extLst>
                <a:ext uri="{FF2B5EF4-FFF2-40B4-BE49-F238E27FC236}">
                  <a16:creationId xmlns:a16="http://schemas.microsoft.com/office/drawing/2014/main" id="{8E1113D7-EB51-4A51-945F-A481858D93F6}"/>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43" name="Google Shape;1741;p47">
            <a:extLst>
              <a:ext uri="{FF2B5EF4-FFF2-40B4-BE49-F238E27FC236}">
                <a16:creationId xmlns:a16="http://schemas.microsoft.com/office/drawing/2014/main" id="{CBBA2123-1F9E-4BCB-9790-D1E9752B251B}"/>
              </a:ext>
            </a:extLst>
          </p:cNvPr>
          <p:cNvGrpSpPr/>
          <p:nvPr/>
        </p:nvGrpSpPr>
        <p:grpSpPr>
          <a:xfrm rot="190942">
            <a:off x="2554012" y="5101177"/>
            <a:ext cx="455493" cy="410966"/>
            <a:chOff x="4319250" y="3137000"/>
            <a:chExt cx="885825" cy="524125"/>
          </a:xfrm>
        </p:grpSpPr>
        <p:sp>
          <p:nvSpPr>
            <p:cNvPr id="44" name="Google Shape;1742;p47">
              <a:extLst>
                <a:ext uri="{FF2B5EF4-FFF2-40B4-BE49-F238E27FC236}">
                  <a16:creationId xmlns:a16="http://schemas.microsoft.com/office/drawing/2014/main" id="{57A2AADF-055C-4715-A604-484F9D030F22}"/>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45" name="Google Shape;1743;p47">
              <a:extLst>
                <a:ext uri="{FF2B5EF4-FFF2-40B4-BE49-F238E27FC236}">
                  <a16:creationId xmlns:a16="http://schemas.microsoft.com/office/drawing/2014/main" id="{FF7E889C-1263-4DF9-A626-BB3192F2D8C6}"/>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46" name="Google Shape;1744;p47">
              <a:extLst>
                <a:ext uri="{FF2B5EF4-FFF2-40B4-BE49-F238E27FC236}">
                  <a16:creationId xmlns:a16="http://schemas.microsoft.com/office/drawing/2014/main" id="{3ACA5855-6B8F-4C02-B6DD-F45CCA81D554}"/>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59" name="Google Shape;1745;p47">
              <a:extLst>
                <a:ext uri="{FF2B5EF4-FFF2-40B4-BE49-F238E27FC236}">
                  <a16:creationId xmlns:a16="http://schemas.microsoft.com/office/drawing/2014/main" id="{FDF2D6FB-70F6-4F64-BE65-95369C124840}"/>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60" name="Google Shape;1746;p47">
              <a:extLst>
                <a:ext uri="{FF2B5EF4-FFF2-40B4-BE49-F238E27FC236}">
                  <a16:creationId xmlns:a16="http://schemas.microsoft.com/office/drawing/2014/main" id="{0138B4B4-1A4C-4E6D-879F-F8207A226A4E}"/>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61" name="Google Shape;1747;p47">
              <a:extLst>
                <a:ext uri="{FF2B5EF4-FFF2-40B4-BE49-F238E27FC236}">
                  <a16:creationId xmlns:a16="http://schemas.microsoft.com/office/drawing/2014/main" id="{B843B2D7-C781-4B57-B266-CD3689E0A484}"/>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62" name="Google Shape;1748;p47">
              <a:extLst>
                <a:ext uri="{FF2B5EF4-FFF2-40B4-BE49-F238E27FC236}">
                  <a16:creationId xmlns:a16="http://schemas.microsoft.com/office/drawing/2014/main" id="{4E04E235-6F1A-47F3-A094-D78E94627B13}"/>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63" name="Google Shape;1749;p47">
              <a:extLst>
                <a:ext uri="{FF2B5EF4-FFF2-40B4-BE49-F238E27FC236}">
                  <a16:creationId xmlns:a16="http://schemas.microsoft.com/office/drawing/2014/main" id="{4D523E89-69B9-41C1-8656-A7BA01064A2C}"/>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64" name="Google Shape;1750;p47">
              <a:extLst>
                <a:ext uri="{FF2B5EF4-FFF2-40B4-BE49-F238E27FC236}">
                  <a16:creationId xmlns:a16="http://schemas.microsoft.com/office/drawing/2014/main" id="{9D37A985-76B8-42CD-9F56-6F0963213E17}"/>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65" name="Google Shape;1751;p47">
              <a:extLst>
                <a:ext uri="{FF2B5EF4-FFF2-40B4-BE49-F238E27FC236}">
                  <a16:creationId xmlns:a16="http://schemas.microsoft.com/office/drawing/2014/main" id="{EDB80BFB-02E6-4405-B0C6-5DD5E231442F}"/>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66" name="Google Shape;1752;p47">
              <a:extLst>
                <a:ext uri="{FF2B5EF4-FFF2-40B4-BE49-F238E27FC236}">
                  <a16:creationId xmlns:a16="http://schemas.microsoft.com/office/drawing/2014/main" id="{D995A95D-A5F8-4677-8D1B-B3C397EECDFC}"/>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67" name="Google Shape;1741;p47">
            <a:extLst>
              <a:ext uri="{FF2B5EF4-FFF2-40B4-BE49-F238E27FC236}">
                <a16:creationId xmlns:a16="http://schemas.microsoft.com/office/drawing/2014/main" id="{925EC36F-2157-4294-B53C-24EF92FAA1B1}"/>
              </a:ext>
            </a:extLst>
          </p:cNvPr>
          <p:cNvGrpSpPr/>
          <p:nvPr/>
        </p:nvGrpSpPr>
        <p:grpSpPr>
          <a:xfrm rot="190942">
            <a:off x="2523601" y="3836082"/>
            <a:ext cx="455493" cy="410966"/>
            <a:chOff x="4319250" y="3137000"/>
            <a:chExt cx="885825" cy="524125"/>
          </a:xfrm>
        </p:grpSpPr>
        <p:sp>
          <p:nvSpPr>
            <p:cNvPr id="68" name="Google Shape;1742;p47">
              <a:extLst>
                <a:ext uri="{FF2B5EF4-FFF2-40B4-BE49-F238E27FC236}">
                  <a16:creationId xmlns:a16="http://schemas.microsoft.com/office/drawing/2014/main" id="{B3BFAAD8-F0C9-4114-931F-9FDAAFCFC662}"/>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69" name="Google Shape;1743;p47">
              <a:extLst>
                <a:ext uri="{FF2B5EF4-FFF2-40B4-BE49-F238E27FC236}">
                  <a16:creationId xmlns:a16="http://schemas.microsoft.com/office/drawing/2014/main" id="{B8DC6C69-1AFD-46D0-AB9B-1DB599E2EABE}"/>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71" name="Google Shape;1744;p47">
              <a:extLst>
                <a:ext uri="{FF2B5EF4-FFF2-40B4-BE49-F238E27FC236}">
                  <a16:creationId xmlns:a16="http://schemas.microsoft.com/office/drawing/2014/main" id="{835CDCFB-B40D-45D4-8183-91006510E863}"/>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72" name="Google Shape;1745;p47">
              <a:extLst>
                <a:ext uri="{FF2B5EF4-FFF2-40B4-BE49-F238E27FC236}">
                  <a16:creationId xmlns:a16="http://schemas.microsoft.com/office/drawing/2014/main" id="{5BF5B41B-F59E-4E24-B7E7-5276B0064059}"/>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73" name="Google Shape;1746;p47">
              <a:extLst>
                <a:ext uri="{FF2B5EF4-FFF2-40B4-BE49-F238E27FC236}">
                  <a16:creationId xmlns:a16="http://schemas.microsoft.com/office/drawing/2014/main" id="{B260CCCF-341B-4559-9E08-CD318B70A8C4}"/>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74" name="Google Shape;1747;p47">
              <a:extLst>
                <a:ext uri="{FF2B5EF4-FFF2-40B4-BE49-F238E27FC236}">
                  <a16:creationId xmlns:a16="http://schemas.microsoft.com/office/drawing/2014/main" id="{C5EFC10D-7D0B-4533-87FF-6C05898D5AB4}"/>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75" name="Google Shape;1748;p47">
              <a:extLst>
                <a:ext uri="{FF2B5EF4-FFF2-40B4-BE49-F238E27FC236}">
                  <a16:creationId xmlns:a16="http://schemas.microsoft.com/office/drawing/2014/main" id="{E3C63A3A-8F55-468D-8A43-CFB5C63DC623}"/>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76" name="Google Shape;1749;p47">
              <a:extLst>
                <a:ext uri="{FF2B5EF4-FFF2-40B4-BE49-F238E27FC236}">
                  <a16:creationId xmlns:a16="http://schemas.microsoft.com/office/drawing/2014/main" id="{7B81CC6F-F018-4D54-9969-9050C520E717}"/>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77" name="Google Shape;1750;p47">
              <a:extLst>
                <a:ext uri="{FF2B5EF4-FFF2-40B4-BE49-F238E27FC236}">
                  <a16:creationId xmlns:a16="http://schemas.microsoft.com/office/drawing/2014/main" id="{81A216CB-D808-4BE1-9DE4-0A619F7B4C2D}"/>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78" name="Google Shape;1751;p47">
              <a:extLst>
                <a:ext uri="{FF2B5EF4-FFF2-40B4-BE49-F238E27FC236}">
                  <a16:creationId xmlns:a16="http://schemas.microsoft.com/office/drawing/2014/main" id="{A1708C60-EFE0-471A-B9B3-9F985543615F}"/>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79" name="Google Shape;1752;p47">
              <a:extLst>
                <a:ext uri="{FF2B5EF4-FFF2-40B4-BE49-F238E27FC236}">
                  <a16:creationId xmlns:a16="http://schemas.microsoft.com/office/drawing/2014/main" id="{2454C6E4-ECF3-476F-AC2F-B1FD62623EB3}"/>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80" name="Google Shape;1741;p47">
            <a:extLst>
              <a:ext uri="{FF2B5EF4-FFF2-40B4-BE49-F238E27FC236}">
                <a16:creationId xmlns:a16="http://schemas.microsoft.com/office/drawing/2014/main" id="{5B981133-A90C-4FD8-8C77-BA6D3F7CC0E7}"/>
              </a:ext>
            </a:extLst>
          </p:cNvPr>
          <p:cNvGrpSpPr/>
          <p:nvPr/>
        </p:nvGrpSpPr>
        <p:grpSpPr>
          <a:xfrm rot="190942">
            <a:off x="2554012" y="2964034"/>
            <a:ext cx="455493" cy="410966"/>
            <a:chOff x="4319250" y="3137000"/>
            <a:chExt cx="885825" cy="524125"/>
          </a:xfrm>
        </p:grpSpPr>
        <p:sp>
          <p:nvSpPr>
            <p:cNvPr id="81" name="Google Shape;1742;p47">
              <a:extLst>
                <a:ext uri="{FF2B5EF4-FFF2-40B4-BE49-F238E27FC236}">
                  <a16:creationId xmlns:a16="http://schemas.microsoft.com/office/drawing/2014/main" id="{A5A152FA-88ED-4B89-A5EE-4D1F8C2183B2}"/>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82" name="Google Shape;1743;p47">
              <a:extLst>
                <a:ext uri="{FF2B5EF4-FFF2-40B4-BE49-F238E27FC236}">
                  <a16:creationId xmlns:a16="http://schemas.microsoft.com/office/drawing/2014/main" id="{2254C991-7511-4942-8E35-90F840A3C407}"/>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83" name="Google Shape;1744;p47">
              <a:extLst>
                <a:ext uri="{FF2B5EF4-FFF2-40B4-BE49-F238E27FC236}">
                  <a16:creationId xmlns:a16="http://schemas.microsoft.com/office/drawing/2014/main" id="{5E1BA1E9-970F-49B8-ABFF-6318BA25CE25}"/>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84" name="Google Shape;1745;p47">
              <a:extLst>
                <a:ext uri="{FF2B5EF4-FFF2-40B4-BE49-F238E27FC236}">
                  <a16:creationId xmlns:a16="http://schemas.microsoft.com/office/drawing/2014/main" id="{339BEDE1-8E29-4AD6-937C-B6418F23B3C6}"/>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85" name="Google Shape;1746;p47">
              <a:extLst>
                <a:ext uri="{FF2B5EF4-FFF2-40B4-BE49-F238E27FC236}">
                  <a16:creationId xmlns:a16="http://schemas.microsoft.com/office/drawing/2014/main" id="{100F8927-60F4-4E86-BDCB-A0E492FD7FA5}"/>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86" name="Google Shape;1747;p47">
              <a:extLst>
                <a:ext uri="{FF2B5EF4-FFF2-40B4-BE49-F238E27FC236}">
                  <a16:creationId xmlns:a16="http://schemas.microsoft.com/office/drawing/2014/main" id="{9CC50C16-3690-4459-9E4C-5554E8CB0944}"/>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87" name="Google Shape;1748;p47">
              <a:extLst>
                <a:ext uri="{FF2B5EF4-FFF2-40B4-BE49-F238E27FC236}">
                  <a16:creationId xmlns:a16="http://schemas.microsoft.com/office/drawing/2014/main" id="{8A1FE115-FC0F-489C-8E89-C86B10470EA9}"/>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88" name="Google Shape;1749;p47">
              <a:extLst>
                <a:ext uri="{FF2B5EF4-FFF2-40B4-BE49-F238E27FC236}">
                  <a16:creationId xmlns:a16="http://schemas.microsoft.com/office/drawing/2014/main" id="{D5B80DD7-6B74-4180-A431-64672ED2E451}"/>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89" name="Google Shape;1750;p47">
              <a:extLst>
                <a:ext uri="{FF2B5EF4-FFF2-40B4-BE49-F238E27FC236}">
                  <a16:creationId xmlns:a16="http://schemas.microsoft.com/office/drawing/2014/main" id="{EBA05B2B-951E-495F-AF1B-0A8C359A0261}"/>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90" name="Google Shape;1751;p47">
              <a:extLst>
                <a:ext uri="{FF2B5EF4-FFF2-40B4-BE49-F238E27FC236}">
                  <a16:creationId xmlns:a16="http://schemas.microsoft.com/office/drawing/2014/main" id="{80743E13-4487-48AD-BAAC-493A52961152}"/>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91" name="Google Shape;1752;p47">
              <a:extLst>
                <a:ext uri="{FF2B5EF4-FFF2-40B4-BE49-F238E27FC236}">
                  <a16:creationId xmlns:a16="http://schemas.microsoft.com/office/drawing/2014/main" id="{F36DD8BF-6AC8-434F-B600-125B0EED59BA}"/>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92" name="Google Shape;1741;p47">
            <a:extLst>
              <a:ext uri="{FF2B5EF4-FFF2-40B4-BE49-F238E27FC236}">
                <a16:creationId xmlns:a16="http://schemas.microsoft.com/office/drawing/2014/main" id="{D5CC33F1-1607-4E44-A699-E4FAC4B6F5B5}"/>
              </a:ext>
            </a:extLst>
          </p:cNvPr>
          <p:cNvGrpSpPr/>
          <p:nvPr/>
        </p:nvGrpSpPr>
        <p:grpSpPr>
          <a:xfrm rot="190942">
            <a:off x="3196197" y="5092459"/>
            <a:ext cx="455493" cy="410966"/>
            <a:chOff x="4319250" y="3137000"/>
            <a:chExt cx="885825" cy="524125"/>
          </a:xfrm>
        </p:grpSpPr>
        <p:sp>
          <p:nvSpPr>
            <p:cNvPr id="93" name="Google Shape;1742;p47">
              <a:extLst>
                <a:ext uri="{FF2B5EF4-FFF2-40B4-BE49-F238E27FC236}">
                  <a16:creationId xmlns:a16="http://schemas.microsoft.com/office/drawing/2014/main" id="{3DB0D5F1-7C87-46F7-A275-3A15BB50C788}"/>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94" name="Google Shape;1743;p47">
              <a:extLst>
                <a:ext uri="{FF2B5EF4-FFF2-40B4-BE49-F238E27FC236}">
                  <a16:creationId xmlns:a16="http://schemas.microsoft.com/office/drawing/2014/main" id="{81D265FF-9D40-4269-8528-B67E86A74CAD}"/>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95" name="Google Shape;1744;p47">
              <a:extLst>
                <a:ext uri="{FF2B5EF4-FFF2-40B4-BE49-F238E27FC236}">
                  <a16:creationId xmlns:a16="http://schemas.microsoft.com/office/drawing/2014/main" id="{FCE92A32-F2A0-41A6-8F3B-7CBE28E8636E}"/>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96" name="Google Shape;1745;p47">
              <a:extLst>
                <a:ext uri="{FF2B5EF4-FFF2-40B4-BE49-F238E27FC236}">
                  <a16:creationId xmlns:a16="http://schemas.microsoft.com/office/drawing/2014/main" id="{24FB77CC-1807-46BD-A8B9-ACFCB21F01CE}"/>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97" name="Google Shape;1746;p47">
              <a:extLst>
                <a:ext uri="{FF2B5EF4-FFF2-40B4-BE49-F238E27FC236}">
                  <a16:creationId xmlns:a16="http://schemas.microsoft.com/office/drawing/2014/main" id="{E2E87142-1FA7-42BA-B454-E9E39A4700B2}"/>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98" name="Google Shape;1747;p47">
              <a:extLst>
                <a:ext uri="{FF2B5EF4-FFF2-40B4-BE49-F238E27FC236}">
                  <a16:creationId xmlns:a16="http://schemas.microsoft.com/office/drawing/2014/main" id="{6FBEE271-BD33-430D-A4F9-AAE51DE7010F}"/>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99" name="Google Shape;1748;p47">
              <a:extLst>
                <a:ext uri="{FF2B5EF4-FFF2-40B4-BE49-F238E27FC236}">
                  <a16:creationId xmlns:a16="http://schemas.microsoft.com/office/drawing/2014/main" id="{2712210B-3D83-4777-8651-A4A58FF63242}"/>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00" name="Google Shape;1749;p47">
              <a:extLst>
                <a:ext uri="{FF2B5EF4-FFF2-40B4-BE49-F238E27FC236}">
                  <a16:creationId xmlns:a16="http://schemas.microsoft.com/office/drawing/2014/main" id="{34047FF0-7C13-45C6-BCC6-2A2CA5D3B4B3}"/>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01" name="Google Shape;1750;p47">
              <a:extLst>
                <a:ext uri="{FF2B5EF4-FFF2-40B4-BE49-F238E27FC236}">
                  <a16:creationId xmlns:a16="http://schemas.microsoft.com/office/drawing/2014/main" id="{87B8989E-5CDF-495E-846D-888B022B4B76}"/>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02" name="Google Shape;1751;p47">
              <a:extLst>
                <a:ext uri="{FF2B5EF4-FFF2-40B4-BE49-F238E27FC236}">
                  <a16:creationId xmlns:a16="http://schemas.microsoft.com/office/drawing/2014/main" id="{D0E084F9-59F9-4A90-ADE5-866E8D7BFB0E}"/>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03" name="Google Shape;1752;p47">
              <a:extLst>
                <a:ext uri="{FF2B5EF4-FFF2-40B4-BE49-F238E27FC236}">
                  <a16:creationId xmlns:a16="http://schemas.microsoft.com/office/drawing/2014/main" id="{C96851E6-949C-4AED-9F27-B04ED3C7B0A9}"/>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04" name="Google Shape;1741;p47">
            <a:extLst>
              <a:ext uri="{FF2B5EF4-FFF2-40B4-BE49-F238E27FC236}">
                <a16:creationId xmlns:a16="http://schemas.microsoft.com/office/drawing/2014/main" id="{705B9ADE-67FD-4FBC-96D6-08503C19DFCB}"/>
              </a:ext>
            </a:extLst>
          </p:cNvPr>
          <p:cNvGrpSpPr/>
          <p:nvPr/>
        </p:nvGrpSpPr>
        <p:grpSpPr>
          <a:xfrm rot="190942">
            <a:off x="3203356" y="4675741"/>
            <a:ext cx="455493" cy="410966"/>
            <a:chOff x="4319250" y="3137000"/>
            <a:chExt cx="885825" cy="524125"/>
          </a:xfrm>
        </p:grpSpPr>
        <p:sp>
          <p:nvSpPr>
            <p:cNvPr id="105" name="Google Shape;1742;p47">
              <a:extLst>
                <a:ext uri="{FF2B5EF4-FFF2-40B4-BE49-F238E27FC236}">
                  <a16:creationId xmlns:a16="http://schemas.microsoft.com/office/drawing/2014/main" id="{BE5FD59D-C1D0-4C5F-A3B9-7BB68B51724B}"/>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06" name="Google Shape;1743;p47">
              <a:extLst>
                <a:ext uri="{FF2B5EF4-FFF2-40B4-BE49-F238E27FC236}">
                  <a16:creationId xmlns:a16="http://schemas.microsoft.com/office/drawing/2014/main" id="{798C8F29-7DDA-4595-80DB-3E4B239CE5B3}"/>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07" name="Google Shape;1744;p47">
              <a:extLst>
                <a:ext uri="{FF2B5EF4-FFF2-40B4-BE49-F238E27FC236}">
                  <a16:creationId xmlns:a16="http://schemas.microsoft.com/office/drawing/2014/main" id="{84546183-83CC-4237-A8C5-7D31F198F2D7}"/>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08" name="Google Shape;1745;p47">
              <a:extLst>
                <a:ext uri="{FF2B5EF4-FFF2-40B4-BE49-F238E27FC236}">
                  <a16:creationId xmlns:a16="http://schemas.microsoft.com/office/drawing/2014/main" id="{443A0C86-CCF1-47E8-827B-4A01173DEA99}"/>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09" name="Google Shape;1746;p47">
              <a:extLst>
                <a:ext uri="{FF2B5EF4-FFF2-40B4-BE49-F238E27FC236}">
                  <a16:creationId xmlns:a16="http://schemas.microsoft.com/office/drawing/2014/main" id="{A880E3EF-56FA-4171-9CF7-8581F0A399BF}"/>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10" name="Google Shape;1747;p47">
              <a:extLst>
                <a:ext uri="{FF2B5EF4-FFF2-40B4-BE49-F238E27FC236}">
                  <a16:creationId xmlns:a16="http://schemas.microsoft.com/office/drawing/2014/main" id="{CCF04891-DF56-4492-85CE-93CDE91EB09F}"/>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11" name="Google Shape;1748;p47">
              <a:extLst>
                <a:ext uri="{FF2B5EF4-FFF2-40B4-BE49-F238E27FC236}">
                  <a16:creationId xmlns:a16="http://schemas.microsoft.com/office/drawing/2014/main" id="{F55391B0-ECA6-4760-8A06-8DFB1E5AFD5C}"/>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12" name="Google Shape;1749;p47">
              <a:extLst>
                <a:ext uri="{FF2B5EF4-FFF2-40B4-BE49-F238E27FC236}">
                  <a16:creationId xmlns:a16="http://schemas.microsoft.com/office/drawing/2014/main" id="{863FDA66-5471-4846-855D-32B4587FA2B9}"/>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13" name="Google Shape;1750;p47">
              <a:extLst>
                <a:ext uri="{FF2B5EF4-FFF2-40B4-BE49-F238E27FC236}">
                  <a16:creationId xmlns:a16="http://schemas.microsoft.com/office/drawing/2014/main" id="{43C8DC43-443C-4A8D-A7CE-3EA44782609B}"/>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14" name="Google Shape;1751;p47">
              <a:extLst>
                <a:ext uri="{FF2B5EF4-FFF2-40B4-BE49-F238E27FC236}">
                  <a16:creationId xmlns:a16="http://schemas.microsoft.com/office/drawing/2014/main" id="{E1BCCA18-5E02-4375-B509-610D5C6DFBBE}"/>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15" name="Google Shape;1752;p47">
              <a:extLst>
                <a:ext uri="{FF2B5EF4-FFF2-40B4-BE49-F238E27FC236}">
                  <a16:creationId xmlns:a16="http://schemas.microsoft.com/office/drawing/2014/main" id="{0D4705FF-35C5-498E-8270-9BD8834C8377}"/>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16" name="Google Shape;1741;p47">
            <a:extLst>
              <a:ext uri="{FF2B5EF4-FFF2-40B4-BE49-F238E27FC236}">
                <a16:creationId xmlns:a16="http://schemas.microsoft.com/office/drawing/2014/main" id="{F90E416E-9443-4440-A0A6-00925D1C6154}"/>
              </a:ext>
            </a:extLst>
          </p:cNvPr>
          <p:cNvGrpSpPr/>
          <p:nvPr/>
        </p:nvGrpSpPr>
        <p:grpSpPr>
          <a:xfrm rot="190942">
            <a:off x="3204115" y="4228730"/>
            <a:ext cx="455493" cy="410966"/>
            <a:chOff x="4319250" y="3137000"/>
            <a:chExt cx="885825" cy="524125"/>
          </a:xfrm>
        </p:grpSpPr>
        <p:sp>
          <p:nvSpPr>
            <p:cNvPr id="117" name="Google Shape;1742;p47">
              <a:extLst>
                <a:ext uri="{FF2B5EF4-FFF2-40B4-BE49-F238E27FC236}">
                  <a16:creationId xmlns:a16="http://schemas.microsoft.com/office/drawing/2014/main" id="{327A05DA-1278-4F2E-AD31-DD403BFA347D}"/>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18" name="Google Shape;1743;p47">
              <a:extLst>
                <a:ext uri="{FF2B5EF4-FFF2-40B4-BE49-F238E27FC236}">
                  <a16:creationId xmlns:a16="http://schemas.microsoft.com/office/drawing/2014/main" id="{932CA84E-A612-43B8-A961-06A477E07951}"/>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19" name="Google Shape;1744;p47">
              <a:extLst>
                <a:ext uri="{FF2B5EF4-FFF2-40B4-BE49-F238E27FC236}">
                  <a16:creationId xmlns:a16="http://schemas.microsoft.com/office/drawing/2014/main" id="{0D8AFC62-6311-443D-8227-2C90F726AE89}"/>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20" name="Google Shape;1745;p47">
              <a:extLst>
                <a:ext uri="{FF2B5EF4-FFF2-40B4-BE49-F238E27FC236}">
                  <a16:creationId xmlns:a16="http://schemas.microsoft.com/office/drawing/2014/main" id="{736A1CF3-A503-482F-939B-F1B99F2A43BD}"/>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21" name="Google Shape;1746;p47">
              <a:extLst>
                <a:ext uri="{FF2B5EF4-FFF2-40B4-BE49-F238E27FC236}">
                  <a16:creationId xmlns:a16="http://schemas.microsoft.com/office/drawing/2014/main" id="{1D2AEC0E-CAFA-4CCD-B40D-353167D8C87E}"/>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22" name="Google Shape;1747;p47">
              <a:extLst>
                <a:ext uri="{FF2B5EF4-FFF2-40B4-BE49-F238E27FC236}">
                  <a16:creationId xmlns:a16="http://schemas.microsoft.com/office/drawing/2014/main" id="{531B3A45-8A5B-471B-BB6D-30475A4CA06C}"/>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23" name="Google Shape;1748;p47">
              <a:extLst>
                <a:ext uri="{FF2B5EF4-FFF2-40B4-BE49-F238E27FC236}">
                  <a16:creationId xmlns:a16="http://schemas.microsoft.com/office/drawing/2014/main" id="{D3A3CDAB-F656-4BC1-94FE-20DAE8EB9FB8}"/>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24" name="Google Shape;1749;p47">
              <a:extLst>
                <a:ext uri="{FF2B5EF4-FFF2-40B4-BE49-F238E27FC236}">
                  <a16:creationId xmlns:a16="http://schemas.microsoft.com/office/drawing/2014/main" id="{985D48DE-0521-4459-BC93-BF4181F3758C}"/>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25" name="Google Shape;1750;p47">
              <a:extLst>
                <a:ext uri="{FF2B5EF4-FFF2-40B4-BE49-F238E27FC236}">
                  <a16:creationId xmlns:a16="http://schemas.microsoft.com/office/drawing/2014/main" id="{CC5CCB97-97D9-4902-98D3-C04896CC2CF6}"/>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26" name="Google Shape;1751;p47">
              <a:extLst>
                <a:ext uri="{FF2B5EF4-FFF2-40B4-BE49-F238E27FC236}">
                  <a16:creationId xmlns:a16="http://schemas.microsoft.com/office/drawing/2014/main" id="{F159BE82-21B5-4EBF-BCDA-490085C8BF4A}"/>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27" name="Google Shape;1752;p47">
              <a:extLst>
                <a:ext uri="{FF2B5EF4-FFF2-40B4-BE49-F238E27FC236}">
                  <a16:creationId xmlns:a16="http://schemas.microsoft.com/office/drawing/2014/main" id="{07FA444A-1CE9-4EC5-AA56-9E6F4EDF6B0A}"/>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28" name="Google Shape;1741;p47">
            <a:extLst>
              <a:ext uri="{FF2B5EF4-FFF2-40B4-BE49-F238E27FC236}">
                <a16:creationId xmlns:a16="http://schemas.microsoft.com/office/drawing/2014/main" id="{DFFC23F5-F0AC-4A51-93EF-CBD3FAD300AE}"/>
              </a:ext>
            </a:extLst>
          </p:cNvPr>
          <p:cNvGrpSpPr/>
          <p:nvPr/>
        </p:nvGrpSpPr>
        <p:grpSpPr>
          <a:xfrm rot="190942">
            <a:off x="3223786" y="3836213"/>
            <a:ext cx="455493" cy="410966"/>
            <a:chOff x="4319250" y="3137000"/>
            <a:chExt cx="885825" cy="524125"/>
          </a:xfrm>
        </p:grpSpPr>
        <p:sp>
          <p:nvSpPr>
            <p:cNvPr id="129" name="Google Shape;1742;p47">
              <a:extLst>
                <a:ext uri="{FF2B5EF4-FFF2-40B4-BE49-F238E27FC236}">
                  <a16:creationId xmlns:a16="http://schemas.microsoft.com/office/drawing/2014/main" id="{43350FFE-745D-4667-8090-508E9EDB23CD}"/>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30" name="Google Shape;1743;p47">
              <a:extLst>
                <a:ext uri="{FF2B5EF4-FFF2-40B4-BE49-F238E27FC236}">
                  <a16:creationId xmlns:a16="http://schemas.microsoft.com/office/drawing/2014/main" id="{0E1D58B0-E397-459E-A641-37452E237760}"/>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31" name="Google Shape;1744;p47">
              <a:extLst>
                <a:ext uri="{FF2B5EF4-FFF2-40B4-BE49-F238E27FC236}">
                  <a16:creationId xmlns:a16="http://schemas.microsoft.com/office/drawing/2014/main" id="{C45117B2-6498-445C-9759-1EE29F8DE5B7}"/>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32" name="Google Shape;1745;p47">
              <a:extLst>
                <a:ext uri="{FF2B5EF4-FFF2-40B4-BE49-F238E27FC236}">
                  <a16:creationId xmlns:a16="http://schemas.microsoft.com/office/drawing/2014/main" id="{E0D3C9E1-8921-486B-B0DD-BF927A17F2AD}"/>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33" name="Google Shape;1746;p47">
              <a:extLst>
                <a:ext uri="{FF2B5EF4-FFF2-40B4-BE49-F238E27FC236}">
                  <a16:creationId xmlns:a16="http://schemas.microsoft.com/office/drawing/2014/main" id="{2ADA8D33-ADB0-47B7-A119-FA22F6FA4121}"/>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34" name="Google Shape;1747;p47">
              <a:extLst>
                <a:ext uri="{FF2B5EF4-FFF2-40B4-BE49-F238E27FC236}">
                  <a16:creationId xmlns:a16="http://schemas.microsoft.com/office/drawing/2014/main" id="{8A04D2E5-B555-4945-8520-96306F0803B1}"/>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35" name="Google Shape;1748;p47">
              <a:extLst>
                <a:ext uri="{FF2B5EF4-FFF2-40B4-BE49-F238E27FC236}">
                  <a16:creationId xmlns:a16="http://schemas.microsoft.com/office/drawing/2014/main" id="{670EC56F-914E-468D-956B-C20912383CF7}"/>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36" name="Google Shape;1749;p47">
              <a:extLst>
                <a:ext uri="{FF2B5EF4-FFF2-40B4-BE49-F238E27FC236}">
                  <a16:creationId xmlns:a16="http://schemas.microsoft.com/office/drawing/2014/main" id="{17AAC3FF-E4D1-4C65-B67A-7AD8AAEDDA61}"/>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37" name="Google Shape;1750;p47">
              <a:extLst>
                <a:ext uri="{FF2B5EF4-FFF2-40B4-BE49-F238E27FC236}">
                  <a16:creationId xmlns:a16="http://schemas.microsoft.com/office/drawing/2014/main" id="{45B3E01A-C0B7-41FD-B10E-1D990A4D8174}"/>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38" name="Google Shape;1751;p47">
              <a:extLst>
                <a:ext uri="{FF2B5EF4-FFF2-40B4-BE49-F238E27FC236}">
                  <a16:creationId xmlns:a16="http://schemas.microsoft.com/office/drawing/2014/main" id="{71BFE94E-29C4-40C4-BD03-2DBFADF5804F}"/>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39" name="Google Shape;1752;p47">
              <a:extLst>
                <a:ext uri="{FF2B5EF4-FFF2-40B4-BE49-F238E27FC236}">
                  <a16:creationId xmlns:a16="http://schemas.microsoft.com/office/drawing/2014/main" id="{80CC9ECE-D994-4E0E-9447-5DF6CC753570}"/>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40" name="Google Shape;1741;p47">
            <a:extLst>
              <a:ext uri="{FF2B5EF4-FFF2-40B4-BE49-F238E27FC236}">
                <a16:creationId xmlns:a16="http://schemas.microsoft.com/office/drawing/2014/main" id="{B7F0A3C5-7908-4B07-B5F5-5AB35B6349F0}"/>
              </a:ext>
            </a:extLst>
          </p:cNvPr>
          <p:cNvGrpSpPr/>
          <p:nvPr/>
        </p:nvGrpSpPr>
        <p:grpSpPr>
          <a:xfrm rot="190942">
            <a:off x="3233795" y="3390714"/>
            <a:ext cx="455493" cy="410966"/>
            <a:chOff x="4319250" y="3137000"/>
            <a:chExt cx="885825" cy="524125"/>
          </a:xfrm>
        </p:grpSpPr>
        <p:sp>
          <p:nvSpPr>
            <p:cNvPr id="141" name="Google Shape;1742;p47">
              <a:extLst>
                <a:ext uri="{FF2B5EF4-FFF2-40B4-BE49-F238E27FC236}">
                  <a16:creationId xmlns:a16="http://schemas.microsoft.com/office/drawing/2014/main" id="{FEC6BB9F-FD45-4A26-9D22-298BF6897D31}"/>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42" name="Google Shape;1743;p47">
              <a:extLst>
                <a:ext uri="{FF2B5EF4-FFF2-40B4-BE49-F238E27FC236}">
                  <a16:creationId xmlns:a16="http://schemas.microsoft.com/office/drawing/2014/main" id="{354050E4-9A80-4363-AAB4-79F491F52C92}"/>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43" name="Google Shape;1744;p47">
              <a:extLst>
                <a:ext uri="{FF2B5EF4-FFF2-40B4-BE49-F238E27FC236}">
                  <a16:creationId xmlns:a16="http://schemas.microsoft.com/office/drawing/2014/main" id="{5600971D-F7C6-437C-B8A2-0FF2EB13E6BD}"/>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44" name="Google Shape;1745;p47">
              <a:extLst>
                <a:ext uri="{FF2B5EF4-FFF2-40B4-BE49-F238E27FC236}">
                  <a16:creationId xmlns:a16="http://schemas.microsoft.com/office/drawing/2014/main" id="{42020239-54AD-45F9-A6C4-46321D14142D}"/>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45" name="Google Shape;1746;p47">
              <a:extLst>
                <a:ext uri="{FF2B5EF4-FFF2-40B4-BE49-F238E27FC236}">
                  <a16:creationId xmlns:a16="http://schemas.microsoft.com/office/drawing/2014/main" id="{BF4BCD8E-9FE0-4CA3-94D3-D6A3E6135AA0}"/>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46" name="Google Shape;1747;p47">
              <a:extLst>
                <a:ext uri="{FF2B5EF4-FFF2-40B4-BE49-F238E27FC236}">
                  <a16:creationId xmlns:a16="http://schemas.microsoft.com/office/drawing/2014/main" id="{E99568A5-5BA6-49D9-89CD-AB2D88226981}"/>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47" name="Google Shape;1748;p47">
              <a:extLst>
                <a:ext uri="{FF2B5EF4-FFF2-40B4-BE49-F238E27FC236}">
                  <a16:creationId xmlns:a16="http://schemas.microsoft.com/office/drawing/2014/main" id="{73DF45A4-D882-49B5-8E0F-ACF1EEE31BF9}"/>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48" name="Google Shape;1749;p47">
              <a:extLst>
                <a:ext uri="{FF2B5EF4-FFF2-40B4-BE49-F238E27FC236}">
                  <a16:creationId xmlns:a16="http://schemas.microsoft.com/office/drawing/2014/main" id="{F8AEAE8D-F6F6-4586-B75A-FDD85660F117}"/>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49" name="Google Shape;1750;p47">
              <a:extLst>
                <a:ext uri="{FF2B5EF4-FFF2-40B4-BE49-F238E27FC236}">
                  <a16:creationId xmlns:a16="http://schemas.microsoft.com/office/drawing/2014/main" id="{3B50ED80-329C-44AC-A1C3-F026A09C5730}"/>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50" name="Google Shape;1751;p47">
              <a:extLst>
                <a:ext uri="{FF2B5EF4-FFF2-40B4-BE49-F238E27FC236}">
                  <a16:creationId xmlns:a16="http://schemas.microsoft.com/office/drawing/2014/main" id="{73762B01-13EB-4335-B7B5-765DAC48ABEC}"/>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51" name="Google Shape;1752;p47">
              <a:extLst>
                <a:ext uri="{FF2B5EF4-FFF2-40B4-BE49-F238E27FC236}">
                  <a16:creationId xmlns:a16="http://schemas.microsoft.com/office/drawing/2014/main" id="{049207E6-72E2-4977-A92A-967B99262EA7}"/>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52" name="Google Shape;1741;p47">
            <a:extLst>
              <a:ext uri="{FF2B5EF4-FFF2-40B4-BE49-F238E27FC236}">
                <a16:creationId xmlns:a16="http://schemas.microsoft.com/office/drawing/2014/main" id="{73AEDC2A-6F1B-4125-8408-99F91BE11A3D}"/>
              </a:ext>
            </a:extLst>
          </p:cNvPr>
          <p:cNvGrpSpPr/>
          <p:nvPr/>
        </p:nvGrpSpPr>
        <p:grpSpPr>
          <a:xfrm rot="190942">
            <a:off x="3214618" y="2964119"/>
            <a:ext cx="455493" cy="410966"/>
            <a:chOff x="4319250" y="3137000"/>
            <a:chExt cx="885825" cy="524125"/>
          </a:xfrm>
        </p:grpSpPr>
        <p:sp>
          <p:nvSpPr>
            <p:cNvPr id="153" name="Google Shape;1742;p47">
              <a:extLst>
                <a:ext uri="{FF2B5EF4-FFF2-40B4-BE49-F238E27FC236}">
                  <a16:creationId xmlns:a16="http://schemas.microsoft.com/office/drawing/2014/main" id="{89A5E4F1-17D8-4E68-86D8-7B59D9CAFCC7}"/>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54" name="Google Shape;1743;p47">
              <a:extLst>
                <a:ext uri="{FF2B5EF4-FFF2-40B4-BE49-F238E27FC236}">
                  <a16:creationId xmlns:a16="http://schemas.microsoft.com/office/drawing/2014/main" id="{6D32F5ED-9B16-44F4-9FF0-2EB4E7BEA95F}"/>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55" name="Google Shape;1744;p47">
              <a:extLst>
                <a:ext uri="{FF2B5EF4-FFF2-40B4-BE49-F238E27FC236}">
                  <a16:creationId xmlns:a16="http://schemas.microsoft.com/office/drawing/2014/main" id="{023EA0C8-AC16-4D04-91A1-5816C1A2593D}"/>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56" name="Google Shape;1745;p47">
              <a:extLst>
                <a:ext uri="{FF2B5EF4-FFF2-40B4-BE49-F238E27FC236}">
                  <a16:creationId xmlns:a16="http://schemas.microsoft.com/office/drawing/2014/main" id="{E60B55EB-7160-41C5-9A64-91ADF2D4B275}"/>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57" name="Google Shape;1746;p47">
              <a:extLst>
                <a:ext uri="{FF2B5EF4-FFF2-40B4-BE49-F238E27FC236}">
                  <a16:creationId xmlns:a16="http://schemas.microsoft.com/office/drawing/2014/main" id="{4FF63984-88F3-477A-86ED-1D62EE9D204F}"/>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58" name="Google Shape;1747;p47">
              <a:extLst>
                <a:ext uri="{FF2B5EF4-FFF2-40B4-BE49-F238E27FC236}">
                  <a16:creationId xmlns:a16="http://schemas.microsoft.com/office/drawing/2014/main" id="{C5687E1D-68E4-4F4C-A6FB-60626D911AD5}"/>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59" name="Google Shape;1748;p47">
              <a:extLst>
                <a:ext uri="{FF2B5EF4-FFF2-40B4-BE49-F238E27FC236}">
                  <a16:creationId xmlns:a16="http://schemas.microsoft.com/office/drawing/2014/main" id="{EB45E96B-AFEF-48A9-9337-36F902C3DBB7}"/>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60" name="Google Shape;1749;p47">
              <a:extLst>
                <a:ext uri="{FF2B5EF4-FFF2-40B4-BE49-F238E27FC236}">
                  <a16:creationId xmlns:a16="http://schemas.microsoft.com/office/drawing/2014/main" id="{D76E1B60-027A-4DEC-A58F-A64B51EEA8E7}"/>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61" name="Google Shape;1750;p47">
              <a:extLst>
                <a:ext uri="{FF2B5EF4-FFF2-40B4-BE49-F238E27FC236}">
                  <a16:creationId xmlns:a16="http://schemas.microsoft.com/office/drawing/2014/main" id="{BD053576-D0E6-4B62-9A97-9FCE3925303F}"/>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62" name="Google Shape;1751;p47">
              <a:extLst>
                <a:ext uri="{FF2B5EF4-FFF2-40B4-BE49-F238E27FC236}">
                  <a16:creationId xmlns:a16="http://schemas.microsoft.com/office/drawing/2014/main" id="{AFFABDEF-BBE9-454F-B25D-4C9B19E21BD1}"/>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63" name="Google Shape;1752;p47">
              <a:extLst>
                <a:ext uri="{FF2B5EF4-FFF2-40B4-BE49-F238E27FC236}">
                  <a16:creationId xmlns:a16="http://schemas.microsoft.com/office/drawing/2014/main" id="{465AD88F-B086-4E08-9CD2-198DADEF89B5}"/>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64" name="Google Shape;1741;p47">
            <a:extLst>
              <a:ext uri="{FF2B5EF4-FFF2-40B4-BE49-F238E27FC236}">
                <a16:creationId xmlns:a16="http://schemas.microsoft.com/office/drawing/2014/main" id="{A4B3664C-2EED-4CBD-BEAD-73A8ADDAE446}"/>
              </a:ext>
            </a:extLst>
          </p:cNvPr>
          <p:cNvGrpSpPr/>
          <p:nvPr/>
        </p:nvGrpSpPr>
        <p:grpSpPr>
          <a:xfrm rot="190942">
            <a:off x="3848636" y="5106258"/>
            <a:ext cx="455493" cy="410966"/>
            <a:chOff x="4319250" y="3137000"/>
            <a:chExt cx="885825" cy="524125"/>
          </a:xfrm>
        </p:grpSpPr>
        <p:sp>
          <p:nvSpPr>
            <p:cNvPr id="165" name="Google Shape;1742;p47">
              <a:extLst>
                <a:ext uri="{FF2B5EF4-FFF2-40B4-BE49-F238E27FC236}">
                  <a16:creationId xmlns:a16="http://schemas.microsoft.com/office/drawing/2014/main" id="{2F68410A-E2CF-4BC3-B8F7-8AA367F5E904}"/>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66" name="Google Shape;1743;p47">
              <a:extLst>
                <a:ext uri="{FF2B5EF4-FFF2-40B4-BE49-F238E27FC236}">
                  <a16:creationId xmlns:a16="http://schemas.microsoft.com/office/drawing/2014/main" id="{4399B8E8-97CD-4211-B9C4-C8951F831460}"/>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67" name="Google Shape;1744;p47">
              <a:extLst>
                <a:ext uri="{FF2B5EF4-FFF2-40B4-BE49-F238E27FC236}">
                  <a16:creationId xmlns:a16="http://schemas.microsoft.com/office/drawing/2014/main" id="{FA96BD30-DAEE-4F82-AB53-32CCFA54E380}"/>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68" name="Google Shape;1745;p47">
              <a:extLst>
                <a:ext uri="{FF2B5EF4-FFF2-40B4-BE49-F238E27FC236}">
                  <a16:creationId xmlns:a16="http://schemas.microsoft.com/office/drawing/2014/main" id="{B5A23040-F293-4605-895C-54247F539B81}"/>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69" name="Google Shape;1746;p47">
              <a:extLst>
                <a:ext uri="{FF2B5EF4-FFF2-40B4-BE49-F238E27FC236}">
                  <a16:creationId xmlns:a16="http://schemas.microsoft.com/office/drawing/2014/main" id="{5E18F476-8093-4EA3-ADCD-ED2B7138C2C8}"/>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0" name="Google Shape;1747;p47">
              <a:extLst>
                <a:ext uri="{FF2B5EF4-FFF2-40B4-BE49-F238E27FC236}">
                  <a16:creationId xmlns:a16="http://schemas.microsoft.com/office/drawing/2014/main" id="{45918CA6-FC5E-4225-B168-1B8D43B40D22}"/>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1" name="Google Shape;1748;p47">
              <a:extLst>
                <a:ext uri="{FF2B5EF4-FFF2-40B4-BE49-F238E27FC236}">
                  <a16:creationId xmlns:a16="http://schemas.microsoft.com/office/drawing/2014/main" id="{EBF018EB-2360-4702-A786-28D46118B904}"/>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2" name="Google Shape;1749;p47">
              <a:extLst>
                <a:ext uri="{FF2B5EF4-FFF2-40B4-BE49-F238E27FC236}">
                  <a16:creationId xmlns:a16="http://schemas.microsoft.com/office/drawing/2014/main" id="{EE61EE84-D177-46AA-91E8-609A75F07933}"/>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3" name="Google Shape;1750;p47">
              <a:extLst>
                <a:ext uri="{FF2B5EF4-FFF2-40B4-BE49-F238E27FC236}">
                  <a16:creationId xmlns:a16="http://schemas.microsoft.com/office/drawing/2014/main" id="{8E76E0D7-BAA1-4269-953E-C71230E8D2AA}"/>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4" name="Google Shape;1751;p47">
              <a:extLst>
                <a:ext uri="{FF2B5EF4-FFF2-40B4-BE49-F238E27FC236}">
                  <a16:creationId xmlns:a16="http://schemas.microsoft.com/office/drawing/2014/main" id="{29B47087-05D5-4CB7-8C46-2D66505F1417}"/>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5" name="Google Shape;1752;p47">
              <a:extLst>
                <a:ext uri="{FF2B5EF4-FFF2-40B4-BE49-F238E27FC236}">
                  <a16:creationId xmlns:a16="http://schemas.microsoft.com/office/drawing/2014/main" id="{098D5823-A2B9-4BF3-83F1-6BABABA3DDE9}"/>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76" name="Google Shape;1741;p47">
            <a:extLst>
              <a:ext uri="{FF2B5EF4-FFF2-40B4-BE49-F238E27FC236}">
                <a16:creationId xmlns:a16="http://schemas.microsoft.com/office/drawing/2014/main" id="{1837231C-FE44-4328-AE9F-15F0AF3BCCC7}"/>
              </a:ext>
            </a:extLst>
          </p:cNvPr>
          <p:cNvGrpSpPr/>
          <p:nvPr/>
        </p:nvGrpSpPr>
        <p:grpSpPr>
          <a:xfrm rot="190942">
            <a:off x="3856554" y="4242529"/>
            <a:ext cx="455493" cy="410966"/>
            <a:chOff x="4319250" y="3137000"/>
            <a:chExt cx="885825" cy="524125"/>
          </a:xfrm>
        </p:grpSpPr>
        <p:sp>
          <p:nvSpPr>
            <p:cNvPr id="177" name="Google Shape;1742;p47">
              <a:extLst>
                <a:ext uri="{FF2B5EF4-FFF2-40B4-BE49-F238E27FC236}">
                  <a16:creationId xmlns:a16="http://schemas.microsoft.com/office/drawing/2014/main" id="{9192930F-75FF-4289-A848-2268C7030ECA}"/>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8" name="Google Shape;1743;p47">
              <a:extLst>
                <a:ext uri="{FF2B5EF4-FFF2-40B4-BE49-F238E27FC236}">
                  <a16:creationId xmlns:a16="http://schemas.microsoft.com/office/drawing/2014/main" id="{0D89F5A6-B8A7-4EC5-BE29-76F0BD3CC58D}"/>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79" name="Google Shape;1744;p47">
              <a:extLst>
                <a:ext uri="{FF2B5EF4-FFF2-40B4-BE49-F238E27FC236}">
                  <a16:creationId xmlns:a16="http://schemas.microsoft.com/office/drawing/2014/main" id="{0DC90F78-A9AA-4B1B-A8CB-D6DF8A681C15}"/>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80" name="Google Shape;1745;p47">
              <a:extLst>
                <a:ext uri="{FF2B5EF4-FFF2-40B4-BE49-F238E27FC236}">
                  <a16:creationId xmlns:a16="http://schemas.microsoft.com/office/drawing/2014/main" id="{E547D267-149F-465E-864A-0B8E9BAE1297}"/>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81" name="Google Shape;1746;p47">
              <a:extLst>
                <a:ext uri="{FF2B5EF4-FFF2-40B4-BE49-F238E27FC236}">
                  <a16:creationId xmlns:a16="http://schemas.microsoft.com/office/drawing/2014/main" id="{73356372-4647-4A8F-8A2B-7059A28303B7}"/>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82" name="Google Shape;1747;p47">
              <a:extLst>
                <a:ext uri="{FF2B5EF4-FFF2-40B4-BE49-F238E27FC236}">
                  <a16:creationId xmlns:a16="http://schemas.microsoft.com/office/drawing/2014/main" id="{38234535-2E2E-4BF2-BD82-D56524936204}"/>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83" name="Google Shape;1748;p47">
              <a:extLst>
                <a:ext uri="{FF2B5EF4-FFF2-40B4-BE49-F238E27FC236}">
                  <a16:creationId xmlns:a16="http://schemas.microsoft.com/office/drawing/2014/main" id="{7443B43B-A41C-406C-8017-6409A1BEF614}"/>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84" name="Google Shape;1749;p47">
              <a:extLst>
                <a:ext uri="{FF2B5EF4-FFF2-40B4-BE49-F238E27FC236}">
                  <a16:creationId xmlns:a16="http://schemas.microsoft.com/office/drawing/2014/main" id="{1F395FDA-848C-4101-9781-4857B8C20FC2}"/>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85" name="Google Shape;1750;p47">
              <a:extLst>
                <a:ext uri="{FF2B5EF4-FFF2-40B4-BE49-F238E27FC236}">
                  <a16:creationId xmlns:a16="http://schemas.microsoft.com/office/drawing/2014/main" id="{118E9261-DFC2-46C6-B990-A409027F8478}"/>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86" name="Google Shape;1751;p47">
              <a:extLst>
                <a:ext uri="{FF2B5EF4-FFF2-40B4-BE49-F238E27FC236}">
                  <a16:creationId xmlns:a16="http://schemas.microsoft.com/office/drawing/2014/main" id="{DB62A654-4B53-44F5-A18A-EAFFBF336DCC}"/>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87" name="Google Shape;1752;p47">
              <a:extLst>
                <a:ext uri="{FF2B5EF4-FFF2-40B4-BE49-F238E27FC236}">
                  <a16:creationId xmlns:a16="http://schemas.microsoft.com/office/drawing/2014/main" id="{5E102E26-E5BF-4F03-819B-D0BD6FA1772A}"/>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188" name="Google Shape;1741;p47">
            <a:extLst>
              <a:ext uri="{FF2B5EF4-FFF2-40B4-BE49-F238E27FC236}">
                <a16:creationId xmlns:a16="http://schemas.microsoft.com/office/drawing/2014/main" id="{DE6D7FEB-9BB1-43CA-B220-871BE1AE8FA0}"/>
              </a:ext>
            </a:extLst>
          </p:cNvPr>
          <p:cNvGrpSpPr/>
          <p:nvPr/>
        </p:nvGrpSpPr>
        <p:grpSpPr>
          <a:xfrm rot="190942">
            <a:off x="3876225" y="3850012"/>
            <a:ext cx="455493" cy="410966"/>
            <a:chOff x="4319250" y="3137000"/>
            <a:chExt cx="885825" cy="524125"/>
          </a:xfrm>
        </p:grpSpPr>
        <p:sp>
          <p:nvSpPr>
            <p:cNvPr id="189" name="Google Shape;1742;p47">
              <a:extLst>
                <a:ext uri="{FF2B5EF4-FFF2-40B4-BE49-F238E27FC236}">
                  <a16:creationId xmlns:a16="http://schemas.microsoft.com/office/drawing/2014/main" id="{DEFEF481-C811-45E1-BC8D-90A977315B48}"/>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90" name="Google Shape;1743;p47">
              <a:extLst>
                <a:ext uri="{FF2B5EF4-FFF2-40B4-BE49-F238E27FC236}">
                  <a16:creationId xmlns:a16="http://schemas.microsoft.com/office/drawing/2014/main" id="{A60A6368-D8C1-46C2-AFF6-87A185680996}"/>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91" name="Google Shape;1744;p47">
              <a:extLst>
                <a:ext uri="{FF2B5EF4-FFF2-40B4-BE49-F238E27FC236}">
                  <a16:creationId xmlns:a16="http://schemas.microsoft.com/office/drawing/2014/main" id="{F4A7FC5D-C181-48BE-98CC-B106945E814C}"/>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92" name="Google Shape;1745;p47">
              <a:extLst>
                <a:ext uri="{FF2B5EF4-FFF2-40B4-BE49-F238E27FC236}">
                  <a16:creationId xmlns:a16="http://schemas.microsoft.com/office/drawing/2014/main" id="{1CF28C02-B55A-4E28-9F44-A0BEBC02D9E0}"/>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93" name="Google Shape;1746;p47">
              <a:extLst>
                <a:ext uri="{FF2B5EF4-FFF2-40B4-BE49-F238E27FC236}">
                  <a16:creationId xmlns:a16="http://schemas.microsoft.com/office/drawing/2014/main" id="{1BB0E3A6-A81F-4CC6-AA49-105E962A359E}"/>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94" name="Google Shape;1747;p47">
              <a:extLst>
                <a:ext uri="{FF2B5EF4-FFF2-40B4-BE49-F238E27FC236}">
                  <a16:creationId xmlns:a16="http://schemas.microsoft.com/office/drawing/2014/main" id="{53D03336-0055-428B-8E50-CA0A3A16D210}"/>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95" name="Google Shape;1748;p47">
              <a:extLst>
                <a:ext uri="{FF2B5EF4-FFF2-40B4-BE49-F238E27FC236}">
                  <a16:creationId xmlns:a16="http://schemas.microsoft.com/office/drawing/2014/main" id="{46592EB3-2560-456B-89C3-A803980C52D1}"/>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96" name="Google Shape;1749;p47">
              <a:extLst>
                <a:ext uri="{FF2B5EF4-FFF2-40B4-BE49-F238E27FC236}">
                  <a16:creationId xmlns:a16="http://schemas.microsoft.com/office/drawing/2014/main" id="{50F9C841-0A7A-44F4-AE0F-B1AAF9C45735}"/>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97" name="Google Shape;1750;p47">
              <a:extLst>
                <a:ext uri="{FF2B5EF4-FFF2-40B4-BE49-F238E27FC236}">
                  <a16:creationId xmlns:a16="http://schemas.microsoft.com/office/drawing/2014/main" id="{10D602AE-EA9A-4EA0-9BF6-386C40D81883}"/>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98" name="Google Shape;1751;p47">
              <a:extLst>
                <a:ext uri="{FF2B5EF4-FFF2-40B4-BE49-F238E27FC236}">
                  <a16:creationId xmlns:a16="http://schemas.microsoft.com/office/drawing/2014/main" id="{4C64017B-BD1B-4D75-A55E-D2E42B57BF9E}"/>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199" name="Google Shape;1752;p47">
              <a:extLst>
                <a:ext uri="{FF2B5EF4-FFF2-40B4-BE49-F238E27FC236}">
                  <a16:creationId xmlns:a16="http://schemas.microsoft.com/office/drawing/2014/main" id="{018BF917-B2C6-4C5E-91B7-B9BAB945083F}"/>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200" name="Google Shape;1741;p47">
            <a:extLst>
              <a:ext uri="{FF2B5EF4-FFF2-40B4-BE49-F238E27FC236}">
                <a16:creationId xmlns:a16="http://schemas.microsoft.com/office/drawing/2014/main" id="{7E0439DF-333F-4CEB-8543-ACCA888E95DE}"/>
              </a:ext>
            </a:extLst>
          </p:cNvPr>
          <p:cNvGrpSpPr/>
          <p:nvPr/>
        </p:nvGrpSpPr>
        <p:grpSpPr>
          <a:xfrm rot="190942">
            <a:off x="3886234" y="3404513"/>
            <a:ext cx="455493" cy="410966"/>
            <a:chOff x="4319250" y="3137000"/>
            <a:chExt cx="885825" cy="524125"/>
          </a:xfrm>
        </p:grpSpPr>
        <p:sp>
          <p:nvSpPr>
            <p:cNvPr id="201" name="Google Shape;1742;p47">
              <a:extLst>
                <a:ext uri="{FF2B5EF4-FFF2-40B4-BE49-F238E27FC236}">
                  <a16:creationId xmlns:a16="http://schemas.microsoft.com/office/drawing/2014/main" id="{DFD3B86D-C4C4-4566-BD4A-F371C2F4EE9E}"/>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02" name="Google Shape;1743;p47">
              <a:extLst>
                <a:ext uri="{FF2B5EF4-FFF2-40B4-BE49-F238E27FC236}">
                  <a16:creationId xmlns:a16="http://schemas.microsoft.com/office/drawing/2014/main" id="{059E8325-E0CD-454B-877D-394E3920283A}"/>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03" name="Google Shape;1744;p47">
              <a:extLst>
                <a:ext uri="{FF2B5EF4-FFF2-40B4-BE49-F238E27FC236}">
                  <a16:creationId xmlns:a16="http://schemas.microsoft.com/office/drawing/2014/main" id="{C046F422-C52D-4A76-901A-FDFCD39DB103}"/>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04" name="Google Shape;1745;p47">
              <a:extLst>
                <a:ext uri="{FF2B5EF4-FFF2-40B4-BE49-F238E27FC236}">
                  <a16:creationId xmlns:a16="http://schemas.microsoft.com/office/drawing/2014/main" id="{C503EFBC-0113-4AA0-AC89-7AAD0AC12A50}"/>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05" name="Google Shape;1746;p47">
              <a:extLst>
                <a:ext uri="{FF2B5EF4-FFF2-40B4-BE49-F238E27FC236}">
                  <a16:creationId xmlns:a16="http://schemas.microsoft.com/office/drawing/2014/main" id="{CEDD141A-B8E9-487B-8FC8-340086536F09}"/>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06" name="Google Shape;1747;p47">
              <a:extLst>
                <a:ext uri="{FF2B5EF4-FFF2-40B4-BE49-F238E27FC236}">
                  <a16:creationId xmlns:a16="http://schemas.microsoft.com/office/drawing/2014/main" id="{8ECB010C-9D4B-4216-9C83-56471F53DA89}"/>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07" name="Google Shape;1748;p47">
              <a:extLst>
                <a:ext uri="{FF2B5EF4-FFF2-40B4-BE49-F238E27FC236}">
                  <a16:creationId xmlns:a16="http://schemas.microsoft.com/office/drawing/2014/main" id="{E9608A13-96E9-4D1C-897D-6CCC59F226D9}"/>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08" name="Google Shape;1749;p47">
              <a:extLst>
                <a:ext uri="{FF2B5EF4-FFF2-40B4-BE49-F238E27FC236}">
                  <a16:creationId xmlns:a16="http://schemas.microsoft.com/office/drawing/2014/main" id="{544CA537-275E-4BED-A6A0-A46633CCB1D6}"/>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09" name="Google Shape;1750;p47">
              <a:extLst>
                <a:ext uri="{FF2B5EF4-FFF2-40B4-BE49-F238E27FC236}">
                  <a16:creationId xmlns:a16="http://schemas.microsoft.com/office/drawing/2014/main" id="{4FD048C3-0D41-49C2-AD48-E5CF52C0D6E5}"/>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10" name="Google Shape;1751;p47">
              <a:extLst>
                <a:ext uri="{FF2B5EF4-FFF2-40B4-BE49-F238E27FC236}">
                  <a16:creationId xmlns:a16="http://schemas.microsoft.com/office/drawing/2014/main" id="{41C70E35-8933-4918-B414-ACD413B15BEB}"/>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11" name="Google Shape;1752;p47">
              <a:extLst>
                <a:ext uri="{FF2B5EF4-FFF2-40B4-BE49-F238E27FC236}">
                  <a16:creationId xmlns:a16="http://schemas.microsoft.com/office/drawing/2014/main" id="{148C9EBD-F730-4BD5-BA09-5F6322CBB60D}"/>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grpSp>
        <p:nvGrpSpPr>
          <p:cNvPr id="212" name="Google Shape;1741;p47">
            <a:extLst>
              <a:ext uri="{FF2B5EF4-FFF2-40B4-BE49-F238E27FC236}">
                <a16:creationId xmlns:a16="http://schemas.microsoft.com/office/drawing/2014/main" id="{59B4F41A-E0F9-4154-B9D9-924D1A0BCE7F}"/>
              </a:ext>
            </a:extLst>
          </p:cNvPr>
          <p:cNvGrpSpPr/>
          <p:nvPr/>
        </p:nvGrpSpPr>
        <p:grpSpPr>
          <a:xfrm rot="190942">
            <a:off x="3867057" y="2977918"/>
            <a:ext cx="455493" cy="410966"/>
            <a:chOff x="4319250" y="3137000"/>
            <a:chExt cx="885825" cy="524125"/>
          </a:xfrm>
        </p:grpSpPr>
        <p:sp>
          <p:nvSpPr>
            <p:cNvPr id="213" name="Google Shape;1742;p47">
              <a:extLst>
                <a:ext uri="{FF2B5EF4-FFF2-40B4-BE49-F238E27FC236}">
                  <a16:creationId xmlns:a16="http://schemas.microsoft.com/office/drawing/2014/main" id="{35B91734-A117-45F2-B3E1-7CCD0CAC33A5}"/>
                </a:ext>
              </a:extLst>
            </p:cNvPr>
            <p:cNvSpPr/>
            <p:nvPr/>
          </p:nvSpPr>
          <p:spPr>
            <a:xfrm>
              <a:off x="4334525" y="3137000"/>
              <a:ext cx="816875" cy="145250"/>
            </a:xfrm>
            <a:custGeom>
              <a:avLst/>
              <a:gdLst/>
              <a:ahLst/>
              <a:cxnLst/>
              <a:rect l="l" t="t" r="r" b="b"/>
              <a:pathLst>
                <a:path w="32675" h="5810" extrusionOk="0">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14" name="Google Shape;1743;p47">
              <a:extLst>
                <a:ext uri="{FF2B5EF4-FFF2-40B4-BE49-F238E27FC236}">
                  <a16:creationId xmlns:a16="http://schemas.microsoft.com/office/drawing/2014/main" id="{80ED9288-8769-46E1-9962-A5A8F120B9F8}"/>
                </a:ext>
              </a:extLst>
            </p:cNvPr>
            <p:cNvSpPr/>
            <p:nvPr/>
          </p:nvSpPr>
          <p:spPr>
            <a:xfrm>
              <a:off x="4356675" y="3182825"/>
              <a:ext cx="798275" cy="129275"/>
            </a:xfrm>
            <a:custGeom>
              <a:avLst/>
              <a:gdLst/>
              <a:ahLst/>
              <a:cxnLst/>
              <a:rect l="l" t="t" r="r" b="b"/>
              <a:pathLst>
                <a:path w="31931" h="5171" extrusionOk="0">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15" name="Google Shape;1744;p47">
              <a:extLst>
                <a:ext uri="{FF2B5EF4-FFF2-40B4-BE49-F238E27FC236}">
                  <a16:creationId xmlns:a16="http://schemas.microsoft.com/office/drawing/2014/main" id="{4B513A88-D105-4318-B347-2157BAD8A511}"/>
                </a:ext>
              </a:extLst>
            </p:cNvPr>
            <p:cNvSpPr/>
            <p:nvPr/>
          </p:nvSpPr>
          <p:spPr>
            <a:xfrm>
              <a:off x="4345775" y="3233150"/>
              <a:ext cx="859300" cy="100300"/>
            </a:xfrm>
            <a:custGeom>
              <a:avLst/>
              <a:gdLst/>
              <a:ahLst/>
              <a:cxnLst/>
              <a:rect l="l" t="t" r="r" b="b"/>
              <a:pathLst>
                <a:path w="34372" h="4012" extrusionOk="0">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16" name="Google Shape;1745;p47">
              <a:extLst>
                <a:ext uri="{FF2B5EF4-FFF2-40B4-BE49-F238E27FC236}">
                  <a16:creationId xmlns:a16="http://schemas.microsoft.com/office/drawing/2014/main" id="{9936AD35-B0B6-44D6-9771-25A9754E3B4A}"/>
                </a:ext>
              </a:extLst>
            </p:cNvPr>
            <p:cNvSpPr/>
            <p:nvPr/>
          </p:nvSpPr>
          <p:spPr>
            <a:xfrm>
              <a:off x="4359800" y="3270500"/>
              <a:ext cx="768200" cy="83975"/>
            </a:xfrm>
            <a:custGeom>
              <a:avLst/>
              <a:gdLst/>
              <a:ahLst/>
              <a:cxnLst/>
              <a:rect l="l" t="t" r="r" b="b"/>
              <a:pathLst>
                <a:path w="30728" h="3359" extrusionOk="0">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17" name="Google Shape;1746;p47">
              <a:extLst>
                <a:ext uri="{FF2B5EF4-FFF2-40B4-BE49-F238E27FC236}">
                  <a16:creationId xmlns:a16="http://schemas.microsoft.com/office/drawing/2014/main" id="{72C2F06C-F967-42EE-8461-95A0F2352287}"/>
                </a:ext>
              </a:extLst>
            </p:cNvPr>
            <p:cNvSpPr/>
            <p:nvPr/>
          </p:nvSpPr>
          <p:spPr>
            <a:xfrm>
              <a:off x="4326650" y="3282500"/>
              <a:ext cx="830850" cy="180500"/>
            </a:xfrm>
            <a:custGeom>
              <a:avLst/>
              <a:gdLst/>
              <a:ahLst/>
              <a:cxnLst/>
              <a:rect l="l" t="t" r="r" b="b"/>
              <a:pathLst>
                <a:path w="33234" h="7220" extrusionOk="0">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18" name="Google Shape;1747;p47">
              <a:extLst>
                <a:ext uri="{FF2B5EF4-FFF2-40B4-BE49-F238E27FC236}">
                  <a16:creationId xmlns:a16="http://schemas.microsoft.com/office/drawing/2014/main" id="{F3AD24E5-E913-4016-9532-C0546F26EE71}"/>
                </a:ext>
              </a:extLst>
            </p:cNvPr>
            <p:cNvSpPr/>
            <p:nvPr/>
          </p:nvSpPr>
          <p:spPr>
            <a:xfrm>
              <a:off x="4319250" y="3360925"/>
              <a:ext cx="817050" cy="79000"/>
            </a:xfrm>
            <a:custGeom>
              <a:avLst/>
              <a:gdLst/>
              <a:ahLst/>
              <a:cxnLst/>
              <a:rect l="l" t="t" r="r" b="b"/>
              <a:pathLst>
                <a:path w="32682" h="3160" extrusionOk="0">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19" name="Google Shape;1748;p47">
              <a:extLst>
                <a:ext uri="{FF2B5EF4-FFF2-40B4-BE49-F238E27FC236}">
                  <a16:creationId xmlns:a16="http://schemas.microsoft.com/office/drawing/2014/main" id="{EF5490EE-E16B-4C09-B01D-79E15835F2EF}"/>
                </a:ext>
              </a:extLst>
            </p:cNvPr>
            <p:cNvSpPr/>
            <p:nvPr/>
          </p:nvSpPr>
          <p:spPr>
            <a:xfrm>
              <a:off x="4359800" y="3368900"/>
              <a:ext cx="757150" cy="121750"/>
            </a:xfrm>
            <a:custGeom>
              <a:avLst/>
              <a:gdLst/>
              <a:ahLst/>
              <a:cxnLst/>
              <a:rect l="l" t="t" r="r" b="b"/>
              <a:pathLst>
                <a:path w="30286" h="4870" extrusionOk="0">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20" name="Google Shape;1749;p47">
              <a:extLst>
                <a:ext uri="{FF2B5EF4-FFF2-40B4-BE49-F238E27FC236}">
                  <a16:creationId xmlns:a16="http://schemas.microsoft.com/office/drawing/2014/main" id="{72E34244-BAF6-42A6-B171-6C916ABD520B}"/>
                </a:ext>
              </a:extLst>
            </p:cNvPr>
            <p:cNvSpPr/>
            <p:nvPr/>
          </p:nvSpPr>
          <p:spPr>
            <a:xfrm>
              <a:off x="4369825" y="3442375"/>
              <a:ext cx="758625" cy="151550"/>
            </a:xfrm>
            <a:custGeom>
              <a:avLst/>
              <a:gdLst/>
              <a:ahLst/>
              <a:cxnLst/>
              <a:rect l="l" t="t" r="r" b="b"/>
              <a:pathLst>
                <a:path w="30345" h="6062" extrusionOk="0">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21" name="Google Shape;1750;p47">
              <a:extLst>
                <a:ext uri="{FF2B5EF4-FFF2-40B4-BE49-F238E27FC236}">
                  <a16:creationId xmlns:a16="http://schemas.microsoft.com/office/drawing/2014/main" id="{D8A28233-47D3-4032-A414-4E42B9008686}"/>
                </a:ext>
              </a:extLst>
            </p:cNvPr>
            <p:cNvSpPr/>
            <p:nvPr/>
          </p:nvSpPr>
          <p:spPr>
            <a:xfrm>
              <a:off x="4409400" y="3507550"/>
              <a:ext cx="682250" cy="94025"/>
            </a:xfrm>
            <a:custGeom>
              <a:avLst/>
              <a:gdLst/>
              <a:ahLst/>
              <a:cxnLst/>
              <a:rect l="l" t="t" r="r" b="b"/>
              <a:pathLst>
                <a:path w="27290" h="3761" extrusionOk="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22" name="Google Shape;1751;p47">
              <a:extLst>
                <a:ext uri="{FF2B5EF4-FFF2-40B4-BE49-F238E27FC236}">
                  <a16:creationId xmlns:a16="http://schemas.microsoft.com/office/drawing/2014/main" id="{EE2F749D-6D62-4E7B-B011-6ABDF9A99B49}"/>
                </a:ext>
              </a:extLst>
            </p:cNvPr>
            <p:cNvSpPr/>
            <p:nvPr/>
          </p:nvSpPr>
          <p:spPr>
            <a:xfrm>
              <a:off x="4327875" y="3557000"/>
              <a:ext cx="818000" cy="104125"/>
            </a:xfrm>
            <a:custGeom>
              <a:avLst/>
              <a:gdLst/>
              <a:ahLst/>
              <a:cxnLst/>
              <a:rect l="l" t="t" r="r" b="b"/>
              <a:pathLst>
                <a:path w="32720" h="4165" extrusionOk="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sp>
          <p:nvSpPr>
            <p:cNvPr id="223" name="Google Shape;1752;p47">
              <a:extLst>
                <a:ext uri="{FF2B5EF4-FFF2-40B4-BE49-F238E27FC236}">
                  <a16:creationId xmlns:a16="http://schemas.microsoft.com/office/drawing/2014/main" id="{44A0F9F1-2993-45CB-BBC2-0CDA15C267CF}"/>
                </a:ext>
              </a:extLst>
            </p:cNvPr>
            <p:cNvSpPr/>
            <p:nvPr/>
          </p:nvSpPr>
          <p:spPr>
            <a:xfrm>
              <a:off x="4492625" y="3568500"/>
              <a:ext cx="516700" cy="88850"/>
            </a:xfrm>
            <a:custGeom>
              <a:avLst/>
              <a:gdLst/>
              <a:ahLst/>
              <a:cxnLst/>
              <a:rect l="l" t="t" r="r" b="b"/>
              <a:pathLst>
                <a:path w="20668" h="3554" extrusionOk="0">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60"/>
              </a:srgbClr>
            </a:solid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827279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nline Notebook by Slidesgo">
  <a:themeElements>
    <a:clrScheme name="Simple Light">
      <a:dk1>
        <a:srgbClr val="1C4587"/>
      </a:dk1>
      <a:lt1>
        <a:srgbClr val="FFFFFF"/>
      </a:lt1>
      <a:dk2>
        <a:srgbClr val="000000"/>
      </a:dk2>
      <a:lt2>
        <a:srgbClr val="EEEEEE"/>
      </a:lt2>
      <a:accent1>
        <a:srgbClr val="FFF8D3"/>
      </a:accent1>
      <a:accent2>
        <a:srgbClr val="CAFFCA"/>
      </a:accent2>
      <a:accent3>
        <a:srgbClr val="FFBBAA"/>
      </a:accent3>
      <a:accent4>
        <a:srgbClr val="B0D5F7"/>
      </a:accent4>
      <a:accent5>
        <a:srgbClr val="FFFFFF"/>
      </a:accent5>
      <a:accent6>
        <a:srgbClr val="FFE599"/>
      </a:accent6>
      <a:hlink>
        <a:srgbClr val="1C458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nline Notebook by Slidesgo">
  <a:themeElements>
    <a:clrScheme name="Simple Light">
      <a:dk1>
        <a:srgbClr val="1C4587"/>
      </a:dk1>
      <a:lt1>
        <a:srgbClr val="FFFFFF"/>
      </a:lt1>
      <a:dk2>
        <a:srgbClr val="000000"/>
      </a:dk2>
      <a:lt2>
        <a:srgbClr val="EEEEEE"/>
      </a:lt2>
      <a:accent1>
        <a:srgbClr val="FFF8D3"/>
      </a:accent1>
      <a:accent2>
        <a:srgbClr val="CAFFCA"/>
      </a:accent2>
      <a:accent3>
        <a:srgbClr val="FFBBAA"/>
      </a:accent3>
      <a:accent4>
        <a:srgbClr val="B0D5F7"/>
      </a:accent4>
      <a:accent5>
        <a:srgbClr val="FFFFFF"/>
      </a:accent5>
      <a:accent6>
        <a:srgbClr val="FFE599"/>
      </a:accent6>
      <a:hlink>
        <a:srgbClr val="1C458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TotalTime>
  <Words>2706</Words>
  <Application>Microsoft Office PowerPoint</Application>
  <PresentationFormat>Widescreen</PresentationFormat>
  <Paragraphs>928</Paragraphs>
  <Slides>52</Slides>
  <Notes>52</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52</vt:i4>
      </vt:variant>
    </vt:vector>
  </HeadingPairs>
  <TitlesOfParts>
    <vt:vector size="67" baseType="lpstr">
      <vt:lpstr>Walter Turncoat</vt:lpstr>
      <vt:lpstr>Muli</vt:lpstr>
      <vt:lpstr>Itim</vt:lpstr>
      <vt:lpstr>Cambria Math</vt:lpstr>
      <vt:lpstr>Courier New</vt:lpstr>
      <vt:lpstr>Sniglet</vt:lpstr>
      <vt:lpstr>Calibri Light</vt:lpstr>
      <vt:lpstr>Roboto</vt:lpstr>
      <vt:lpstr>Cooper Black</vt:lpstr>
      <vt:lpstr>Arial</vt:lpstr>
      <vt:lpstr>Merriweather</vt:lpstr>
      <vt:lpstr>Calibri</vt:lpstr>
      <vt:lpstr>Office Theme</vt:lpstr>
      <vt:lpstr>Online Notebook by Slidesgo</vt:lpstr>
      <vt:lpstr>1_Online Notebook by Slidesgo</vt:lpstr>
      <vt:lpstr> DNA PATTERN MATCHING</vt:lpstr>
      <vt:lpstr>Table of Contents</vt:lpstr>
      <vt:lpstr>FINITE AUTOMATA</vt:lpstr>
      <vt:lpstr>Finite Automata</vt:lpstr>
      <vt:lpstr>Pre-processing Stage (ACACG)</vt:lpstr>
      <vt:lpstr>Pre-processing Stage (ACACG)</vt:lpstr>
      <vt:lpstr>Pre-processing Stage (ACACG)</vt:lpstr>
      <vt:lpstr>Pre-processing Stage (ACACG)</vt:lpstr>
      <vt:lpstr>Pre-processing Stage (ACACG)</vt:lpstr>
      <vt:lpstr>Searching Stage</vt:lpstr>
      <vt:lpstr>Searching Stage</vt:lpstr>
      <vt:lpstr>Searching Stage</vt:lpstr>
      <vt:lpstr>Searching Stage</vt:lpstr>
      <vt:lpstr>Searching Stage</vt:lpstr>
      <vt:lpstr>Searching Stage</vt:lpstr>
      <vt:lpstr>Searching Stage</vt:lpstr>
      <vt:lpstr>Searching Stage</vt:lpstr>
      <vt:lpstr>Searching Stage</vt:lpstr>
      <vt:lpstr>Cases</vt:lpstr>
      <vt:lpstr>Time Complexity</vt:lpstr>
      <vt:lpstr>Time Complexity</vt:lpstr>
      <vt:lpstr>Time Complexity</vt:lpstr>
      <vt:lpstr>BOYER-MOORE HORSPOOL ALGORITHM</vt:lpstr>
      <vt:lpstr>PowerPoint Presentation</vt:lpstr>
      <vt:lpstr>Searching Stage</vt:lpstr>
      <vt:lpstr>Searching Stage</vt:lpstr>
      <vt:lpstr>Searching Stage</vt:lpstr>
      <vt:lpstr>Searching Stage</vt:lpstr>
      <vt:lpstr>Searching Stage</vt:lpstr>
      <vt:lpstr>Searching Stage</vt:lpstr>
      <vt:lpstr>Searching Stage</vt:lpstr>
      <vt:lpstr>Searching Stage</vt:lpstr>
      <vt:lpstr>Searching Stage</vt:lpstr>
      <vt:lpstr>PowerPoint Presentation</vt:lpstr>
      <vt:lpstr>Comparisons to Brute Force</vt:lpstr>
      <vt:lpstr>Brute Force (Time complexity)</vt:lpstr>
      <vt:lpstr>Brute Force vs Finite Automata</vt:lpstr>
      <vt:lpstr>Brute Force vs Boyer-Moore Horspool</vt:lpstr>
      <vt:lpstr>Comparison between the different algorithms (in terms of their time complexities)</vt:lpstr>
      <vt:lpstr>Comparisons with Other Algorithms</vt:lpstr>
      <vt:lpstr>Why FA and not KMP?</vt:lpstr>
      <vt:lpstr>Why FA and not KMP?</vt:lpstr>
      <vt:lpstr>Why FA and not KMP?</vt:lpstr>
      <vt:lpstr>Why FA and Boyer-Moore-Horspool and not Rabin Karp?</vt:lpstr>
      <vt:lpstr>Why FA and Boyer-Moore-Horspool and not Rabin Karp?</vt:lpstr>
      <vt:lpstr>Why FA and Boyer-Moore-Horspool and not Rabin Karp?</vt:lpstr>
      <vt:lpstr>Why Boyer-Moore Horspool and not just Boyer-Moore?</vt:lpstr>
      <vt:lpstr>Why Boyer-Moore Horspool and not just Boyer-Moore? </vt:lpstr>
      <vt:lpstr>Final Judgement</vt:lpstr>
      <vt:lpstr>When to Use Each Algorithm?</vt:lpstr>
      <vt:lpstr>When to Use Each Algorithm?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DNA PATTERN MATCHING</dc:title>
  <dc:creator>Simple CC</dc:creator>
  <cp:lastModifiedBy>Nikita Bachhas</cp:lastModifiedBy>
  <cp:revision>45</cp:revision>
  <dcterms:created xsi:type="dcterms:W3CDTF">2020-09-16T15:58:56Z</dcterms:created>
  <dcterms:modified xsi:type="dcterms:W3CDTF">2020-09-22T19:08:09Z</dcterms:modified>
</cp:coreProperties>
</file>